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4" r:id="rId5"/>
    <p:sldId id="262" r:id="rId6"/>
    <p:sldId id="267" r:id="rId7"/>
    <p:sldId id="268" r:id="rId8"/>
    <p:sldId id="277" r:id="rId9"/>
    <p:sldId id="270" r:id="rId10"/>
    <p:sldId id="271" r:id="rId11"/>
    <p:sldId id="279" r:id="rId12"/>
    <p:sldId id="272" r:id="rId13"/>
    <p:sldId id="273" r:id="rId14"/>
    <p:sldId id="275" r:id="rId15"/>
    <p:sldId id="26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9F13B-9196-45A0-A2B7-14C3F3716F0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3B7250-52EB-4C6C-A832-06D0CB680F51}">
      <dgm:prSet custT="1"/>
      <dgm:spPr>
        <a:solidFill>
          <a:schemeClr val="tx2"/>
        </a:solidFill>
      </dgm:spPr>
      <dgm:t>
        <a:bodyPr/>
        <a:lstStyle/>
        <a:p>
          <a:pPr rtl="0"/>
          <a:r>
            <a:rPr lang="en-IN" sz="2800" dirty="0" smtClean="0"/>
            <a:t>Objective of Inclusion</a:t>
          </a:r>
          <a:endParaRPr lang="en-IN" sz="2800" dirty="0"/>
        </a:p>
      </dgm:t>
    </dgm:pt>
    <dgm:pt modelId="{90E2FB65-0062-4BB8-B141-AA49A24808AB}" type="parTrans" cxnId="{EC3C87BF-DDDB-4F98-AB46-9560AD50E056}">
      <dgm:prSet/>
      <dgm:spPr/>
      <dgm:t>
        <a:bodyPr/>
        <a:lstStyle/>
        <a:p>
          <a:endParaRPr lang="en-IN"/>
        </a:p>
      </dgm:t>
    </dgm:pt>
    <dgm:pt modelId="{47B8E847-831E-4CEB-9B7B-0CFEBF22CA2F}" type="sibTrans" cxnId="{EC3C87BF-DDDB-4F98-AB46-9560AD50E056}">
      <dgm:prSet/>
      <dgm:spPr/>
      <dgm:t>
        <a:bodyPr/>
        <a:lstStyle/>
        <a:p>
          <a:endParaRPr lang="en-IN"/>
        </a:p>
      </dgm:t>
    </dgm:pt>
    <dgm:pt modelId="{2D863E00-172B-4688-9FDB-28CD68162631}">
      <dgm:prSet custT="1"/>
      <dgm:spPr>
        <a:noFill/>
      </dgm:spPr>
      <dgm:t>
        <a:bodyPr/>
        <a:lstStyle/>
        <a:p>
          <a:pPr rtl="0"/>
          <a:r>
            <a:rPr lang="en-IN" sz="2000" dirty="0" smtClean="0"/>
            <a:t>Widen student base</a:t>
          </a:r>
          <a:endParaRPr lang="en-IN" sz="2000" dirty="0"/>
        </a:p>
      </dgm:t>
    </dgm:pt>
    <dgm:pt modelId="{649053C7-8E79-47B9-86AD-F1DBA5298476}" type="parTrans" cxnId="{C6A48F1D-B58C-4C6E-BC8A-916083D20B6C}">
      <dgm:prSet/>
      <dgm:spPr/>
      <dgm:t>
        <a:bodyPr/>
        <a:lstStyle/>
        <a:p>
          <a:endParaRPr lang="en-IN"/>
        </a:p>
      </dgm:t>
    </dgm:pt>
    <dgm:pt modelId="{2D30C059-3C80-406E-8A77-5A94C4918F12}" type="sibTrans" cxnId="{C6A48F1D-B58C-4C6E-BC8A-916083D20B6C}">
      <dgm:prSet/>
      <dgm:spPr/>
      <dgm:t>
        <a:bodyPr/>
        <a:lstStyle/>
        <a:p>
          <a:endParaRPr lang="en-IN"/>
        </a:p>
      </dgm:t>
    </dgm:pt>
    <dgm:pt modelId="{D02E4D14-5E88-4308-B2E5-0DB863BE1AD6}">
      <dgm:prSet custT="1"/>
      <dgm:spPr>
        <a:noFill/>
      </dgm:spPr>
      <dgm:t>
        <a:bodyPr/>
        <a:lstStyle/>
        <a:p>
          <a:pPr rtl="0"/>
          <a:r>
            <a:rPr lang="en-IN" sz="2000" dirty="0" smtClean="0"/>
            <a:t>Social responsibility</a:t>
          </a:r>
          <a:endParaRPr lang="en-IN" sz="2000" dirty="0"/>
        </a:p>
      </dgm:t>
    </dgm:pt>
    <dgm:pt modelId="{48467357-DB2C-4F85-B855-554836F49E03}" type="parTrans" cxnId="{2A491F93-965D-408F-8815-EA7DD3F1C6AB}">
      <dgm:prSet/>
      <dgm:spPr/>
      <dgm:t>
        <a:bodyPr/>
        <a:lstStyle/>
        <a:p>
          <a:endParaRPr lang="en-IN"/>
        </a:p>
      </dgm:t>
    </dgm:pt>
    <dgm:pt modelId="{20AA5537-3C0E-44F0-93EC-831BE02F903D}" type="sibTrans" cxnId="{2A491F93-965D-408F-8815-EA7DD3F1C6AB}">
      <dgm:prSet/>
      <dgm:spPr/>
      <dgm:t>
        <a:bodyPr/>
        <a:lstStyle/>
        <a:p>
          <a:endParaRPr lang="en-IN"/>
        </a:p>
      </dgm:t>
    </dgm:pt>
    <dgm:pt modelId="{AA3BB06B-1CE2-4224-9F93-53B34C5A6AED}">
      <dgm:prSet custT="1"/>
      <dgm:spPr>
        <a:noFill/>
      </dgm:spPr>
      <dgm:t>
        <a:bodyPr/>
        <a:lstStyle/>
        <a:p>
          <a:pPr rtl="0"/>
          <a:r>
            <a:rPr lang="en-IN" sz="2000" dirty="0" smtClean="0"/>
            <a:t>Manage existing cases</a:t>
          </a:r>
          <a:endParaRPr lang="en-IN" sz="2000" dirty="0"/>
        </a:p>
      </dgm:t>
    </dgm:pt>
    <dgm:pt modelId="{1A13F25D-AD99-4E4C-ACF4-8312FAB99706}" type="parTrans" cxnId="{AAC8949B-E262-4B19-AD53-5376331FC2A1}">
      <dgm:prSet/>
      <dgm:spPr/>
      <dgm:t>
        <a:bodyPr/>
        <a:lstStyle/>
        <a:p>
          <a:endParaRPr lang="en-IN"/>
        </a:p>
      </dgm:t>
    </dgm:pt>
    <dgm:pt modelId="{1CD08610-6AE9-4668-A990-1A1A444A92A5}" type="sibTrans" cxnId="{AAC8949B-E262-4B19-AD53-5376331FC2A1}">
      <dgm:prSet/>
      <dgm:spPr/>
      <dgm:t>
        <a:bodyPr/>
        <a:lstStyle/>
        <a:p>
          <a:endParaRPr lang="en-IN"/>
        </a:p>
      </dgm:t>
    </dgm:pt>
    <dgm:pt modelId="{90AE7863-1227-4C15-A3C7-DC4B9D9AD9E9}" type="pres">
      <dgm:prSet presAssocID="{C7C9F13B-9196-45A0-A2B7-14C3F3716F0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3575476-4B3E-4620-AC40-50A321CB7000}" type="pres">
      <dgm:prSet presAssocID="{973B7250-52EB-4C6C-A832-06D0CB680F51}" presName="horFlow" presStyleCnt="0"/>
      <dgm:spPr/>
    </dgm:pt>
    <dgm:pt modelId="{4B57B3B1-6C47-4F65-B39C-D62CC1C65ED9}" type="pres">
      <dgm:prSet presAssocID="{973B7250-52EB-4C6C-A832-06D0CB680F51}" presName="bigChev" presStyleLbl="node1" presStyleIdx="0" presStyleCnt="1" custScaleX="118496" custScaleY="106560"/>
      <dgm:spPr/>
      <dgm:t>
        <a:bodyPr/>
        <a:lstStyle/>
        <a:p>
          <a:endParaRPr lang="en-IN"/>
        </a:p>
      </dgm:t>
    </dgm:pt>
    <dgm:pt modelId="{773DE25B-3A30-408F-AE42-5F3C48BB0BCA}" type="pres">
      <dgm:prSet presAssocID="{649053C7-8E79-47B9-86AD-F1DBA5298476}" presName="parTrans" presStyleCnt="0"/>
      <dgm:spPr/>
    </dgm:pt>
    <dgm:pt modelId="{28B11E03-B56B-44E3-BD0C-B3CD60A4779E}" type="pres">
      <dgm:prSet presAssocID="{2D863E00-172B-4688-9FDB-28CD68162631}" presName="node" presStyleLbl="alignAccFollowNode1" presStyleIdx="0" presStyleCnt="3" custScaleX="140840" custScaleY="1223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0D64A1-AA9E-477A-8F31-2E594C88CA3D}" type="pres">
      <dgm:prSet presAssocID="{2D30C059-3C80-406E-8A77-5A94C4918F12}" presName="sibTrans" presStyleCnt="0"/>
      <dgm:spPr/>
    </dgm:pt>
    <dgm:pt modelId="{1B5F555D-4BB1-4265-A2BE-216E6D3D445B}" type="pres">
      <dgm:prSet presAssocID="{D02E4D14-5E88-4308-B2E5-0DB863BE1AD6}" presName="node" presStyleLbl="alignAccFollowNode1" presStyleIdx="1" presStyleCnt="3" custScaleX="128308" custScaleY="1223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09445B-3B55-48D8-ABE6-89369FCC6A2F}" type="pres">
      <dgm:prSet presAssocID="{20AA5537-3C0E-44F0-93EC-831BE02F903D}" presName="sibTrans" presStyleCnt="0"/>
      <dgm:spPr/>
    </dgm:pt>
    <dgm:pt modelId="{0115D6BA-E509-4F1C-A0CA-B7255B92FEE9}" type="pres">
      <dgm:prSet presAssocID="{AA3BB06B-1CE2-4224-9F93-53B34C5A6AED}" presName="node" presStyleLbl="alignAccFollowNode1" presStyleIdx="2" presStyleCnt="3" custScaleX="118038" custScaleY="1223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F812EF9-C622-494B-A10C-519FC59B0D3C}" type="presOf" srcId="{AA3BB06B-1CE2-4224-9F93-53B34C5A6AED}" destId="{0115D6BA-E509-4F1C-A0CA-B7255B92FEE9}" srcOrd="0" destOrd="0" presId="urn:microsoft.com/office/officeart/2005/8/layout/lProcess3"/>
    <dgm:cxn modelId="{F29A0A38-C453-F446-A62F-FD8FFF4B2947}" type="presOf" srcId="{973B7250-52EB-4C6C-A832-06D0CB680F51}" destId="{4B57B3B1-6C47-4F65-B39C-D62CC1C65ED9}" srcOrd="0" destOrd="0" presId="urn:microsoft.com/office/officeart/2005/8/layout/lProcess3"/>
    <dgm:cxn modelId="{61BF9F03-C758-574A-AAC1-16222F2F1B45}" type="presOf" srcId="{2D863E00-172B-4688-9FDB-28CD68162631}" destId="{28B11E03-B56B-44E3-BD0C-B3CD60A4779E}" srcOrd="0" destOrd="0" presId="urn:microsoft.com/office/officeart/2005/8/layout/lProcess3"/>
    <dgm:cxn modelId="{C6A48F1D-B58C-4C6E-BC8A-916083D20B6C}" srcId="{973B7250-52EB-4C6C-A832-06D0CB680F51}" destId="{2D863E00-172B-4688-9FDB-28CD68162631}" srcOrd="0" destOrd="0" parTransId="{649053C7-8E79-47B9-86AD-F1DBA5298476}" sibTransId="{2D30C059-3C80-406E-8A77-5A94C4918F12}"/>
    <dgm:cxn modelId="{CE3EFC4D-BC45-904E-BDB2-63301AB39F57}" type="presOf" srcId="{C7C9F13B-9196-45A0-A2B7-14C3F3716F00}" destId="{90AE7863-1227-4C15-A3C7-DC4B9D9AD9E9}" srcOrd="0" destOrd="0" presId="urn:microsoft.com/office/officeart/2005/8/layout/lProcess3"/>
    <dgm:cxn modelId="{AAC8949B-E262-4B19-AD53-5376331FC2A1}" srcId="{973B7250-52EB-4C6C-A832-06D0CB680F51}" destId="{AA3BB06B-1CE2-4224-9F93-53B34C5A6AED}" srcOrd="2" destOrd="0" parTransId="{1A13F25D-AD99-4E4C-ACF4-8312FAB99706}" sibTransId="{1CD08610-6AE9-4668-A990-1A1A444A92A5}"/>
    <dgm:cxn modelId="{72266A3C-B727-8A43-915A-C6E4D2FC0334}" type="presOf" srcId="{D02E4D14-5E88-4308-B2E5-0DB863BE1AD6}" destId="{1B5F555D-4BB1-4265-A2BE-216E6D3D445B}" srcOrd="0" destOrd="0" presId="urn:microsoft.com/office/officeart/2005/8/layout/lProcess3"/>
    <dgm:cxn modelId="{EC3C87BF-DDDB-4F98-AB46-9560AD50E056}" srcId="{C7C9F13B-9196-45A0-A2B7-14C3F3716F00}" destId="{973B7250-52EB-4C6C-A832-06D0CB680F51}" srcOrd="0" destOrd="0" parTransId="{90E2FB65-0062-4BB8-B141-AA49A24808AB}" sibTransId="{47B8E847-831E-4CEB-9B7B-0CFEBF22CA2F}"/>
    <dgm:cxn modelId="{2A491F93-965D-408F-8815-EA7DD3F1C6AB}" srcId="{973B7250-52EB-4C6C-A832-06D0CB680F51}" destId="{D02E4D14-5E88-4308-B2E5-0DB863BE1AD6}" srcOrd="1" destOrd="0" parTransId="{48467357-DB2C-4F85-B855-554836F49E03}" sibTransId="{20AA5537-3C0E-44F0-93EC-831BE02F903D}"/>
    <dgm:cxn modelId="{A748D330-B2C3-5E49-A902-42E30EA831F4}" type="presParOf" srcId="{90AE7863-1227-4C15-A3C7-DC4B9D9AD9E9}" destId="{C3575476-4B3E-4620-AC40-50A321CB7000}" srcOrd="0" destOrd="0" presId="urn:microsoft.com/office/officeart/2005/8/layout/lProcess3"/>
    <dgm:cxn modelId="{CB6AB999-3567-1C4D-91F5-17BF9BD8CE4B}" type="presParOf" srcId="{C3575476-4B3E-4620-AC40-50A321CB7000}" destId="{4B57B3B1-6C47-4F65-B39C-D62CC1C65ED9}" srcOrd="0" destOrd="0" presId="urn:microsoft.com/office/officeart/2005/8/layout/lProcess3"/>
    <dgm:cxn modelId="{6E629446-0217-6F4B-AB28-68FB04ADE473}" type="presParOf" srcId="{C3575476-4B3E-4620-AC40-50A321CB7000}" destId="{773DE25B-3A30-408F-AE42-5F3C48BB0BCA}" srcOrd="1" destOrd="0" presId="urn:microsoft.com/office/officeart/2005/8/layout/lProcess3"/>
    <dgm:cxn modelId="{BF4A78D5-8476-124F-BE7B-22D9D4B874D2}" type="presParOf" srcId="{C3575476-4B3E-4620-AC40-50A321CB7000}" destId="{28B11E03-B56B-44E3-BD0C-B3CD60A4779E}" srcOrd="2" destOrd="0" presId="urn:microsoft.com/office/officeart/2005/8/layout/lProcess3"/>
    <dgm:cxn modelId="{058DFE7A-D4AE-0746-BDCD-28FAEFE00E24}" type="presParOf" srcId="{C3575476-4B3E-4620-AC40-50A321CB7000}" destId="{BA0D64A1-AA9E-477A-8F31-2E594C88CA3D}" srcOrd="3" destOrd="0" presId="urn:microsoft.com/office/officeart/2005/8/layout/lProcess3"/>
    <dgm:cxn modelId="{ABE704E0-1039-824F-B787-92753DF2B96D}" type="presParOf" srcId="{C3575476-4B3E-4620-AC40-50A321CB7000}" destId="{1B5F555D-4BB1-4265-A2BE-216E6D3D445B}" srcOrd="4" destOrd="0" presId="urn:microsoft.com/office/officeart/2005/8/layout/lProcess3"/>
    <dgm:cxn modelId="{BBBBF6CB-BC7C-5349-AD1C-2892A6B44CDE}" type="presParOf" srcId="{C3575476-4B3E-4620-AC40-50A321CB7000}" destId="{9B09445B-3B55-48D8-ABE6-89369FCC6A2F}" srcOrd="5" destOrd="0" presId="urn:microsoft.com/office/officeart/2005/8/layout/lProcess3"/>
    <dgm:cxn modelId="{CD4B572A-6470-6945-9A3A-A0EF4AC6C46B}" type="presParOf" srcId="{C3575476-4B3E-4620-AC40-50A321CB7000}" destId="{0115D6BA-E509-4F1C-A0CA-B7255B92FEE9}" srcOrd="6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C9F13B-9196-45A0-A2B7-14C3F3716F0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37E417-3CBA-4C70-BCF3-DB5415A42B19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n-IN" sz="2800" dirty="0" smtClean="0"/>
            <a:t>Scope</a:t>
          </a:r>
          <a:endParaRPr lang="en-IN" sz="2000" dirty="0"/>
        </a:p>
      </dgm:t>
    </dgm:pt>
    <dgm:pt modelId="{4ED9DC72-1455-4665-AF37-CCED72F9015D}" type="parTrans" cxnId="{E94E8B4F-0B19-40A9-B362-E465EC92BA56}">
      <dgm:prSet/>
      <dgm:spPr/>
      <dgm:t>
        <a:bodyPr/>
        <a:lstStyle/>
        <a:p>
          <a:endParaRPr lang="en-IN"/>
        </a:p>
      </dgm:t>
    </dgm:pt>
    <dgm:pt modelId="{12742B68-1C8A-4699-876B-6B96F4AAC8C8}" type="sibTrans" cxnId="{E94E8B4F-0B19-40A9-B362-E465EC92BA56}">
      <dgm:prSet/>
      <dgm:spPr/>
      <dgm:t>
        <a:bodyPr/>
        <a:lstStyle/>
        <a:p>
          <a:endParaRPr lang="en-IN"/>
        </a:p>
      </dgm:t>
    </dgm:pt>
    <dgm:pt modelId="{40A593ED-BEDE-4510-9B56-00FE347F22B3}">
      <dgm:prSet custT="1"/>
      <dgm:spPr>
        <a:solidFill>
          <a:srgbClr val="FFFFFF">
            <a:alpha val="90000"/>
          </a:srgbClr>
        </a:solidFill>
      </dgm:spPr>
      <dgm:t>
        <a:bodyPr/>
        <a:lstStyle/>
        <a:p>
          <a:pPr rtl="0"/>
          <a:r>
            <a:rPr lang="en-IN" sz="2000" dirty="0" smtClean="0"/>
            <a:t>Learning disabilities</a:t>
          </a:r>
          <a:endParaRPr lang="en-IN" sz="2000" dirty="0"/>
        </a:p>
      </dgm:t>
    </dgm:pt>
    <dgm:pt modelId="{4C4AFEC4-AB96-430E-B0DE-7E1EF001B6CD}" type="parTrans" cxnId="{1C44565C-21A5-450A-89EC-45F201FA4D33}">
      <dgm:prSet/>
      <dgm:spPr/>
      <dgm:t>
        <a:bodyPr/>
        <a:lstStyle/>
        <a:p>
          <a:endParaRPr lang="en-IN"/>
        </a:p>
      </dgm:t>
    </dgm:pt>
    <dgm:pt modelId="{CC8716A7-D957-439A-B53F-965F120A8F56}" type="sibTrans" cxnId="{1C44565C-21A5-450A-89EC-45F201FA4D33}">
      <dgm:prSet/>
      <dgm:spPr/>
      <dgm:t>
        <a:bodyPr/>
        <a:lstStyle/>
        <a:p>
          <a:endParaRPr lang="en-IN"/>
        </a:p>
      </dgm:t>
    </dgm:pt>
    <dgm:pt modelId="{254DD3DD-6D13-48C9-B516-C8145BDC8635}">
      <dgm:prSet custT="1"/>
      <dgm:spPr>
        <a:solidFill>
          <a:srgbClr val="FFFFFF">
            <a:alpha val="90000"/>
          </a:srgbClr>
        </a:solidFill>
      </dgm:spPr>
      <dgm:t>
        <a:bodyPr/>
        <a:lstStyle/>
        <a:p>
          <a:pPr rtl="0"/>
          <a:r>
            <a:rPr lang="en-IN" sz="2000" dirty="0" smtClean="0"/>
            <a:t>Physical disabilities</a:t>
          </a:r>
          <a:endParaRPr lang="en-IN" sz="2000" dirty="0"/>
        </a:p>
      </dgm:t>
    </dgm:pt>
    <dgm:pt modelId="{3A1ACA18-6C16-4129-ACB0-2F9521FA0038}" type="parTrans" cxnId="{8A8BE7B6-FAEA-4CC8-8FC6-BD5E6EDB6E0E}">
      <dgm:prSet/>
      <dgm:spPr/>
      <dgm:t>
        <a:bodyPr/>
        <a:lstStyle/>
        <a:p>
          <a:endParaRPr lang="en-IN"/>
        </a:p>
      </dgm:t>
    </dgm:pt>
    <dgm:pt modelId="{73089417-25CF-48A6-8FB9-ECB89AF133FC}" type="sibTrans" cxnId="{8A8BE7B6-FAEA-4CC8-8FC6-BD5E6EDB6E0E}">
      <dgm:prSet/>
      <dgm:spPr/>
      <dgm:t>
        <a:bodyPr/>
        <a:lstStyle/>
        <a:p>
          <a:endParaRPr lang="en-IN"/>
        </a:p>
      </dgm:t>
    </dgm:pt>
    <dgm:pt modelId="{9807F678-04B4-4DBB-BD35-FDD7B59936AB}">
      <dgm:prSet custT="1"/>
      <dgm:spPr>
        <a:solidFill>
          <a:srgbClr val="FFFFFF">
            <a:alpha val="90000"/>
          </a:srgbClr>
        </a:solidFill>
      </dgm:spPr>
      <dgm:t>
        <a:bodyPr/>
        <a:lstStyle/>
        <a:p>
          <a:pPr rtl="0"/>
          <a:r>
            <a:rPr lang="en-IN" sz="2000" dirty="0" smtClean="0"/>
            <a:t>Autism, Others?</a:t>
          </a:r>
          <a:endParaRPr lang="en-IN" sz="2000" dirty="0"/>
        </a:p>
      </dgm:t>
    </dgm:pt>
    <dgm:pt modelId="{BDAD8954-66F0-4F5C-B2F7-1009DFE8E695}" type="parTrans" cxnId="{7EF6F3FE-26B3-43F7-8472-FC2CA027606F}">
      <dgm:prSet/>
      <dgm:spPr/>
      <dgm:t>
        <a:bodyPr/>
        <a:lstStyle/>
        <a:p>
          <a:endParaRPr lang="en-IN"/>
        </a:p>
      </dgm:t>
    </dgm:pt>
    <dgm:pt modelId="{5DD1BB02-FF3C-45B5-BDE7-F7F6E7079A88}" type="sibTrans" cxnId="{7EF6F3FE-26B3-43F7-8472-FC2CA027606F}">
      <dgm:prSet/>
      <dgm:spPr/>
      <dgm:t>
        <a:bodyPr/>
        <a:lstStyle/>
        <a:p>
          <a:endParaRPr lang="en-IN"/>
        </a:p>
      </dgm:t>
    </dgm:pt>
    <dgm:pt modelId="{90AE7863-1227-4C15-A3C7-DC4B9D9AD9E9}" type="pres">
      <dgm:prSet presAssocID="{C7C9F13B-9196-45A0-A2B7-14C3F3716F0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9B03F3E-363E-4D45-8B17-547B09ADACF1}" type="pres">
      <dgm:prSet presAssocID="{A937E417-3CBA-4C70-BCF3-DB5415A42B19}" presName="horFlow" presStyleCnt="0"/>
      <dgm:spPr/>
    </dgm:pt>
    <dgm:pt modelId="{6C6A7095-EEE2-41FB-B620-8896968E62BF}" type="pres">
      <dgm:prSet presAssocID="{A937E417-3CBA-4C70-BCF3-DB5415A42B19}" presName="bigChev" presStyleLbl="node1" presStyleIdx="0" presStyleCnt="1" custScaleX="118496" custScaleY="84806"/>
      <dgm:spPr/>
      <dgm:t>
        <a:bodyPr/>
        <a:lstStyle/>
        <a:p>
          <a:endParaRPr lang="en-IN"/>
        </a:p>
      </dgm:t>
    </dgm:pt>
    <dgm:pt modelId="{5A4BA53E-DC90-4BC5-AC7C-8EF0FBF4BAE1}" type="pres">
      <dgm:prSet presAssocID="{4C4AFEC4-AB96-430E-B0DE-7E1EF001B6CD}" presName="parTrans" presStyleCnt="0"/>
      <dgm:spPr/>
    </dgm:pt>
    <dgm:pt modelId="{F9279286-7E08-442E-8F68-8EC65EBF7ECB}" type="pres">
      <dgm:prSet presAssocID="{40A593ED-BEDE-4510-9B56-00FE347F22B3}" presName="node" presStyleLbl="alignAccFollowNode1" presStyleIdx="0" presStyleCnt="3" custScaleX="1367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98C6A3-6470-4E8B-83AA-4C18257FCD05}" type="pres">
      <dgm:prSet presAssocID="{CC8716A7-D957-439A-B53F-965F120A8F56}" presName="sibTrans" presStyleCnt="0"/>
      <dgm:spPr/>
    </dgm:pt>
    <dgm:pt modelId="{D8202B23-D4A1-49A6-8161-FF6C736EBD5A}" type="pres">
      <dgm:prSet presAssocID="{254DD3DD-6D13-48C9-B516-C8145BDC8635}" presName="node" presStyleLbl="alignAccFollowNode1" presStyleIdx="1" presStyleCnt="3" custScaleX="1249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B016C4-EB87-4F48-B80D-8D96A5CDAAF2}" type="pres">
      <dgm:prSet presAssocID="{73089417-25CF-48A6-8FB9-ECB89AF133FC}" presName="sibTrans" presStyleCnt="0"/>
      <dgm:spPr/>
    </dgm:pt>
    <dgm:pt modelId="{69C4209B-B218-45BC-A43B-EEBF10FC3C29}" type="pres">
      <dgm:prSet presAssocID="{9807F678-04B4-4DBB-BD35-FDD7B59936AB}" presName="node" presStyleLbl="alignAccFollowNode1" presStyleIdx="2" presStyleCnt="3" custScaleX="1286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EF6F3FE-26B3-43F7-8472-FC2CA027606F}" srcId="{A937E417-3CBA-4C70-BCF3-DB5415A42B19}" destId="{9807F678-04B4-4DBB-BD35-FDD7B59936AB}" srcOrd="2" destOrd="0" parTransId="{BDAD8954-66F0-4F5C-B2F7-1009DFE8E695}" sibTransId="{5DD1BB02-FF3C-45B5-BDE7-F7F6E7079A88}"/>
    <dgm:cxn modelId="{1745D7AC-35C0-4642-A3CF-81476544E11B}" type="presOf" srcId="{C7C9F13B-9196-45A0-A2B7-14C3F3716F00}" destId="{90AE7863-1227-4C15-A3C7-DC4B9D9AD9E9}" srcOrd="0" destOrd="0" presId="urn:microsoft.com/office/officeart/2005/8/layout/lProcess3"/>
    <dgm:cxn modelId="{1C44565C-21A5-450A-89EC-45F201FA4D33}" srcId="{A937E417-3CBA-4C70-BCF3-DB5415A42B19}" destId="{40A593ED-BEDE-4510-9B56-00FE347F22B3}" srcOrd="0" destOrd="0" parTransId="{4C4AFEC4-AB96-430E-B0DE-7E1EF001B6CD}" sibTransId="{CC8716A7-D957-439A-B53F-965F120A8F56}"/>
    <dgm:cxn modelId="{E94E8B4F-0B19-40A9-B362-E465EC92BA56}" srcId="{C7C9F13B-9196-45A0-A2B7-14C3F3716F00}" destId="{A937E417-3CBA-4C70-BCF3-DB5415A42B19}" srcOrd="0" destOrd="0" parTransId="{4ED9DC72-1455-4665-AF37-CCED72F9015D}" sibTransId="{12742B68-1C8A-4699-876B-6B96F4AAC8C8}"/>
    <dgm:cxn modelId="{E7DD0251-BA30-C843-A7B2-4A111668A4C1}" type="presOf" srcId="{254DD3DD-6D13-48C9-B516-C8145BDC8635}" destId="{D8202B23-D4A1-49A6-8161-FF6C736EBD5A}" srcOrd="0" destOrd="0" presId="urn:microsoft.com/office/officeart/2005/8/layout/lProcess3"/>
    <dgm:cxn modelId="{E9456F9D-AFFD-1F4F-99FB-AB59DD7E00D2}" type="presOf" srcId="{A937E417-3CBA-4C70-BCF3-DB5415A42B19}" destId="{6C6A7095-EEE2-41FB-B620-8896968E62BF}" srcOrd="0" destOrd="0" presId="urn:microsoft.com/office/officeart/2005/8/layout/lProcess3"/>
    <dgm:cxn modelId="{8A8BE7B6-FAEA-4CC8-8FC6-BD5E6EDB6E0E}" srcId="{A937E417-3CBA-4C70-BCF3-DB5415A42B19}" destId="{254DD3DD-6D13-48C9-B516-C8145BDC8635}" srcOrd="1" destOrd="0" parTransId="{3A1ACA18-6C16-4129-ACB0-2F9521FA0038}" sibTransId="{73089417-25CF-48A6-8FB9-ECB89AF133FC}"/>
    <dgm:cxn modelId="{A6FEC7B8-5609-F84B-9F89-67830F486931}" type="presOf" srcId="{40A593ED-BEDE-4510-9B56-00FE347F22B3}" destId="{F9279286-7E08-442E-8F68-8EC65EBF7ECB}" srcOrd="0" destOrd="0" presId="urn:microsoft.com/office/officeart/2005/8/layout/lProcess3"/>
    <dgm:cxn modelId="{11739667-B5E0-B749-847E-EDEE8E5E5488}" type="presOf" srcId="{9807F678-04B4-4DBB-BD35-FDD7B59936AB}" destId="{69C4209B-B218-45BC-A43B-EEBF10FC3C29}" srcOrd="0" destOrd="0" presId="urn:microsoft.com/office/officeart/2005/8/layout/lProcess3"/>
    <dgm:cxn modelId="{CF4B8437-E0B7-DE4E-8017-8C915B476AEB}" type="presParOf" srcId="{90AE7863-1227-4C15-A3C7-DC4B9D9AD9E9}" destId="{99B03F3E-363E-4D45-8B17-547B09ADACF1}" srcOrd="0" destOrd="0" presId="urn:microsoft.com/office/officeart/2005/8/layout/lProcess3"/>
    <dgm:cxn modelId="{39AF2EBF-90D2-284F-B2E1-D58C1CC151A4}" type="presParOf" srcId="{99B03F3E-363E-4D45-8B17-547B09ADACF1}" destId="{6C6A7095-EEE2-41FB-B620-8896968E62BF}" srcOrd="0" destOrd="0" presId="urn:microsoft.com/office/officeart/2005/8/layout/lProcess3"/>
    <dgm:cxn modelId="{6FFE625C-660E-814C-809D-E08DB23F91B0}" type="presParOf" srcId="{99B03F3E-363E-4D45-8B17-547B09ADACF1}" destId="{5A4BA53E-DC90-4BC5-AC7C-8EF0FBF4BAE1}" srcOrd="1" destOrd="0" presId="urn:microsoft.com/office/officeart/2005/8/layout/lProcess3"/>
    <dgm:cxn modelId="{00B83C4E-557F-5A4A-B85F-CF917B23F204}" type="presParOf" srcId="{99B03F3E-363E-4D45-8B17-547B09ADACF1}" destId="{F9279286-7E08-442E-8F68-8EC65EBF7ECB}" srcOrd="2" destOrd="0" presId="urn:microsoft.com/office/officeart/2005/8/layout/lProcess3"/>
    <dgm:cxn modelId="{E0AE8195-66C6-374E-9021-11587AE2105B}" type="presParOf" srcId="{99B03F3E-363E-4D45-8B17-547B09ADACF1}" destId="{7E98C6A3-6470-4E8B-83AA-4C18257FCD05}" srcOrd="3" destOrd="0" presId="urn:microsoft.com/office/officeart/2005/8/layout/lProcess3"/>
    <dgm:cxn modelId="{B4A47A63-A5E9-6946-8708-A5200DD79484}" type="presParOf" srcId="{99B03F3E-363E-4D45-8B17-547B09ADACF1}" destId="{D8202B23-D4A1-49A6-8161-FF6C736EBD5A}" srcOrd="4" destOrd="0" presId="urn:microsoft.com/office/officeart/2005/8/layout/lProcess3"/>
    <dgm:cxn modelId="{5BCE8E7F-ACE5-134A-BE23-4FAE8557CC54}" type="presParOf" srcId="{99B03F3E-363E-4D45-8B17-547B09ADACF1}" destId="{F3B016C4-EB87-4F48-B80D-8D96A5CDAAF2}" srcOrd="5" destOrd="0" presId="urn:microsoft.com/office/officeart/2005/8/layout/lProcess3"/>
    <dgm:cxn modelId="{FD426D9B-924F-4E48-87BC-DEFBB2BC876F}" type="presParOf" srcId="{99B03F3E-363E-4D45-8B17-547B09ADACF1}" destId="{69C4209B-B218-45BC-A43B-EEBF10FC3C2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9F13B-9196-45A0-A2B7-14C3F3716F00}" type="doc">
      <dgm:prSet loTypeId="urn:microsoft.com/office/officeart/2005/8/layout/l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IN"/>
        </a:p>
      </dgm:t>
    </dgm:pt>
    <dgm:pt modelId="{A937E417-3CBA-4C70-BCF3-DB5415A42B19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IN" sz="2800" dirty="0" smtClean="0"/>
            <a:t>Prepare for Inclusion</a:t>
          </a:r>
          <a:endParaRPr lang="en-IN" sz="2800" dirty="0"/>
        </a:p>
      </dgm:t>
    </dgm:pt>
    <dgm:pt modelId="{4ED9DC72-1455-4665-AF37-CCED72F9015D}" type="parTrans" cxnId="{E94E8B4F-0B19-40A9-B362-E465EC92BA56}">
      <dgm:prSet/>
      <dgm:spPr/>
      <dgm:t>
        <a:bodyPr/>
        <a:lstStyle/>
        <a:p>
          <a:endParaRPr lang="en-IN"/>
        </a:p>
      </dgm:t>
    </dgm:pt>
    <dgm:pt modelId="{12742B68-1C8A-4699-876B-6B96F4AAC8C8}" type="sibTrans" cxnId="{E94E8B4F-0B19-40A9-B362-E465EC92BA56}">
      <dgm:prSet/>
      <dgm:spPr/>
      <dgm:t>
        <a:bodyPr/>
        <a:lstStyle/>
        <a:p>
          <a:endParaRPr lang="en-IN"/>
        </a:p>
      </dgm:t>
    </dgm:pt>
    <dgm:pt modelId="{40A593ED-BEDE-4510-9B56-00FE347F22B3}">
      <dgm:prSet custT="1"/>
      <dgm:spPr/>
      <dgm:t>
        <a:bodyPr/>
        <a:lstStyle/>
        <a:p>
          <a:pPr rtl="0"/>
          <a:r>
            <a:rPr lang="en-IN" sz="2000" dirty="0" smtClean="0"/>
            <a:t>Culture</a:t>
          </a:r>
          <a:endParaRPr lang="en-IN" sz="2000" dirty="0"/>
        </a:p>
      </dgm:t>
    </dgm:pt>
    <dgm:pt modelId="{4C4AFEC4-AB96-430E-B0DE-7E1EF001B6CD}" type="parTrans" cxnId="{1C44565C-21A5-450A-89EC-45F201FA4D33}">
      <dgm:prSet/>
      <dgm:spPr/>
      <dgm:t>
        <a:bodyPr/>
        <a:lstStyle/>
        <a:p>
          <a:endParaRPr lang="en-IN"/>
        </a:p>
      </dgm:t>
    </dgm:pt>
    <dgm:pt modelId="{CC8716A7-D957-439A-B53F-965F120A8F56}" type="sibTrans" cxnId="{1C44565C-21A5-450A-89EC-45F201FA4D33}">
      <dgm:prSet/>
      <dgm:spPr/>
      <dgm:t>
        <a:bodyPr/>
        <a:lstStyle/>
        <a:p>
          <a:endParaRPr lang="en-IN"/>
        </a:p>
      </dgm:t>
    </dgm:pt>
    <dgm:pt modelId="{254DD3DD-6D13-48C9-B516-C8145BDC8635}">
      <dgm:prSet custT="1"/>
      <dgm:spPr/>
      <dgm:t>
        <a:bodyPr/>
        <a:lstStyle/>
        <a:p>
          <a:pPr rtl="0"/>
          <a:r>
            <a:rPr lang="en-IN" sz="2000" dirty="0" smtClean="0"/>
            <a:t>Policies</a:t>
          </a:r>
          <a:endParaRPr lang="en-IN" sz="2000" dirty="0"/>
        </a:p>
      </dgm:t>
    </dgm:pt>
    <dgm:pt modelId="{3A1ACA18-6C16-4129-ACB0-2F9521FA0038}" type="parTrans" cxnId="{8A8BE7B6-FAEA-4CC8-8FC6-BD5E6EDB6E0E}">
      <dgm:prSet/>
      <dgm:spPr/>
      <dgm:t>
        <a:bodyPr/>
        <a:lstStyle/>
        <a:p>
          <a:endParaRPr lang="en-IN"/>
        </a:p>
      </dgm:t>
    </dgm:pt>
    <dgm:pt modelId="{73089417-25CF-48A6-8FB9-ECB89AF133FC}" type="sibTrans" cxnId="{8A8BE7B6-FAEA-4CC8-8FC6-BD5E6EDB6E0E}">
      <dgm:prSet/>
      <dgm:spPr/>
      <dgm:t>
        <a:bodyPr/>
        <a:lstStyle/>
        <a:p>
          <a:endParaRPr lang="en-IN"/>
        </a:p>
      </dgm:t>
    </dgm:pt>
    <dgm:pt modelId="{9807F678-04B4-4DBB-BD35-FDD7B59936AB}">
      <dgm:prSet custT="1"/>
      <dgm:spPr/>
      <dgm:t>
        <a:bodyPr/>
        <a:lstStyle/>
        <a:p>
          <a:pPr rtl="0"/>
          <a:r>
            <a:rPr lang="en-IN" sz="2000" dirty="0" smtClean="0"/>
            <a:t>Practices</a:t>
          </a:r>
          <a:endParaRPr lang="en-IN" sz="2000" dirty="0"/>
        </a:p>
      </dgm:t>
    </dgm:pt>
    <dgm:pt modelId="{BDAD8954-66F0-4F5C-B2F7-1009DFE8E695}" type="parTrans" cxnId="{7EF6F3FE-26B3-43F7-8472-FC2CA027606F}">
      <dgm:prSet/>
      <dgm:spPr/>
      <dgm:t>
        <a:bodyPr/>
        <a:lstStyle/>
        <a:p>
          <a:endParaRPr lang="en-IN"/>
        </a:p>
      </dgm:t>
    </dgm:pt>
    <dgm:pt modelId="{5DD1BB02-FF3C-45B5-BDE7-F7F6E7079A88}" type="sibTrans" cxnId="{7EF6F3FE-26B3-43F7-8472-FC2CA027606F}">
      <dgm:prSet/>
      <dgm:spPr/>
      <dgm:t>
        <a:bodyPr/>
        <a:lstStyle/>
        <a:p>
          <a:endParaRPr lang="en-IN"/>
        </a:p>
      </dgm:t>
    </dgm:pt>
    <dgm:pt modelId="{90AE7863-1227-4C15-A3C7-DC4B9D9AD9E9}" type="pres">
      <dgm:prSet presAssocID="{C7C9F13B-9196-45A0-A2B7-14C3F3716F0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9B03F3E-363E-4D45-8B17-547B09ADACF1}" type="pres">
      <dgm:prSet presAssocID="{A937E417-3CBA-4C70-BCF3-DB5415A42B19}" presName="horFlow" presStyleCnt="0"/>
      <dgm:spPr/>
      <dgm:t>
        <a:bodyPr/>
        <a:lstStyle/>
        <a:p>
          <a:endParaRPr lang="en-IN"/>
        </a:p>
      </dgm:t>
    </dgm:pt>
    <dgm:pt modelId="{6C6A7095-EEE2-41FB-B620-8896968E62BF}" type="pres">
      <dgm:prSet presAssocID="{A937E417-3CBA-4C70-BCF3-DB5415A42B19}" presName="bigChev" presStyleLbl="node1" presStyleIdx="0" presStyleCnt="1" custScaleX="118496" custScaleY="84806"/>
      <dgm:spPr/>
      <dgm:t>
        <a:bodyPr/>
        <a:lstStyle/>
        <a:p>
          <a:endParaRPr lang="en-IN"/>
        </a:p>
      </dgm:t>
    </dgm:pt>
    <dgm:pt modelId="{5A4BA53E-DC90-4BC5-AC7C-8EF0FBF4BAE1}" type="pres">
      <dgm:prSet presAssocID="{4C4AFEC4-AB96-430E-B0DE-7E1EF001B6CD}" presName="parTrans" presStyleCnt="0"/>
      <dgm:spPr/>
      <dgm:t>
        <a:bodyPr/>
        <a:lstStyle/>
        <a:p>
          <a:endParaRPr lang="en-IN"/>
        </a:p>
      </dgm:t>
    </dgm:pt>
    <dgm:pt modelId="{F9279286-7E08-442E-8F68-8EC65EBF7ECB}" type="pres">
      <dgm:prSet presAssocID="{40A593ED-BEDE-4510-9B56-00FE347F22B3}" presName="node" presStyleLbl="alignAccFollowNode1" presStyleIdx="0" presStyleCnt="3" custScaleX="1367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98C6A3-6470-4E8B-83AA-4C18257FCD05}" type="pres">
      <dgm:prSet presAssocID="{CC8716A7-D957-439A-B53F-965F120A8F56}" presName="sibTrans" presStyleCnt="0"/>
      <dgm:spPr/>
      <dgm:t>
        <a:bodyPr/>
        <a:lstStyle/>
        <a:p>
          <a:endParaRPr lang="en-IN"/>
        </a:p>
      </dgm:t>
    </dgm:pt>
    <dgm:pt modelId="{D8202B23-D4A1-49A6-8161-FF6C736EBD5A}" type="pres">
      <dgm:prSet presAssocID="{254DD3DD-6D13-48C9-B516-C8145BDC8635}" presName="node" presStyleLbl="alignAccFollowNode1" presStyleIdx="1" presStyleCnt="3" custScaleX="1249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B016C4-EB87-4F48-B80D-8D96A5CDAAF2}" type="pres">
      <dgm:prSet presAssocID="{73089417-25CF-48A6-8FB9-ECB89AF133FC}" presName="sibTrans" presStyleCnt="0"/>
      <dgm:spPr/>
      <dgm:t>
        <a:bodyPr/>
        <a:lstStyle/>
        <a:p>
          <a:endParaRPr lang="en-IN"/>
        </a:p>
      </dgm:t>
    </dgm:pt>
    <dgm:pt modelId="{69C4209B-B218-45BC-A43B-EEBF10FC3C29}" type="pres">
      <dgm:prSet presAssocID="{9807F678-04B4-4DBB-BD35-FDD7B59936AB}" presName="node" presStyleLbl="alignAccFollowNode1" presStyleIdx="2" presStyleCnt="3" custScaleX="1286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4FDF0E-AC86-5F45-87DA-CB6A6D56209B}" type="presOf" srcId="{40A593ED-BEDE-4510-9B56-00FE347F22B3}" destId="{F9279286-7E08-442E-8F68-8EC65EBF7ECB}" srcOrd="0" destOrd="0" presId="urn:microsoft.com/office/officeart/2005/8/layout/lProcess3"/>
    <dgm:cxn modelId="{1C44565C-21A5-450A-89EC-45F201FA4D33}" srcId="{A937E417-3CBA-4C70-BCF3-DB5415A42B19}" destId="{40A593ED-BEDE-4510-9B56-00FE347F22B3}" srcOrd="0" destOrd="0" parTransId="{4C4AFEC4-AB96-430E-B0DE-7E1EF001B6CD}" sibTransId="{CC8716A7-D957-439A-B53F-965F120A8F56}"/>
    <dgm:cxn modelId="{F702B238-4891-3F4C-9056-3C1B54EEE0F7}" type="presOf" srcId="{C7C9F13B-9196-45A0-A2B7-14C3F3716F00}" destId="{90AE7863-1227-4C15-A3C7-DC4B9D9AD9E9}" srcOrd="0" destOrd="0" presId="urn:microsoft.com/office/officeart/2005/8/layout/lProcess3"/>
    <dgm:cxn modelId="{4C004B53-CABA-0D4C-BAE2-B4313D383C62}" type="presOf" srcId="{A937E417-3CBA-4C70-BCF3-DB5415A42B19}" destId="{6C6A7095-EEE2-41FB-B620-8896968E62BF}" srcOrd="0" destOrd="0" presId="urn:microsoft.com/office/officeart/2005/8/layout/lProcess3"/>
    <dgm:cxn modelId="{8A8BE7B6-FAEA-4CC8-8FC6-BD5E6EDB6E0E}" srcId="{A937E417-3CBA-4C70-BCF3-DB5415A42B19}" destId="{254DD3DD-6D13-48C9-B516-C8145BDC8635}" srcOrd="1" destOrd="0" parTransId="{3A1ACA18-6C16-4129-ACB0-2F9521FA0038}" sibTransId="{73089417-25CF-48A6-8FB9-ECB89AF133FC}"/>
    <dgm:cxn modelId="{E94E8B4F-0B19-40A9-B362-E465EC92BA56}" srcId="{C7C9F13B-9196-45A0-A2B7-14C3F3716F00}" destId="{A937E417-3CBA-4C70-BCF3-DB5415A42B19}" srcOrd="0" destOrd="0" parTransId="{4ED9DC72-1455-4665-AF37-CCED72F9015D}" sibTransId="{12742B68-1C8A-4699-876B-6B96F4AAC8C8}"/>
    <dgm:cxn modelId="{9B5F6A05-E53B-5D40-BABE-413F259E22DC}" type="presOf" srcId="{254DD3DD-6D13-48C9-B516-C8145BDC8635}" destId="{D8202B23-D4A1-49A6-8161-FF6C736EBD5A}" srcOrd="0" destOrd="0" presId="urn:microsoft.com/office/officeart/2005/8/layout/lProcess3"/>
    <dgm:cxn modelId="{7EF6F3FE-26B3-43F7-8472-FC2CA027606F}" srcId="{A937E417-3CBA-4C70-BCF3-DB5415A42B19}" destId="{9807F678-04B4-4DBB-BD35-FDD7B59936AB}" srcOrd="2" destOrd="0" parTransId="{BDAD8954-66F0-4F5C-B2F7-1009DFE8E695}" sibTransId="{5DD1BB02-FF3C-45B5-BDE7-F7F6E7079A88}"/>
    <dgm:cxn modelId="{FFFA9627-3F4C-5340-9622-6CF433DC7FB4}" type="presOf" srcId="{9807F678-04B4-4DBB-BD35-FDD7B59936AB}" destId="{69C4209B-B218-45BC-A43B-EEBF10FC3C29}" srcOrd="0" destOrd="0" presId="urn:microsoft.com/office/officeart/2005/8/layout/lProcess3"/>
    <dgm:cxn modelId="{B4123C36-8FAB-5B44-84B8-6920F645D108}" type="presParOf" srcId="{90AE7863-1227-4C15-A3C7-DC4B9D9AD9E9}" destId="{99B03F3E-363E-4D45-8B17-547B09ADACF1}" srcOrd="0" destOrd="0" presId="urn:microsoft.com/office/officeart/2005/8/layout/lProcess3"/>
    <dgm:cxn modelId="{CE5A7FB7-8D29-F245-95AB-CAA1F9AD48CF}" type="presParOf" srcId="{99B03F3E-363E-4D45-8B17-547B09ADACF1}" destId="{6C6A7095-EEE2-41FB-B620-8896968E62BF}" srcOrd="0" destOrd="0" presId="urn:microsoft.com/office/officeart/2005/8/layout/lProcess3"/>
    <dgm:cxn modelId="{6140014A-A193-DA4C-9D37-0B9548DEFA9D}" type="presParOf" srcId="{99B03F3E-363E-4D45-8B17-547B09ADACF1}" destId="{5A4BA53E-DC90-4BC5-AC7C-8EF0FBF4BAE1}" srcOrd="1" destOrd="0" presId="urn:microsoft.com/office/officeart/2005/8/layout/lProcess3"/>
    <dgm:cxn modelId="{0620A454-3E8E-DA40-99E1-161FD22639BF}" type="presParOf" srcId="{99B03F3E-363E-4D45-8B17-547B09ADACF1}" destId="{F9279286-7E08-442E-8F68-8EC65EBF7ECB}" srcOrd="2" destOrd="0" presId="urn:microsoft.com/office/officeart/2005/8/layout/lProcess3"/>
    <dgm:cxn modelId="{632F813F-2E0B-2645-9A5C-02D1380D4245}" type="presParOf" srcId="{99B03F3E-363E-4D45-8B17-547B09ADACF1}" destId="{7E98C6A3-6470-4E8B-83AA-4C18257FCD05}" srcOrd="3" destOrd="0" presId="urn:microsoft.com/office/officeart/2005/8/layout/lProcess3"/>
    <dgm:cxn modelId="{FAF33A96-5E67-764B-A742-A858570CCFAE}" type="presParOf" srcId="{99B03F3E-363E-4D45-8B17-547B09ADACF1}" destId="{D8202B23-D4A1-49A6-8161-FF6C736EBD5A}" srcOrd="4" destOrd="0" presId="urn:microsoft.com/office/officeart/2005/8/layout/lProcess3"/>
    <dgm:cxn modelId="{D53E40D5-4E90-F24B-863E-3C831E7B1AAA}" type="presParOf" srcId="{99B03F3E-363E-4D45-8B17-547B09ADACF1}" destId="{F3B016C4-EB87-4F48-B80D-8D96A5CDAAF2}" srcOrd="5" destOrd="0" presId="urn:microsoft.com/office/officeart/2005/8/layout/lProcess3"/>
    <dgm:cxn modelId="{6C5D50EE-5645-2146-BA07-2D32E3A50310}" type="presParOf" srcId="{99B03F3E-363E-4D45-8B17-547B09ADACF1}" destId="{69C4209B-B218-45BC-A43B-EEBF10FC3C2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F69693-2D63-F34A-A472-341812047A0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6B80C5-8105-E447-9F29-A4469E89E06E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1F497D"/>
              </a:solidFill>
            </a:rPr>
            <a:t>Informal and Formal assessments</a:t>
          </a:r>
          <a:endParaRPr lang="en-US" sz="2800" dirty="0">
            <a:solidFill>
              <a:srgbClr val="1F497D"/>
            </a:solidFill>
          </a:endParaRPr>
        </a:p>
      </dgm:t>
    </dgm:pt>
    <dgm:pt modelId="{3AC76EF4-C6C6-164D-B5CD-F507B1A3C7FD}" type="parTrans" cxnId="{EE945D57-70DF-124D-9968-3B9B7058E152}">
      <dgm:prSet/>
      <dgm:spPr/>
      <dgm:t>
        <a:bodyPr/>
        <a:lstStyle/>
        <a:p>
          <a:endParaRPr lang="en-US"/>
        </a:p>
      </dgm:t>
    </dgm:pt>
    <dgm:pt modelId="{E949580B-1248-0F40-8DB9-94DE6306D735}" type="sibTrans" cxnId="{EE945D57-70DF-124D-9968-3B9B7058E152}">
      <dgm:prSet/>
      <dgm:spPr/>
      <dgm:t>
        <a:bodyPr/>
        <a:lstStyle/>
        <a:p>
          <a:endParaRPr lang="en-US"/>
        </a:p>
      </dgm:t>
    </dgm:pt>
    <dgm:pt modelId="{54D0D4F3-953D-CF42-8E54-E88DF3F6EED6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1F497D"/>
              </a:solidFill>
            </a:rPr>
            <a:t>Recommend interventions</a:t>
          </a:r>
          <a:endParaRPr lang="en-US" sz="2800" dirty="0">
            <a:solidFill>
              <a:srgbClr val="1F497D"/>
            </a:solidFill>
          </a:endParaRPr>
        </a:p>
      </dgm:t>
    </dgm:pt>
    <dgm:pt modelId="{9D0EBF3E-D35D-5945-829F-55829B89E9E5}" type="parTrans" cxnId="{246977F4-164A-F148-9452-2D754E5EE8FD}">
      <dgm:prSet/>
      <dgm:spPr/>
      <dgm:t>
        <a:bodyPr/>
        <a:lstStyle/>
        <a:p>
          <a:endParaRPr lang="en-US"/>
        </a:p>
      </dgm:t>
    </dgm:pt>
    <dgm:pt modelId="{671CB917-4F86-6144-A6BB-F3DD14166BD0}" type="sibTrans" cxnId="{246977F4-164A-F148-9452-2D754E5EE8FD}">
      <dgm:prSet/>
      <dgm:spPr/>
      <dgm:t>
        <a:bodyPr/>
        <a:lstStyle/>
        <a:p>
          <a:endParaRPr lang="en-US"/>
        </a:p>
      </dgm:t>
    </dgm:pt>
    <dgm:pt modelId="{237CEAAB-AEAD-0041-9C9E-DB7B8CA84C1E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1F497D"/>
              </a:solidFill>
            </a:rPr>
            <a:t>Provide Accommodations</a:t>
          </a:r>
          <a:endParaRPr lang="en-US" sz="2800" dirty="0">
            <a:solidFill>
              <a:srgbClr val="1F497D"/>
            </a:solidFill>
          </a:endParaRPr>
        </a:p>
      </dgm:t>
    </dgm:pt>
    <dgm:pt modelId="{095FC636-2B96-B747-830F-32B3FB66D137}" type="parTrans" cxnId="{3693EB9B-FCCC-B648-9B55-9A3E386244B7}">
      <dgm:prSet/>
      <dgm:spPr/>
      <dgm:t>
        <a:bodyPr/>
        <a:lstStyle/>
        <a:p>
          <a:endParaRPr lang="en-US"/>
        </a:p>
      </dgm:t>
    </dgm:pt>
    <dgm:pt modelId="{34750285-DA2C-9D46-9C1B-E818CD687C9D}" type="sibTrans" cxnId="{3693EB9B-FCCC-B648-9B55-9A3E386244B7}">
      <dgm:prSet/>
      <dgm:spPr/>
      <dgm:t>
        <a:bodyPr/>
        <a:lstStyle/>
        <a:p>
          <a:endParaRPr lang="en-US"/>
        </a:p>
      </dgm:t>
    </dgm:pt>
    <dgm:pt modelId="{161A2C41-2A18-934F-905F-8B2FD1897C63}">
      <dgm:prSet custT="1"/>
      <dgm:spPr/>
      <dgm:t>
        <a:bodyPr/>
        <a:lstStyle/>
        <a:p>
          <a:pPr rtl="0"/>
          <a:r>
            <a:rPr lang="en-US" sz="2800" smtClean="0">
              <a:solidFill>
                <a:srgbClr val="1F497D"/>
              </a:solidFill>
            </a:rPr>
            <a:t>Become Case Managers/Academic Coaches</a:t>
          </a:r>
          <a:endParaRPr lang="en-US" sz="2800">
            <a:solidFill>
              <a:srgbClr val="1F497D"/>
            </a:solidFill>
          </a:endParaRPr>
        </a:p>
      </dgm:t>
    </dgm:pt>
    <dgm:pt modelId="{E9E3A912-3C29-7249-96C9-AA0E14E53B1D}" type="parTrans" cxnId="{F849D37F-ECF4-684F-9633-16D63005864D}">
      <dgm:prSet/>
      <dgm:spPr/>
      <dgm:t>
        <a:bodyPr/>
        <a:lstStyle/>
        <a:p>
          <a:endParaRPr lang="en-US"/>
        </a:p>
      </dgm:t>
    </dgm:pt>
    <dgm:pt modelId="{91B63A62-CBF3-DB46-A5DC-8362CFD4F652}" type="sibTrans" cxnId="{F849D37F-ECF4-684F-9633-16D63005864D}">
      <dgm:prSet/>
      <dgm:spPr/>
      <dgm:t>
        <a:bodyPr/>
        <a:lstStyle/>
        <a:p>
          <a:endParaRPr lang="en-US"/>
        </a:p>
      </dgm:t>
    </dgm:pt>
    <dgm:pt modelId="{6DD225B8-C6A1-824B-AD6A-1B37D884F0D4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1F497D"/>
              </a:solidFill>
            </a:rPr>
            <a:t>Provide one-on-one remedial instruction</a:t>
          </a:r>
          <a:endParaRPr lang="en-US" sz="2800" dirty="0">
            <a:solidFill>
              <a:srgbClr val="1F497D"/>
            </a:solidFill>
          </a:endParaRPr>
        </a:p>
      </dgm:t>
    </dgm:pt>
    <dgm:pt modelId="{E5535770-E55D-9B4C-A73A-DA613A7466D4}" type="parTrans" cxnId="{F9781AFC-DBFE-324B-A482-A3263C5628B7}">
      <dgm:prSet/>
      <dgm:spPr/>
      <dgm:t>
        <a:bodyPr/>
        <a:lstStyle/>
        <a:p>
          <a:endParaRPr lang="en-US"/>
        </a:p>
      </dgm:t>
    </dgm:pt>
    <dgm:pt modelId="{450E139B-FFB8-004A-BA3E-91887A60E924}" type="sibTrans" cxnId="{F9781AFC-DBFE-324B-A482-A3263C5628B7}">
      <dgm:prSet/>
      <dgm:spPr/>
      <dgm:t>
        <a:bodyPr/>
        <a:lstStyle/>
        <a:p>
          <a:endParaRPr lang="en-US"/>
        </a:p>
      </dgm:t>
    </dgm:pt>
    <dgm:pt modelId="{260E2050-B324-9A48-930C-E06F7E4A8A69}" type="pres">
      <dgm:prSet presAssocID="{1CF69693-2D63-F34A-A472-341812047A0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E3EC10E-606D-0247-B329-131343C8761F}" type="pres">
      <dgm:prSet presAssocID="{306B80C5-8105-E447-9F29-A4469E89E06E}" presName="thickLine" presStyleLbl="alignNode1" presStyleIdx="0" presStyleCnt="5"/>
      <dgm:spPr/>
    </dgm:pt>
    <dgm:pt modelId="{DD65709E-A9C5-5E47-9AFC-C66D0783E04A}" type="pres">
      <dgm:prSet presAssocID="{306B80C5-8105-E447-9F29-A4469E89E06E}" presName="horz1" presStyleCnt="0"/>
      <dgm:spPr/>
    </dgm:pt>
    <dgm:pt modelId="{CCF6BCDD-435C-424A-B72E-50902C43DD54}" type="pres">
      <dgm:prSet presAssocID="{306B80C5-8105-E447-9F29-A4469E89E06E}" presName="tx1" presStyleLbl="revTx" presStyleIdx="0" presStyleCnt="5"/>
      <dgm:spPr/>
      <dgm:t>
        <a:bodyPr/>
        <a:lstStyle/>
        <a:p>
          <a:endParaRPr lang="en-US"/>
        </a:p>
      </dgm:t>
    </dgm:pt>
    <dgm:pt modelId="{107E4393-2F37-6F49-9B87-7310DDB642A3}" type="pres">
      <dgm:prSet presAssocID="{306B80C5-8105-E447-9F29-A4469E89E06E}" presName="vert1" presStyleCnt="0"/>
      <dgm:spPr/>
    </dgm:pt>
    <dgm:pt modelId="{DC16B909-D1D5-0046-94BB-3F99D27A48A0}" type="pres">
      <dgm:prSet presAssocID="{54D0D4F3-953D-CF42-8E54-E88DF3F6EED6}" presName="thickLine" presStyleLbl="alignNode1" presStyleIdx="1" presStyleCnt="5"/>
      <dgm:spPr/>
    </dgm:pt>
    <dgm:pt modelId="{C5F1BC75-C529-3349-AAE6-450BD49B55E6}" type="pres">
      <dgm:prSet presAssocID="{54D0D4F3-953D-CF42-8E54-E88DF3F6EED6}" presName="horz1" presStyleCnt="0"/>
      <dgm:spPr/>
    </dgm:pt>
    <dgm:pt modelId="{71A6399F-0526-5945-9DCD-5098AB0CAB36}" type="pres">
      <dgm:prSet presAssocID="{54D0D4F3-953D-CF42-8E54-E88DF3F6EED6}" presName="tx1" presStyleLbl="revTx" presStyleIdx="1" presStyleCnt="5"/>
      <dgm:spPr/>
      <dgm:t>
        <a:bodyPr/>
        <a:lstStyle/>
        <a:p>
          <a:endParaRPr lang="en-US"/>
        </a:p>
      </dgm:t>
    </dgm:pt>
    <dgm:pt modelId="{4635153E-9200-244C-8A85-F38A34AE4DF8}" type="pres">
      <dgm:prSet presAssocID="{54D0D4F3-953D-CF42-8E54-E88DF3F6EED6}" presName="vert1" presStyleCnt="0"/>
      <dgm:spPr/>
    </dgm:pt>
    <dgm:pt modelId="{FB2D9F34-8BE2-9942-A080-176B8F818BE0}" type="pres">
      <dgm:prSet presAssocID="{237CEAAB-AEAD-0041-9C9E-DB7B8CA84C1E}" presName="thickLine" presStyleLbl="alignNode1" presStyleIdx="2" presStyleCnt="5"/>
      <dgm:spPr/>
    </dgm:pt>
    <dgm:pt modelId="{FAF7042C-457D-1D4A-9B5F-2283F6F637FF}" type="pres">
      <dgm:prSet presAssocID="{237CEAAB-AEAD-0041-9C9E-DB7B8CA84C1E}" presName="horz1" presStyleCnt="0"/>
      <dgm:spPr/>
    </dgm:pt>
    <dgm:pt modelId="{EBD52D40-A600-8A4A-B99A-4AC7FA9EA1A0}" type="pres">
      <dgm:prSet presAssocID="{237CEAAB-AEAD-0041-9C9E-DB7B8CA84C1E}" presName="tx1" presStyleLbl="revTx" presStyleIdx="2" presStyleCnt="5"/>
      <dgm:spPr/>
      <dgm:t>
        <a:bodyPr/>
        <a:lstStyle/>
        <a:p>
          <a:endParaRPr lang="en-US"/>
        </a:p>
      </dgm:t>
    </dgm:pt>
    <dgm:pt modelId="{EB36B7E9-DF45-154A-A070-3595501BDC66}" type="pres">
      <dgm:prSet presAssocID="{237CEAAB-AEAD-0041-9C9E-DB7B8CA84C1E}" presName="vert1" presStyleCnt="0"/>
      <dgm:spPr/>
    </dgm:pt>
    <dgm:pt modelId="{00F23682-9F41-CD45-AC85-1BC83BB762ED}" type="pres">
      <dgm:prSet presAssocID="{161A2C41-2A18-934F-905F-8B2FD1897C63}" presName="thickLine" presStyleLbl="alignNode1" presStyleIdx="3" presStyleCnt="5"/>
      <dgm:spPr/>
    </dgm:pt>
    <dgm:pt modelId="{8ED50B9D-6F09-5B46-9515-3F00E0766F74}" type="pres">
      <dgm:prSet presAssocID="{161A2C41-2A18-934F-905F-8B2FD1897C63}" presName="horz1" presStyleCnt="0"/>
      <dgm:spPr/>
    </dgm:pt>
    <dgm:pt modelId="{855BCA02-CEC9-614A-B429-9B857CD39161}" type="pres">
      <dgm:prSet presAssocID="{161A2C41-2A18-934F-905F-8B2FD1897C63}" presName="tx1" presStyleLbl="revTx" presStyleIdx="3" presStyleCnt="5"/>
      <dgm:spPr/>
      <dgm:t>
        <a:bodyPr/>
        <a:lstStyle/>
        <a:p>
          <a:endParaRPr lang="en-US"/>
        </a:p>
      </dgm:t>
    </dgm:pt>
    <dgm:pt modelId="{4D5DDF6C-7DCE-7348-B3C3-891C577A1556}" type="pres">
      <dgm:prSet presAssocID="{161A2C41-2A18-934F-905F-8B2FD1897C63}" presName="vert1" presStyleCnt="0"/>
      <dgm:spPr/>
    </dgm:pt>
    <dgm:pt modelId="{41D744D1-7CF8-754A-B0F8-C9F74A75C0DD}" type="pres">
      <dgm:prSet presAssocID="{6DD225B8-C6A1-824B-AD6A-1B37D884F0D4}" presName="thickLine" presStyleLbl="alignNode1" presStyleIdx="4" presStyleCnt="5"/>
      <dgm:spPr/>
    </dgm:pt>
    <dgm:pt modelId="{E2EB874C-FFFA-644A-A47C-11063D597730}" type="pres">
      <dgm:prSet presAssocID="{6DD225B8-C6A1-824B-AD6A-1B37D884F0D4}" presName="horz1" presStyleCnt="0"/>
      <dgm:spPr/>
    </dgm:pt>
    <dgm:pt modelId="{6D892ED8-5035-674A-B9CC-8C4922509F7C}" type="pres">
      <dgm:prSet presAssocID="{6DD225B8-C6A1-824B-AD6A-1B37D884F0D4}" presName="tx1" presStyleLbl="revTx" presStyleIdx="4" presStyleCnt="5"/>
      <dgm:spPr/>
      <dgm:t>
        <a:bodyPr/>
        <a:lstStyle/>
        <a:p>
          <a:endParaRPr lang="en-US"/>
        </a:p>
      </dgm:t>
    </dgm:pt>
    <dgm:pt modelId="{4D2B67F4-4E78-7E49-BDA0-43D99E178B61}" type="pres">
      <dgm:prSet presAssocID="{6DD225B8-C6A1-824B-AD6A-1B37D884F0D4}" presName="vert1" presStyleCnt="0"/>
      <dgm:spPr/>
    </dgm:pt>
  </dgm:ptLst>
  <dgm:cxnLst>
    <dgm:cxn modelId="{341283B2-DAF0-434C-88FC-54E23ACE3A31}" type="presOf" srcId="{1CF69693-2D63-F34A-A472-341812047A01}" destId="{260E2050-B324-9A48-930C-E06F7E4A8A69}" srcOrd="0" destOrd="0" presId="urn:microsoft.com/office/officeart/2008/layout/LinedList"/>
    <dgm:cxn modelId="{A6DEAD94-77C5-934D-98F0-A24E722A050E}" type="presOf" srcId="{54D0D4F3-953D-CF42-8E54-E88DF3F6EED6}" destId="{71A6399F-0526-5945-9DCD-5098AB0CAB36}" srcOrd="0" destOrd="0" presId="urn:microsoft.com/office/officeart/2008/layout/LinedList"/>
    <dgm:cxn modelId="{EE945D57-70DF-124D-9968-3B9B7058E152}" srcId="{1CF69693-2D63-F34A-A472-341812047A01}" destId="{306B80C5-8105-E447-9F29-A4469E89E06E}" srcOrd="0" destOrd="0" parTransId="{3AC76EF4-C6C6-164D-B5CD-F507B1A3C7FD}" sibTransId="{E949580B-1248-0F40-8DB9-94DE6306D735}"/>
    <dgm:cxn modelId="{246977F4-164A-F148-9452-2D754E5EE8FD}" srcId="{1CF69693-2D63-F34A-A472-341812047A01}" destId="{54D0D4F3-953D-CF42-8E54-E88DF3F6EED6}" srcOrd="1" destOrd="0" parTransId="{9D0EBF3E-D35D-5945-829F-55829B89E9E5}" sibTransId="{671CB917-4F86-6144-A6BB-F3DD14166BD0}"/>
    <dgm:cxn modelId="{3693EB9B-FCCC-B648-9B55-9A3E386244B7}" srcId="{1CF69693-2D63-F34A-A472-341812047A01}" destId="{237CEAAB-AEAD-0041-9C9E-DB7B8CA84C1E}" srcOrd="2" destOrd="0" parTransId="{095FC636-2B96-B747-830F-32B3FB66D137}" sibTransId="{34750285-DA2C-9D46-9C1B-E818CD687C9D}"/>
    <dgm:cxn modelId="{F9781AFC-DBFE-324B-A482-A3263C5628B7}" srcId="{1CF69693-2D63-F34A-A472-341812047A01}" destId="{6DD225B8-C6A1-824B-AD6A-1B37D884F0D4}" srcOrd="4" destOrd="0" parTransId="{E5535770-E55D-9B4C-A73A-DA613A7466D4}" sibTransId="{450E139B-FFB8-004A-BA3E-91887A60E924}"/>
    <dgm:cxn modelId="{010F1690-5A31-DC4D-8975-3A422F57E4F8}" type="presOf" srcId="{237CEAAB-AEAD-0041-9C9E-DB7B8CA84C1E}" destId="{EBD52D40-A600-8A4A-B99A-4AC7FA9EA1A0}" srcOrd="0" destOrd="0" presId="urn:microsoft.com/office/officeart/2008/layout/LinedList"/>
    <dgm:cxn modelId="{693C4CAE-8CA5-224A-BF10-5B827B43402A}" type="presOf" srcId="{161A2C41-2A18-934F-905F-8B2FD1897C63}" destId="{855BCA02-CEC9-614A-B429-9B857CD39161}" srcOrd="0" destOrd="0" presId="urn:microsoft.com/office/officeart/2008/layout/LinedList"/>
    <dgm:cxn modelId="{F849D37F-ECF4-684F-9633-16D63005864D}" srcId="{1CF69693-2D63-F34A-A472-341812047A01}" destId="{161A2C41-2A18-934F-905F-8B2FD1897C63}" srcOrd="3" destOrd="0" parTransId="{E9E3A912-3C29-7249-96C9-AA0E14E53B1D}" sibTransId="{91B63A62-CBF3-DB46-A5DC-8362CFD4F652}"/>
    <dgm:cxn modelId="{0896DECA-972E-1C4D-9F60-838E78000C0B}" type="presOf" srcId="{306B80C5-8105-E447-9F29-A4469E89E06E}" destId="{CCF6BCDD-435C-424A-B72E-50902C43DD54}" srcOrd="0" destOrd="0" presId="urn:microsoft.com/office/officeart/2008/layout/LinedList"/>
    <dgm:cxn modelId="{1B6F3B11-72B8-E147-9DF3-6E240B4AF8A4}" type="presOf" srcId="{6DD225B8-C6A1-824B-AD6A-1B37D884F0D4}" destId="{6D892ED8-5035-674A-B9CC-8C4922509F7C}" srcOrd="0" destOrd="0" presId="urn:microsoft.com/office/officeart/2008/layout/LinedList"/>
    <dgm:cxn modelId="{AC52FF4F-2DE1-AB40-9FCB-3EB9851BCF63}" type="presParOf" srcId="{260E2050-B324-9A48-930C-E06F7E4A8A69}" destId="{3E3EC10E-606D-0247-B329-131343C8761F}" srcOrd="0" destOrd="0" presId="urn:microsoft.com/office/officeart/2008/layout/LinedList"/>
    <dgm:cxn modelId="{74CFD71D-939C-0B44-AC71-F99D44DA1C3B}" type="presParOf" srcId="{260E2050-B324-9A48-930C-E06F7E4A8A69}" destId="{DD65709E-A9C5-5E47-9AFC-C66D0783E04A}" srcOrd="1" destOrd="0" presId="urn:microsoft.com/office/officeart/2008/layout/LinedList"/>
    <dgm:cxn modelId="{FD03BAD2-E326-4441-BCBF-25C5E6574944}" type="presParOf" srcId="{DD65709E-A9C5-5E47-9AFC-C66D0783E04A}" destId="{CCF6BCDD-435C-424A-B72E-50902C43DD54}" srcOrd="0" destOrd="0" presId="urn:microsoft.com/office/officeart/2008/layout/LinedList"/>
    <dgm:cxn modelId="{F851B83A-21D1-7B4A-B4D2-9E24DC559570}" type="presParOf" srcId="{DD65709E-A9C5-5E47-9AFC-C66D0783E04A}" destId="{107E4393-2F37-6F49-9B87-7310DDB642A3}" srcOrd="1" destOrd="0" presId="urn:microsoft.com/office/officeart/2008/layout/LinedList"/>
    <dgm:cxn modelId="{66EC411D-40EC-0743-9D11-F07461439EFC}" type="presParOf" srcId="{260E2050-B324-9A48-930C-E06F7E4A8A69}" destId="{DC16B909-D1D5-0046-94BB-3F99D27A48A0}" srcOrd="2" destOrd="0" presId="urn:microsoft.com/office/officeart/2008/layout/LinedList"/>
    <dgm:cxn modelId="{714AAE25-867E-C247-9E15-FF9822A22AD9}" type="presParOf" srcId="{260E2050-B324-9A48-930C-E06F7E4A8A69}" destId="{C5F1BC75-C529-3349-AAE6-450BD49B55E6}" srcOrd="3" destOrd="0" presId="urn:microsoft.com/office/officeart/2008/layout/LinedList"/>
    <dgm:cxn modelId="{8A1DB33A-A218-2C4C-A012-AFABD5364039}" type="presParOf" srcId="{C5F1BC75-C529-3349-AAE6-450BD49B55E6}" destId="{71A6399F-0526-5945-9DCD-5098AB0CAB36}" srcOrd="0" destOrd="0" presId="urn:microsoft.com/office/officeart/2008/layout/LinedList"/>
    <dgm:cxn modelId="{82B35E99-88B8-164E-9D7E-67F0AC353B6A}" type="presParOf" srcId="{C5F1BC75-C529-3349-AAE6-450BD49B55E6}" destId="{4635153E-9200-244C-8A85-F38A34AE4DF8}" srcOrd="1" destOrd="0" presId="urn:microsoft.com/office/officeart/2008/layout/LinedList"/>
    <dgm:cxn modelId="{70E645A5-C71F-9049-841F-D2D42F3D9440}" type="presParOf" srcId="{260E2050-B324-9A48-930C-E06F7E4A8A69}" destId="{FB2D9F34-8BE2-9942-A080-176B8F818BE0}" srcOrd="4" destOrd="0" presId="urn:microsoft.com/office/officeart/2008/layout/LinedList"/>
    <dgm:cxn modelId="{D31799B8-29B8-4342-A05E-EDEE80D98B72}" type="presParOf" srcId="{260E2050-B324-9A48-930C-E06F7E4A8A69}" destId="{FAF7042C-457D-1D4A-9B5F-2283F6F637FF}" srcOrd="5" destOrd="0" presId="urn:microsoft.com/office/officeart/2008/layout/LinedList"/>
    <dgm:cxn modelId="{950FCF22-567C-D24C-8281-09D3C305C976}" type="presParOf" srcId="{FAF7042C-457D-1D4A-9B5F-2283F6F637FF}" destId="{EBD52D40-A600-8A4A-B99A-4AC7FA9EA1A0}" srcOrd="0" destOrd="0" presId="urn:microsoft.com/office/officeart/2008/layout/LinedList"/>
    <dgm:cxn modelId="{DED26AB0-F5C3-B24B-AA68-EF5BA1431D51}" type="presParOf" srcId="{FAF7042C-457D-1D4A-9B5F-2283F6F637FF}" destId="{EB36B7E9-DF45-154A-A070-3595501BDC66}" srcOrd="1" destOrd="0" presId="urn:microsoft.com/office/officeart/2008/layout/LinedList"/>
    <dgm:cxn modelId="{418677C0-CE93-4540-80DA-C0B23167D309}" type="presParOf" srcId="{260E2050-B324-9A48-930C-E06F7E4A8A69}" destId="{00F23682-9F41-CD45-AC85-1BC83BB762ED}" srcOrd="6" destOrd="0" presId="urn:microsoft.com/office/officeart/2008/layout/LinedList"/>
    <dgm:cxn modelId="{BCD83465-C32B-4E4C-B49F-6F6953ACBC17}" type="presParOf" srcId="{260E2050-B324-9A48-930C-E06F7E4A8A69}" destId="{8ED50B9D-6F09-5B46-9515-3F00E0766F74}" srcOrd="7" destOrd="0" presId="urn:microsoft.com/office/officeart/2008/layout/LinedList"/>
    <dgm:cxn modelId="{AF16F52B-D1E2-5E47-83BA-74CEDED8405E}" type="presParOf" srcId="{8ED50B9D-6F09-5B46-9515-3F00E0766F74}" destId="{855BCA02-CEC9-614A-B429-9B857CD39161}" srcOrd="0" destOrd="0" presId="urn:microsoft.com/office/officeart/2008/layout/LinedList"/>
    <dgm:cxn modelId="{84FABFE2-4C3C-F743-BC40-95AD0B6A9ED3}" type="presParOf" srcId="{8ED50B9D-6F09-5B46-9515-3F00E0766F74}" destId="{4D5DDF6C-7DCE-7348-B3C3-891C577A1556}" srcOrd="1" destOrd="0" presId="urn:microsoft.com/office/officeart/2008/layout/LinedList"/>
    <dgm:cxn modelId="{093A35CC-6CA1-E54E-8799-CBAD8D3846D5}" type="presParOf" srcId="{260E2050-B324-9A48-930C-E06F7E4A8A69}" destId="{41D744D1-7CF8-754A-B0F8-C9F74A75C0DD}" srcOrd="8" destOrd="0" presId="urn:microsoft.com/office/officeart/2008/layout/LinedList"/>
    <dgm:cxn modelId="{C15037EE-EBF1-2840-A948-7588E82F5E23}" type="presParOf" srcId="{260E2050-B324-9A48-930C-E06F7E4A8A69}" destId="{E2EB874C-FFFA-644A-A47C-11063D597730}" srcOrd="9" destOrd="0" presId="urn:microsoft.com/office/officeart/2008/layout/LinedList"/>
    <dgm:cxn modelId="{5552D1C4-6FC6-764D-AF51-D50ACE78AE8E}" type="presParOf" srcId="{E2EB874C-FFFA-644A-A47C-11063D597730}" destId="{6D892ED8-5035-674A-B9CC-8C4922509F7C}" srcOrd="0" destOrd="0" presId="urn:microsoft.com/office/officeart/2008/layout/LinedList"/>
    <dgm:cxn modelId="{974B4079-1234-D54E-AFA0-361A6CDEEBAE}" type="presParOf" srcId="{E2EB874C-FFFA-644A-A47C-11063D597730}" destId="{4D2B67F4-4E78-7E49-BDA0-43D99E178B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A98555-C73C-4629-86FC-71E19E849A64}" type="doc">
      <dgm:prSet loTypeId="urn:microsoft.com/office/officeart/2005/8/layout/process2" loCatId="hierarchy" qsTypeId="urn:microsoft.com/office/officeart/2005/8/quickstyle/simple1" qsCatId="simple" csTypeId="urn:microsoft.com/office/officeart/2005/8/colors/accent1_3" csCatId="accent1" phldr="1"/>
      <dgm:spPr/>
    </dgm:pt>
    <dgm:pt modelId="{FDA52E2B-EFAC-4BFC-B60A-B38683C4E908}">
      <dgm:prSet phldrT="[Text]" custT="1"/>
      <dgm:spPr/>
      <dgm:t>
        <a:bodyPr/>
        <a:lstStyle/>
        <a:p>
          <a:r>
            <a:rPr lang="en-IN" sz="2000" smtClean="0">
              <a:solidFill>
                <a:srgbClr val="1E1C11"/>
              </a:solidFill>
            </a:rPr>
            <a:t>Outreach</a:t>
          </a:r>
          <a:endParaRPr lang="en-IN" sz="2000" dirty="0">
            <a:solidFill>
              <a:srgbClr val="1E1C11"/>
            </a:solidFill>
          </a:endParaRPr>
        </a:p>
      </dgm:t>
    </dgm:pt>
    <dgm:pt modelId="{D0EEF0B1-BE9E-4E8B-8BD3-AEE3E27C98FC}" type="parTrans" cxnId="{8582B80B-0276-4B40-A8F7-5F724B83BEE2}">
      <dgm:prSet/>
      <dgm:spPr/>
      <dgm:t>
        <a:bodyPr/>
        <a:lstStyle/>
        <a:p>
          <a:endParaRPr lang="en-IN" sz="2400">
            <a:solidFill>
              <a:srgbClr val="1E1C11"/>
            </a:solidFill>
          </a:endParaRPr>
        </a:p>
      </dgm:t>
    </dgm:pt>
    <dgm:pt modelId="{D0DF6111-5528-4315-995C-F497D38D68B9}" type="sibTrans" cxnId="{8582B80B-0276-4B40-A8F7-5F724B83BEE2}">
      <dgm:prSet custT="1"/>
      <dgm:spPr/>
      <dgm:t>
        <a:bodyPr/>
        <a:lstStyle/>
        <a:p>
          <a:endParaRPr lang="en-IN" sz="1600">
            <a:solidFill>
              <a:srgbClr val="1E1C11"/>
            </a:solidFill>
          </a:endParaRPr>
        </a:p>
      </dgm:t>
    </dgm:pt>
    <dgm:pt modelId="{375E0E3B-B5F1-459D-AB7D-83AD8D956D20}">
      <dgm:prSet phldrT="[Text]" custT="1"/>
      <dgm:spPr/>
      <dgm:t>
        <a:bodyPr/>
        <a:lstStyle/>
        <a:p>
          <a:r>
            <a:rPr lang="en-IN" sz="2000" smtClean="0">
              <a:solidFill>
                <a:srgbClr val="1E1C11"/>
              </a:solidFill>
            </a:rPr>
            <a:t>Admissions</a:t>
          </a:r>
          <a:endParaRPr lang="en-IN" sz="2000" dirty="0">
            <a:solidFill>
              <a:srgbClr val="1E1C11"/>
            </a:solidFill>
          </a:endParaRPr>
        </a:p>
      </dgm:t>
    </dgm:pt>
    <dgm:pt modelId="{842307BD-6887-40FB-B0F4-9506604D3B1F}" type="parTrans" cxnId="{D6CC0130-0973-4318-AAF3-7D973B9076A2}">
      <dgm:prSet/>
      <dgm:spPr/>
      <dgm:t>
        <a:bodyPr/>
        <a:lstStyle/>
        <a:p>
          <a:endParaRPr lang="en-IN" sz="2400">
            <a:solidFill>
              <a:srgbClr val="1E1C11"/>
            </a:solidFill>
          </a:endParaRPr>
        </a:p>
      </dgm:t>
    </dgm:pt>
    <dgm:pt modelId="{D189A00C-8379-4C50-AF3C-779577B8075D}" type="sibTrans" cxnId="{D6CC0130-0973-4318-AAF3-7D973B9076A2}">
      <dgm:prSet custT="1"/>
      <dgm:spPr/>
      <dgm:t>
        <a:bodyPr/>
        <a:lstStyle/>
        <a:p>
          <a:endParaRPr lang="en-IN" sz="1600">
            <a:solidFill>
              <a:srgbClr val="1E1C11"/>
            </a:solidFill>
          </a:endParaRPr>
        </a:p>
      </dgm:t>
    </dgm:pt>
    <dgm:pt modelId="{EEB6B935-1A70-4231-9BCC-F412F6FEEF0A}">
      <dgm:prSet phldrT="[Text]" custT="1"/>
      <dgm:spPr/>
      <dgm:t>
        <a:bodyPr/>
        <a:lstStyle/>
        <a:p>
          <a:r>
            <a:rPr lang="en-IN" sz="2000" smtClean="0">
              <a:solidFill>
                <a:srgbClr val="1E1C11"/>
              </a:solidFill>
            </a:rPr>
            <a:t>First year</a:t>
          </a:r>
          <a:endParaRPr lang="en-IN" sz="2000" dirty="0">
            <a:solidFill>
              <a:srgbClr val="1E1C11"/>
            </a:solidFill>
          </a:endParaRPr>
        </a:p>
      </dgm:t>
    </dgm:pt>
    <dgm:pt modelId="{E0F4C203-AB63-4DEC-93FD-900A71EC059F}" type="parTrans" cxnId="{819CE4EE-7382-474E-9827-7E54897400BB}">
      <dgm:prSet/>
      <dgm:spPr/>
      <dgm:t>
        <a:bodyPr/>
        <a:lstStyle/>
        <a:p>
          <a:endParaRPr lang="en-IN" sz="2400">
            <a:solidFill>
              <a:srgbClr val="1E1C11"/>
            </a:solidFill>
          </a:endParaRPr>
        </a:p>
      </dgm:t>
    </dgm:pt>
    <dgm:pt modelId="{E3201C1A-3A8D-4168-A587-638CE3818910}" type="sibTrans" cxnId="{819CE4EE-7382-474E-9827-7E54897400BB}">
      <dgm:prSet custT="1"/>
      <dgm:spPr/>
      <dgm:t>
        <a:bodyPr/>
        <a:lstStyle/>
        <a:p>
          <a:endParaRPr lang="en-IN" sz="1600">
            <a:solidFill>
              <a:srgbClr val="1E1C11"/>
            </a:solidFill>
          </a:endParaRPr>
        </a:p>
      </dgm:t>
    </dgm:pt>
    <dgm:pt modelId="{79861F60-E45C-4BFE-95FC-4A46EADF3E59}">
      <dgm:prSet phldrT="[Text]" custT="1"/>
      <dgm:spPr/>
      <dgm:t>
        <a:bodyPr/>
        <a:lstStyle/>
        <a:p>
          <a:r>
            <a:rPr lang="en-IN" sz="2000" dirty="0" smtClean="0">
              <a:solidFill>
                <a:srgbClr val="1E1C11"/>
              </a:solidFill>
            </a:rPr>
            <a:t>Second year &amp; beyond</a:t>
          </a:r>
          <a:endParaRPr lang="en-IN" sz="2000" dirty="0">
            <a:solidFill>
              <a:srgbClr val="1E1C11"/>
            </a:solidFill>
          </a:endParaRPr>
        </a:p>
      </dgm:t>
    </dgm:pt>
    <dgm:pt modelId="{39BF9CB9-8AA0-42C0-8F01-4B33B8AAF9C0}" type="parTrans" cxnId="{B87BC3A7-3FE2-4631-B657-78FE67BED871}">
      <dgm:prSet/>
      <dgm:spPr/>
      <dgm:t>
        <a:bodyPr/>
        <a:lstStyle/>
        <a:p>
          <a:endParaRPr lang="en-US" sz="2400">
            <a:solidFill>
              <a:srgbClr val="1E1C11"/>
            </a:solidFill>
          </a:endParaRPr>
        </a:p>
      </dgm:t>
    </dgm:pt>
    <dgm:pt modelId="{AA2270D2-042F-416B-A8BA-15062E93B2BE}" type="sibTrans" cxnId="{B87BC3A7-3FE2-4631-B657-78FE67BED871}">
      <dgm:prSet custT="1"/>
      <dgm:spPr/>
      <dgm:t>
        <a:bodyPr/>
        <a:lstStyle/>
        <a:p>
          <a:endParaRPr lang="en-US" sz="1600">
            <a:solidFill>
              <a:srgbClr val="1E1C11"/>
            </a:solidFill>
          </a:endParaRPr>
        </a:p>
      </dgm:t>
    </dgm:pt>
    <dgm:pt modelId="{1F9481F5-4958-2E45-A53D-2C95F235B9AF}">
      <dgm:prSet phldrT="[Text]" custT="1"/>
      <dgm:spPr/>
      <dgm:t>
        <a:bodyPr/>
        <a:lstStyle/>
        <a:p>
          <a:r>
            <a:rPr lang="en-IN" sz="2000" dirty="0" smtClean="0">
              <a:solidFill>
                <a:srgbClr val="1E1C11"/>
              </a:solidFill>
            </a:rPr>
            <a:t>Employability/Connect with the Industry</a:t>
          </a:r>
          <a:endParaRPr lang="en-IN" sz="2000" dirty="0">
            <a:solidFill>
              <a:srgbClr val="1E1C11"/>
            </a:solidFill>
          </a:endParaRPr>
        </a:p>
      </dgm:t>
    </dgm:pt>
    <dgm:pt modelId="{9055E525-0064-B54F-AD85-45029529A8C8}" type="parTrans" cxnId="{8725BE9C-959B-AA4D-BBFE-155C141760E6}">
      <dgm:prSet/>
      <dgm:spPr/>
      <dgm:t>
        <a:bodyPr/>
        <a:lstStyle/>
        <a:p>
          <a:endParaRPr lang="en-US" sz="2400"/>
        </a:p>
      </dgm:t>
    </dgm:pt>
    <dgm:pt modelId="{D20D25D5-2FB7-0E45-9566-0EBB1CF33165}" type="sibTrans" cxnId="{8725BE9C-959B-AA4D-BBFE-155C141760E6}">
      <dgm:prSet/>
      <dgm:spPr/>
      <dgm:t>
        <a:bodyPr/>
        <a:lstStyle/>
        <a:p>
          <a:endParaRPr lang="en-US" sz="2400"/>
        </a:p>
      </dgm:t>
    </dgm:pt>
    <dgm:pt modelId="{EEDAE907-0DCD-514A-B42C-4C66A490B88F}" type="pres">
      <dgm:prSet presAssocID="{2CA98555-C73C-4629-86FC-71E19E849A64}" presName="linearFlow" presStyleCnt="0">
        <dgm:presLayoutVars>
          <dgm:resizeHandles val="exact"/>
        </dgm:presLayoutVars>
      </dgm:prSet>
      <dgm:spPr/>
    </dgm:pt>
    <dgm:pt modelId="{BB92E6A4-8A05-E147-864D-3A8C2355DC72}" type="pres">
      <dgm:prSet presAssocID="{FDA52E2B-EFAC-4BFC-B60A-B38683C4E908}" presName="node" presStyleLbl="node1" presStyleIdx="0" presStyleCnt="5" custLinFactNeighborY="9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03036-DA75-9A42-BBA5-D5CAE67D0388}" type="pres">
      <dgm:prSet presAssocID="{D0DF6111-5528-4315-995C-F497D38D68B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E9E13D7-8E7A-9B48-A21E-FAF67D6125F1}" type="pres">
      <dgm:prSet presAssocID="{D0DF6111-5528-4315-995C-F497D38D68B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63AC716-0CD8-6A41-8A55-11311082016E}" type="pres">
      <dgm:prSet presAssocID="{375E0E3B-B5F1-459D-AB7D-83AD8D956D2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51EAB-F513-774E-87A1-96ADA44D134C}" type="pres">
      <dgm:prSet presAssocID="{D189A00C-8379-4C50-AF3C-779577B8075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C3A1B85-9BED-D644-9306-D39F37AC761A}" type="pres">
      <dgm:prSet presAssocID="{D189A00C-8379-4C50-AF3C-779577B8075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1199714-EB3C-6341-946C-FB3404167091}" type="pres">
      <dgm:prSet presAssocID="{EEB6B935-1A70-4231-9BCC-F412F6FEEF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E3E5-8264-8649-ADB0-127D8121EBF6}" type="pres">
      <dgm:prSet presAssocID="{E3201C1A-3A8D-4168-A587-638CE381891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AD2F6CB-9345-6A41-8ED0-89B9CF3B58F6}" type="pres">
      <dgm:prSet presAssocID="{E3201C1A-3A8D-4168-A587-638CE381891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3F27433-A770-E74E-BD7A-4775F66D442B}" type="pres">
      <dgm:prSet presAssocID="{79861F60-E45C-4BFE-95FC-4A46EADF3E5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BA2EB-E605-EC46-9449-E5B8CDF1A541}" type="pres">
      <dgm:prSet presAssocID="{AA2270D2-042F-416B-A8BA-15062E93B2B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2121038-F134-5C43-9933-9FE92740E9F5}" type="pres">
      <dgm:prSet presAssocID="{AA2270D2-042F-416B-A8BA-15062E93B2B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8210903-5CDD-0B46-A14C-D7DD6AFC390A}" type="pres">
      <dgm:prSet presAssocID="{1F9481F5-4958-2E45-A53D-2C95F235B9A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F9EA57-21DC-D34A-84E1-D3B1654083AB}" type="presOf" srcId="{2CA98555-C73C-4629-86FC-71E19E849A64}" destId="{EEDAE907-0DCD-514A-B42C-4C66A490B88F}" srcOrd="0" destOrd="0" presId="urn:microsoft.com/office/officeart/2005/8/layout/process2"/>
    <dgm:cxn modelId="{D6CC0130-0973-4318-AAF3-7D973B9076A2}" srcId="{2CA98555-C73C-4629-86FC-71E19E849A64}" destId="{375E0E3B-B5F1-459D-AB7D-83AD8D956D20}" srcOrd="1" destOrd="0" parTransId="{842307BD-6887-40FB-B0F4-9506604D3B1F}" sibTransId="{D189A00C-8379-4C50-AF3C-779577B8075D}"/>
    <dgm:cxn modelId="{8397E3C5-1090-3740-B953-E719920EBE18}" type="presOf" srcId="{AA2270D2-042F-416B-A8BA-15062E93B2BE}" destId="{42121038-F134-5C43-9933-9FE92740E9F5}" srcOrd="1" destOrd="0" presId="urn:microsoft.com/office/officeart/2005/8/layout/process2"/>
    <dgm:cxn modelId="{EE5AF772-FB1A-8049-B45F-B799C9E1B002}" type="presOf" srcId="{E3201C1A-3A8D-4168-A587-638CE3818910}" destId="{2AD2F6CB-9345-6A41-8ED0-89B9CF3B58F6}" srcOrd="1" destOrd="0" presId="urn:microsoft.com/office/officeart/2005/8/layout/process2"/>
    <dgm:cxn modelId="{B87BC3A7-3FE2-4631-B657-78FE67BED871}" srcId="{2CA98555-C73C-4629-86FC-71E19E849A64}" destId="{79861F60-E45C-4BFE-95FC-4A46EADF3E59}" srcOrd="3" destOrd="0" parTransId="{39BF9CB9-8AA0-42C0-8F01-4B33B8AAF9C0}" sibTransId="{AA2270D2-042F-416B-A8BA-15062E93B2BE}"/>
    <dgm:cxn modelId="{F5A3AC3E-AED7-7548-83F3-71A1E70D24FB}" type="presOf" srcId="{D189A00C-8379-4C50-AF3C-779577B8075D}" destId="{6C3A1B85-9BED-D644-9306-D39F37AC761A}" srcOrd="1" destOrd="0" presId="urn:microsoft.com/office/officeart/2005/8/layout/process2"/>
    <dgm:cxn modelId="{1AEA5A4E-10B9-694A-A815-92227C8A4E49}" type="presOf" srcId="{FDA52E2B-EFAC-4BFC-B60A-B38683C4E908}" destId="{BB92E6A4-8A05-E147-864D-3A8C2355DC72}" srcOrd="0" destOrd="0" presId="urn:microsoft.com/office/officeart/2005/8/layout/process2"/>
    <dgm:cxn modelId="{BF7C2E58-1A3D-AD43-B4A7-DCD48478072B}" type="presOf" srcId="{79861F60-E45C-4BFE-95FC-4A46EADF3E59}" destId="{D3F27433-A770-E74E-BD7A-4775F66D442B}" srcOrd="0" destOrd="0" presId="urn:microsoft.com/office/officeart/2005/8/layout/process2"/>
    <dgm:cxn modelId="{8582B80B-0276-4B40-A8F7-5F724B83BEE2}" srcId="{2CA98555-C73C-4629-86FC-71E19E849A64}" destId="{FDA52E2B-EFAC-4BFC-B60A-B38683C4E908}" srcOrd="0" destOrd="0" parTransId="{D0EEF0B1-BE9E-4E8B-8BD3-AEE3E27C98FC}" sibTransId="{D0DF6111-5528-4315-995C-F497D38D68B9}"/>
    <dgm:cxn modelId="{C92BEB0A-3353-204C-8D8F-B46E2EDE9138}" type="presOf" srcId="{EEB6B935-1A70-4231-9BCC-F412F6FEEF0A}" destId="{E1199714-EB3C-6341-946C-FB3404167091}" srcOrd="0" destOrd="0" presId="urn:microsoft.com/office/officeart/2005/8/layout/process2"/>
    <dgm:cxn modelId="{8725BE9C-959B-AA4D-BBFE-155C141760E6}" srcId="{2CA98555-C73C-4629-86FC-71E19E849A64}" destId="{1F9481F5-4958-2E45-A53D-2C95F235B9AF}" srcOrd="4" destOrd="0" parTransId="{9055E525-0064-B54F-AD85-45029529A8C8}" sibTransId="{D20D25D5-2FB7-0E45-9566-0EBB1CF33165}"/>
    <dgm:cxn modelId="{81EE8097-7122-1C45-A50B-9F1688324687}" type="presOf" srcId="{1F9481F5-4958-2E45-A53D-2C95F235B9AF}" destId="{88210903-5CDD-0B46-A14C-D7DD6AFC390A}" srcOrd="0" destOrd="0" presId="urn:microsoft.com/office/officeart/2005/8/layout/process2"/>
    <dgm:cxn modelId="{8B3AFAB5-25DC-FA48-966F-F808F8FD066A}" type="presOf" srcId="{375E0E3B-B5F1-459D-AB7D-83AD8D956D20}" destId="{E63AC716-0CD8-6A41-8A55-11311082016E}" srcOrd="0" destOrd="0" presId="urn:microsoft.com/office/officeart/2005/8/layout/process2"/>
    <dgm:cxn modelId="{89848BD4-4FA7-2045-8549-850BE289BFDD}" type="presOf" srcId="{D0DF6111-5528-4315-995C-F497D38D68B9}" destId="{83703036-DA75-9A42-BBA5-D5CAE67D0388}" srcOrd="0" destOrd="0" presId="urn:microsoft.com/office/officeart/2005/8/layout/process2"/>
    <dgm:cxn modelId="{301E10CC-3616-C049-BF38-B3FCD7E47372}" type="presOf" srcId="{AA2270D2-042F-416B-A8BA-15062E93B2BE}" destId="{B7ABA2EB-E605-EC46-9449-E5B8CDF1A541}" srcOrd="0" destOrd="0" presId="urn:microsoft.com/office/officeart/2005/8/layout/process2"/>
    <dgm:cxn modelId="{4780D24A-98C4-A349-AFB0-C00BD6E9BD01}" type="presOf" srcId="{E3201C1A-3A8D-4168-A587-638CE3818910}" destId="{C754E3E5-8264-8649-ADB0-127D8121EBF6}" srcOrd="0" destOrd="0" presId="urn:microsoft.com/office/officeart/2005/8/layout/process2"/>
    <dgm:cxn modelId="{819CE4EE-7382-474E-9827-7E54897400BB}" srcId="{2CA98555-C73C-4629-86FC-71E19E849A64}" destId="{EEB6B935-1A70-4231-9BCC-F412F6FEEF0A}" srcOrd="2" destOrd="0" parTransId="{E0F4C203-AB63-4DEC-93FD-900A71EC059F}" sibTransId="{E3201C1A-3A8D-4168-A587-638CE3818910}"/>
    <dgm:cxn modelId="{53178B9B-430C-F740-AD0D-971876849865}" type="presOf" srcId="{D189A00C-8379-4C50-AF3C-779577B8075D}" destId="{41951EAB-F513-774E-87A1-96ADA44D134C}" srcOrd="0" destOrd="0" presId="urn:microsoft.com/office/officeart/2005/8/layout/process2"/>
    <dgm:cxn modelId="{3536626C-139A-DD49-A374-468A09EA18E5}" type="presOf" srcId="{D0DF6111-5528-4315-995C-F497D38D68B9}" destId="{0E9E13D7-8E7A-9B48-A21E-FAF67D6125F1}" srcOrd="1" destOrd="0" presId="urn:microsoft.com/office/officeart/2005/8/layout/process2"/>
    <dgm:cxn modelId="{AA8F8618-7517-7748-A516-F2D4EAAE919F}" type="presParOf" srcId="{EEDAE907-0DCD-514A-B42C-4C66A490B88F}" destId="{BB92E6A4-8A05-E147-864D-3A8C2355DC72}" srcOrd="0" destOrd="0" presId="urn:microsoft.com/office/officeart/2005/8/layout/process2"/>
    <dgm:cxn modelId="{CF18E6C6-BEC9-3446-8FC6-A35D438782DE}" type="presParOf" srcId="{EEDAE907-0DCD-514A-B42C-4C66A490B88F}" destId="{83703036-DA75-9A42-BBA5-D5CAE67D0388}" srcOrd="1" destOrd="0" presId="urn:microsoft.com/office/officeart/2005/8/layout/process2"/>
    <dgm:cxn modelId="{33B71870-02D9-9E4F-98EB-8B76E953E6E6}" type="presParOf" srcId="{83703036-DA75-9A42-BBA5-D5CAE67D0388}" destId="{0E9E13D7-8E7A-9B48-A21E-FAF67D6125F1}" srcOrd="0" destOrd="0" presId="urn:microsoft.com/office/officeart/2005/8/layout/process2"/>
    <dgm:cxn modelId="{02DA8DDE-5026-3B4E-89C8-92B065A7B78A}" type="presParOf" srcId="{EEDAE907-0DCD-514A-B42C-4C66A490B88F}" destId="{E63AC716-0CD8-6A41-8A55-11311082016E}" srcOrd="2" destOrd="0" presId="urn:microsoft.com/office/officeart/2005/8/layout/process2"/>
    <dgm:cxn modelId="{ED0CFD94-7D87-BF4E-A10D-3581BFC27557}" type="presParOf" srcId="{EEDAE907-0DCD-514A-B42C-4C66A490B88F}" destId="{41951EAB-F513-774E-87A1-96ADA44D134C}" srcOrd="3" destOrd="0" presId="urn:microsoft.com/office/officeart/2005/8/layout/process2"/>
    <dgm:cxn modelId="{88A1C5F3-A1B2-C141-8C3B-BE030D6BFF35}" type="presParOf" srcId="{41951EAB-F513-774E-87A1-96ADA44D134C}" destId="{6C3A1B85-9BED-D644-9306-D39F37AC761A}" srcOrd="0" destOrd="0" presId="urn:microsoft.com/office/officeart/2005/8/layout/process2"/>
    <dgm:cxn modelId="{660FA655-49E5-334D-AE85-7C7FB215CA75}" type="presParOf" srcId="{EEDAE907-0DCD-514A-B42C-4C66A490B88F}" destId="{E1199714-EB3C-6341-946C-FB3404167091}" srcOrd="4" destOrd="0" presId="urn:microsoft.com/office/officeart/2005/8/layout/process2"/>
    <dgm:cxn modelId="{D63D3CCB-86BC-4D44-B943-6DF13D6DC5A1}" type="presParOf" srcId="{EEDAE907-0DCD-514A-B42C-4C66A490B88F}" destId="{C754E3E5-8264-8649-ADB0-127D8121EBF6}" srcOrd="5" destOrd="0" presId="urn:microsoft.com/office/officeart/2005/8/layout/process2"/>
    <dgm:cxn modelId="{E3EF917F-3FD6-1142-A4B6-3C16D5C2607C}" type="presParOf" srcId="{C754E3E5-8264-8649-ADB0-127D8121EBF6}" destId="{2AD2F6CB-9345-6A41-8ED0-89B9CF3B58F6}" srcOrd="0" destOrd="0" presId="urn:microsoft.com/office/officeart/2005/8/layout/process2"/>
    <dgm:cxn modelId="{B7AA7B0F-9FD6-BA4F-AC84-8E0474BF003D}" type="presParOf" srcId="{EEDAE907-0DCD-514A-B42C-4C66A490B88F}" destId="{D3F27433-A770-E74E-BD7A-4775F66D442B}" srcOrd="6" destOrd="0" presId="urn:microsoft.com/office/officeart/2005/8/layout/process2"/>
    <dgm:cxn modelId="{BA6F5A5E-9E16-6B4D-B115-4A3893CD61D2}" type="presParOf" srcId="{EEDAE907-0DCD-514A-B42C-4C66A490B88F}" destId="{B7ABA2EB-E605-EC46-9449-E5B8CDF1A541}" srcOrd="7" destOrd="0" presId="urn:microsoft.com/office/officeart/2005/8/layout/process2"/>
    <dgm:cxn modelId="{165A16D3-DB5F-CF46-8B71-3FA1CFFE96E9}" type="presParOf" srcId="{B7ABA2EB-E605-EC46-9449-E5B8CDF1A541}" destId="{42121038-F134-5C43-9933-9FE92740E9F5}" srcOrd="0" destOrd="0" presId="urn:microsoft.com/office/officeart/2005/8/layout/process2"/>
    <dgm:cxn modelId="{42D77FE7-BC97-D140-AF7D-8273C09EAE58}" type="presParOf" srcId="{EEDAE907-0DCD-514A-B42C-4C66A490B88F}" destId="{88210903-5CDD-0B46-A14C-D7DD6AFC390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69E1C8-2BD5-45B4-8425-D043AB81EC86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3C3ACF2-35A7-4A64-BDC6-EFE3AA1A52AF}">
      <dgm:prSet phldrT="[Text]" custT="1"/>
      <dgm:spPr/>
      <dgm:t>
        <a:bodyPr/>
        <a:lstStyle/>
        <a:p>
          <a:r>
            <a:rPr lang="en-IN" sz="1400" b="1" dirty="0" smtClean="0"/>
            <a:t>Planned Outreach &amp; Admissions</a:t>
          </a:r>
        </a:p>
        <a:p>
          <a:r>
            <a:rPr lang="en-IN" sz="1400" b="1" dirty="0" smtClean="0"/>
            <a:t>Visual and Hearing Impairment, </a:t>
          </a:r>
        </a:p>
        <a:p>
          <a:r>
            <a:rPr lang="en-IN" sz="1400" b="1" dirty="0" smtClean="0"/>
            <a:t>ESL  support</a:t>
          </a:r>
        </a:p>
        <a:p>
          <a:r>
            <a:rPr lang="en-IN" sz="1400" b="1" dirty="0" smtClean="0"/>
            <a:t>Structured Framework</a:t>
          </a:r>
        </a:p>
        <a:p>
          <a:r>
            <a:rPr lang="en-IN" sz="1400" b="1" dirty="0" smtClean="0"/>
            <a:t>Physical Accessibility</a:t>
          </a:r>
        </a:p>
        <a:p>
          <a:r>
            <a:rPr lang="en-IN" sz="1400" b="1" dirty="0" smtClean="0"/>
            <a:t>Academic Accessibility - </a:t>
          </a:r>
          <a:r>
            <a:rPr lang="en-IN" sz="1100" b="1" dirty="0" smtClean="0"/>
            <a:t>Assistive technologies</a:t>
          </a:r>
        </a:p>
        <a:p>
          <a:r>
            <a:rPr lang="en-IN" sz="1400" b="1" dirty="0" smtClean="0"/>
            <a:t>Volunteer support</a:t>
          </a:r>
        </a:p>
        <a:p>
          <a:r>
            <a:rPr lang="en-IN" sz="1400" b="1" dirty="0" smtClean="0"/>
            <a:t>Developing Collaborations/ Ecosystem</a:t>
          </a:r>
        </a:p>
        <a:p>
          <a:r>
            <a:rPr lang="en-IN" sz="1600" dirty="0" smtClean="0"/>
            <a:t>   </a:t>
          </a:r>
          <a:endParaRPr lang="en-IN" sz="1600" dirty="0"/>
        </a:p>
      </dgm:t>
    </dgm:pt>
    <dgm:pt modelId="{9AE55ECE-9F5E-4DEB-BF02-49A01E983E65}" type="parTrans" cxnId="{F79C4172-4FC6-449A-8483-E78E2FB96CEB}">
      <dgm:prSet/>
      <dgm:spPr/>
      <dgm:t>
        <a:bodyPr/>
        <a:lstStyle/>
        <a:p>
          <a:endParaRPr lang="en-IN"/>
        </a:p>
      </dgm:t>
    </dgm:pt>
    <dgm:pt modelId="{FD2CD5BE-476C-446D-ADE5-FA1B9C7B00DC}" type="sibTrans" cxnId="{F79C4172-4FC6-449A-8483-E78E2FB96CEB}">
      <dgm:prSet/>
      <dgm:spPr/>
      <dgm:t>
        <a:bodyPr/>
        <a:lstStyle/>
        <a:p>
          <a:endParaRPr lang="en-IN"/>
        </a:p>
      </dgm:t>
    </dgm:pt>
    <dgm:pt modelId="{2A7136FC-2A12-4AFD-A100-FC4439FA2431}">
      <dgm:prSet phldrT="[Text]" custT="1"/>
      <dgm:spPr/>
      <dgm:t>
        <a:bodyPr/>
        <a:lstStyle/>
        <a:p>
          <a:r>
            <a:rPr lang="en-IN" sz="1400" b="1" dirty="0" smtClean="0"/>
            <a:t>Include other disabilties including Autism/Asperger’s, loco-motor disabilities</a:t>
          </a:r>
        </a:p>
        <a:p>
          <a:endParaRPr lang="en-IN" sz="1400" b="1" dirty="0" smtClean="0"/>
        </a:p>
      </dgm:t>
    </dgm:pt>
    <dgm:pt modelId="{F4EC4905-A1A8-48B4-A51F-67D8C9859B40}" type="parTrans" cxnId="{B8DB3608-9649-4BFA-A4EF-B08D625935DB}">
      <dgm:prSet/>
      <dgm:spPr/>
      <dgm:t>
        <a:bodyPr/>
        <a:lstStyle/>
        <a:p>
          <a:endParaRPr lang="en-IN"/>
        </a:p>
      </dgm:t>
    </dgm:pt>
    <dgm:pt modelId="{F4DE7988-CD92-4366-95D5-7D1916B477F8}" type="sibTrans" cxnId="{B8DB3608-9649-4BFA-A4EF-B08D625935DB}">
      <dgm:prSet/>
      <dgm:spPr/>
      <dgm:t>
        <a:bodyPr/>
        <a:lstStyle/>
        <a:p>
          <a:endParaRPr lang="en-IN"/>
        </a:p>
      </dgm:t>
    </dgm:pt>
    <dgm:pt modelId="{BC86ABDB-796A-5E4C-8008-6BA17216E370}">
      <dgm:prSet phldrT="[Text]" custT="1"/>
      <dgm:spPr/>
      <dgm:t>
        <a:bodyPr/>
        <a:lstStyle/>
        <a:p>
          <a:r>
            <a:rPr lang="en-IN" sz="1400" b="1" dirty="0" smtClean="0"/>
            <a:t>Setup a center of excellence – a role model for university system in India</a:t>
          </a:r>
          <a:endParaRPr lang="en-IN" sz="1400" b="1" dirty="0"/>
        </a:p>
      </dgm:t>
    </dgm:pt>
    <dgm:pt modelId="{014C08E3-FDE1-8442-8D60-085FAB84715D}" type="parTrans" cxnId="{2F33E5D1-0682-3349-9395-FF22F94E5FEA}">
      <dgm:prSet/>
      <dgm:spPr/>
      <dgm:t>
        <a:bodyPr/>
        <a:lstStyle/>
        <a:p>
          <a:endParaRPr lang="en-US"/>
        </a:p>
      </dgm:t>
    </dgm:pt>
    <dgm:pt modelId="{6A1BDA61-76A6-474D-81B6-B91E0B9B6384}" type="sibTrans" cxnId="{2F33E5D1-0682-3349-9395-FF22F94E5FEA}">
      <dgm:prSet/>
      <dgm:spPr/>
      <dgm:t>
        <a:bodyPr/>
        <a:lstStyle/>
        <a:p>
          <a:endParaRPr lang="en-US"/>
        </a:p>
      </dgm:t>
    </dgm:pt>
    <dgm:pt modelId="{A56EC6A3-60AD-4E6C-B455-9B72FF5FA87F}">
      <dgm:prSet phldrT="[Text]" custT="1"/>
      <dgm:spPr/>
      <dgm:t>
        <a:bodyPr/>
        <a:lstStyle/>
        <a:p>
          <a:r>
            <a:rPr lang="en-IN" sz="1400" b="1" dirty="0" smtClean="0"/>
            <a:t>Only LD and ADD/ADHD</a:t>
          </a:r>
        </a:p>
        <a:p>
          <a:endParaRPr lang="en-IN" sz="1400" b="1" dirty="0" smtClean="0"/>
        </a:p>
        <a:p>
          <a:r>
            <a:rPr lang="en-IN" sz="1400" b="1" dirty="0" smtClean="0"/>
            <a:t>Support to other non-LD students</a:t>
          </a:r>
        </a:p>
        <a:p>
          <a:endParaRPr lang="en-IN" sz="1400" b="1" dirty="0" smtClean="0"/>
        </a:p>
        <a:p>
          <a:r>
            <a:rPr lang="en-IN" sz="1400" b="1" dirty="0" smtClean="0"/>
            <a:t>Provide classrrom &amp; exam accommodations</a:t>
          </a:r>
          <a:endParaRPr lang="en-IN" sz="1400" b="1" dirty="0"/>
        </a:p>
      </dgm:t>
    </dgm:pt>
    <dgm:pt modelId="{977620B7-5260-49D4-942D-7032F2DAC51A}" type="sibTrans" cxnId="{3B805991-2C7E-4571-B7D8-B48F2BE8F64B}">
      <dgm:prSet/>
      <dgm:spPr/>
      <dgm:t>
        <a:bodyPr/>
        <a:lstStyle/>
        <a:p>
          <a:endParaRPr lang="en-IN"/>
        </a:p>
      </dgm:t>
    </dgm:pt>
    <dgm:pt modelId="{8BA1F624-C65C-4712-B2F8-CD1A1F171006}" type="parTrans" cxnId="{3B805991-2C7E-4571-B7D8-B48F2BE8F64B}">
      <dgm:prSet/>
      <dgm:spPr/>
      <dgm:t>
        <a:bodyPr/>
        <a:lstStyle/>
        <a:p>
          <a:endParaRPr lang="en-IN"/>
        </a:p>
      </dgm:t>
    </dgm:pt>
    <dgm:pt modelId="{CB850269-802C-49A6-92D5-5F8616861A0D}" type="pres">
      <dgm:prSet presAssocID="{E969E1C8-2BD5-45B4-8425-D043AB81EC8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4BD1BF4-4676-4791-A11B-5D803D8230AE}" type="pres">
      <dgm:prSet presAssocID="{A56EC6A3-60AD-4E6C-B455-9B72FF5FA87F}" presName="composite" presStyleCnt="0"/>
      <dgm:spPr/>
      <dgm:t>
        <a:bodyPr/>
        <a:lstStyle/>
        <a:p>
          <a:endParaRPr lang="en-US"/>
        </a:p>
      </dgm:t>
    </dgm:pt>
    <dgm:pt modelId="{6E048D76-05D9-40AD-8F14-84A788911652}" type="pres">
      <dgm:prSet presAssocID="{A56EC6A3-60AD-4E6C-B455-9B72FF5FA87F}" presName="LShape" presStyleLbl="alignNode1" presStyleIdx="0" presStyleCnt="7"/>
      <dgm:spPr/>
      <dgm:t>
        <a:bodyPr/>
        <a:lstStyle/>
        <a:p>
          <a:endParaRPr lang="en-US"/>
        </a:p>
      </dgm:t>
    </dgm:pt>
    <dgm:pt modelId="{7F992499-2D45-4A0E-BA61-8D51C35DE16F}" type="pres">
      <dgm:prSet presAssocID="{A56EC6A3-60AD-4E6C-B455-9B72FF5FA87F}" presName="ParentText" presStyleLbl="revTx" presStyleIdx="0" presStyleCnt="4" custScaleX="115292" custLinFactNeighborX="7116" custLinFactNeighborY="6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258C6-688D-405B-8CA0-DFFB34AF2AC7}" type="pres">
      <dgm:prSet presAssocID="{A56EC6A3-60AD-4E6C-B455-9B72FF5FA87F}" presName="Triangle" presStyleLbl="alignNode1" presStyleIdx="1" presStyleCnt="7" custLinFactNeighborX="-52466" custLinFactNeighborY="43719"/>
      <dgm:spPr/>
      <dgm:t>
        <a:bodyPr/>
        <a:lstStyle/>
        <a:p>
          <a:endParaRPr lang="en-US"/>
        </a:p>
      </dgm:t>
    </dgm:pt>
    <dgm:pt modelId="{7906C70F-BFCE-4EE4-8164-60643E0A147E}" type="pres">
      <dgm:prSet presAssocID="{977620B7-5260-49D4-942D-7032F2DAC51A}" presName="sibTrans" presStyleCnt="0"/>
      <dgm:spPr/>
      <dgm:t>
        <a:bodyPr/>
        <a:lstStyle/>
        <a:p>
          <a:endParaRPr lang="en-US"/>
        </a:p>
      </dgm:t>
    </dgm:pt>
    <dgm:pt modelId="{976D678D-3026-4674-AB24-DDF347DECF4A}" type="pres">
      <dgm:prSet presAssocID="{977620B7-5260-49D4-942D-7032F2DAC51A}" presName="space" presStyleCnt="0"/>
      <dgm:spPr/>
      <dgm:t>
        <a:bodyPr/>
        <a:lstStyle/>
        <a:p>
          <a:endParaRPr lang="en-US"/>
        </a:p>
      </dgm:t>
    </dgm:pt>
    <dgm:pt modelId="{C905391A-1AC6-47EF-94BB-8EF2CB49BCC7}" type="pres">
      <dgm:prSet presAssocID="{63C3ACF2-35A7-4A64-BDC6-EFE3AA1A52AF}" presName="composite" presStyleCnt="0"/>
      <dgm:spPr/>
      <dgm:t>
        <a:bodyPr/>
        <a:lstStyle/>
        <a:p>
          <a:endParaRPr lang="en-US"/>
        </a:p>
      </dgm:t>
    </dgm:pt>
    <dgm:pt modelId="{6C6C84BB-F257-4D66-804B-030EBD582055}" type="pres">
      <dgm:prSet presAssocID="{63C3ACF2-35A7-4A64-BDC6-EFE3AA1A52AF}" presName="LShape" presStyleLbl="alignNode1" presStyleIdx="2" presStyleCnt="7" custLinFactNeighborY="13395"/>
      <dgm:spPr/>
      <dgm:t>
        <a:bodyPr/>
        <a:lstStyle/>
        <a:p>
          <a:endParaRPr lang="en-US"/>
        </a:p>
      </dgm:t>
    </dgm:pt>
    <dgm:pt modelId="{4B3114B5-BCE0-4204-888B-8CDA7A98D03D}" type="pres">
      <dgm:prSet presAssocID="{63C3ACF2-35A7-4A64-BDC6-EFE3AA1A52AF}" presName="ParentText" presStyleLbl="revTx" presStyleIdx="1" presStyleCnt="4" custLinFactNeighborY="87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5A561-B24A-4F72-AE52-855CDA515C67}" type="pres">
      <dgm:prSet presAssocID="{63C3ACF2-35A7-4A64-BDC6-EFE3AA1A52AF}" presName="Triangle" presStyleLbl="alignNode1" presStyleIdx="3" presStyleCnt="7" custLinFactNeighborY="87438"/>
      <dgm:spPr/>
      <dgm:t>
        <a:bodyPr/>
        <a:lstStyle/>
        <a:p>
          <a:endParaRPr lang="en-US"/>
        </a:p>
      </dgm:t>
    </dgm:pt>
    <dgm:pt modelId="{9C2FD746-7398-444F-924E-EBFCF0E1A346}" type="pres">
      <dgm:prSet presAssocID="{FD2CD5BE-476C-446D-ADE5-FA1B9C7B00DC}" presName="sibTrans" presStyleCnt="0"/>
      <dgm:spPr/>
      <dgm:t>
        <a:bodyPr/>
        <a:lstStyle/>
        <a:p>
          <a:endParaRPr lang="en-US"/>
        </a:p>
      </dgm:t>
    </dgm:pt>
    <dgm:pt modelId="{4A0F1875-261B-4F64-9CA1-BF9D46254696}" type="pres">
      <dgm:prSet presAssocID="{FD2CD5BE-476C-446D-ADE5-FA1B9C7B00DC}" presName="space" presStyleCnt="0"/>
      <dgm:spPr/>
      <dgm:t>
        <a:bodyPr/>
        <a:lstStyle/>
        <a:p>
          <a:endParaRPr lang="en-US"/>
        </a:p>
      </dgm:t>
    </dgm:pt>
    <dgm:pt modelId="{3476ABA1-C2A9-4104-864A-ECE06CD96770}" type="pres">
      <dgm:prSet presAssocID="{2A7136FC-2A12-4AFD-A100-FC4439FA2431}" presName="composite" presStyleCnt="0"/>
      <dgm:spPr/>
      <dgm:t>
        <a:bodyPr/>
        <a:lstStyle/>
        <a:p>
          <a:endParaRPr lang="en-US"/>
        </a:p>
      </dgm:t>
    </dgm:pt>
    <dgm:pt modelId="{C3B6BE29-4224-420D-83DA-6589D6E49953}" type="pres">
      <dgm:prSet presAssocID="{2A7136FC-2A12-4AFD-A100-FC4439FA2431}" presName="LShape" presStyleLbl="alignNode1" presStyleIdx="4" presStyleCnt="7"/>
      <dgm:spPr/>
      <dgm:t>
        <a:bodyPr/>
        <a:lstStyle/>
        <a:p>
          <a:endParaRPr lang="en-US"/>
        </a:p>
      </dgm:t>
    </dgm:pt>
    <dgm:pt modelId="{F56DA6C1-A3AB-46F4-B8BF-E3DAC9215E91}" type="pres">
      <dgm:prSet presAssocID="{2A7136FC-2A12-4AFD-A100-FC4439FA2431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B87EF-F946-D14A-90DB-A50DE95A4A0B}" type="pres">
      <dgm:prSet presAssocID="{2A7136FC-2A12-4AFD-A100-FC4439FA2431}" presName="Triangle" presStyleLbl="alignNode1" presStyleIdx="5" presStyleCnt="7" custLinFactNeighborX="-58296" custLinFactNeighborY="46633"/>
      <dgm:spPr/>
      <dgm:t>
        <a:bodyPr/>
        <a:lstStyle/>
        <a:p>
          <a:endParaRPr lang="en-US"/>
        </a:p>
      </dgm:t>
    </dgm:pt>
    <dgm:pt modelId="{5774A7A3-810E-834E-8538-E2E6681C63C6}" type="pres">
      <dgm:prSet presAssocID="{F4DE7988-CD92-4366-95D5-7D1916B477F8}" presName="sibTrans" presStyleCnt="0"/>
      <dgm:spPr/>
      <dgm:t>
        <a:bodyPr/>
        <a:lstStyle/>
        <a:p>
          <a:endParaRPr lang="en-US"/>
        </a:p>
      </dgm:t>
    </dgm:pt>
    <dgm:pt modelId="{4DD10DAF-2C2C-C049-B270-1C4E623C6916}" type="pres">
      <dgm:prSet presAssocID="{F4DE7988-CD92-4366-95D5-7D1916B477F8}" presName="space" presStyleCnt="0"/>
      <dgm:spPr/>
      <dgm:t>
        <a:bodyPr/>
        <a:lstStyle/>
        <a:p>
          <a:endParaRPr lang="en-US"/>
        </a:p>
      </dgm:t>
    </dgm:pt>
    <dgm:pt modelId="{55944C7C-FCB4-D042-933D-CA148A472936}" type="pres">
      <dgm:prSet presAssocID="{BC86ABDB-796A-5E4C-8008-6BA17216E370}" presName="composite" presStyleCnt="0"/>
      <dgm:spPr/>
      <dgm:t>
        <a:bodyPr/>
        <a:lstStyle/>
        <a:p>
          <a:endParaRPr lang="en-US"/>
        </a:p>
      </dgm:t>
    </dgm:pt>
    <dgm:pt modelId="{33365C60-7860-3040-88A5-E969C9012CBD}" type="pres">
      <dgm:prSet presAssocID="{BC86ABDB-796A-5E4C-8008-6BA17216E370}" presName="LShape" presStyleLbl="alignNode1" presStyleIdx="6" presStyleCnt="7"/>
      <dgm:spPr/>
      <dgm:t>
        <a:bodyPr/>
        <a:lstStyle/>
        <a:p>
          <a:endParaRPr lang="en-US"/>
        </a:p>
      </dgm:t>
    </dgm:pt>
    <dgm:pt modelId="{2407AC47-295A-4649-989D-119CC81F4352}" type="pres">
      <dgm:prSet presAssocID="{BC86ABDB-796A-5E4C-8008-6BA17216E37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05991-2C7E-4571-B7D8-B48F2BE8F64B}" srcId="{E969E1C8-2BD5-45B4-8425-D043AB81EC86}" destId="{A56EC6A3-60AD-4E6C-B455-9B72FF5FA87F}" srcOrd="0" destOrd="0" parTransId="{8BA1F624-C65C-4712-B2F8-CD1A1F171006}" sibTransId="{977620B7-5260-49D4-942D-7032F2DAC51A}"/>
    <dgm:cxn modelId="{F79C4172-4FC6-449A-8483-E78E2FB96CEB}" srcId="{E969E1C8-2BD5-45B4-8425-D043AB81EC86}" destId="{63C3ACF2-35A7-4A64-BDC6-EFE3AA1A52AF}" srcOrd="1" destOrd="0" parTransId="{9AE55ECE-9F5E-4DEB-BF02-49A01E983E65}" sibTransId="{FD2CD5BE-476C-446D-ADE5-FA1B9C7B00DC}"/>
    <dgm:cxn modelId="{2F33E5D1-0682-3349-9395-FF22F94E5FEA}" srcId="{E969E1C8-2BD5-45B4-8425-D043AB81EC86}" destId="{BC86ABDB-796A-5E4C-8008-6BA17216E370}" srcOrd="3" destOrd="0" parTransId="{014C08E3-FDE1-8442-8D60-085FAB84715D}" sibTransId="{6A1BDA61-76A6-474D-81B6-B91E0B9B6384}"/>
    <dgm:cxn modelId="{4E6036ED-D4BD-5342-A324-937CD65700B6}" type="presOf" srcId="{BC86ABDB-796A-5E4C-8008-6BA17216E370}" destId="{2407AC47-295A-4649-989D-119CC81F4352}" srcOrd="0" destOrd="0" presId="urn:microsoft.com/office/officeart/2009/3/layout/StepUpProcess"/>
    <dgm:cxn modelId="{6FFBD4C7-7EFC-A64C-9723-B859ACC21C3D}" type="presOf" srcId="{63C3ACF2-35A7-4A64-BDC6-EFE3AA1A52AF}" destId="{4B3114B5-BCE0-4204-888B-8CDA7A98D03D}" srcOrd="0" destOrd="0" presId="urn:microsoft.com/office/officeart/2009/3/layout/StepUpProcess"/>
    <dgm:cxn modelId="{073A35A9-6E73-084A-9E0B-73F83DF570C3}" type="presOf" srcId="{A56EC6A3-60AD-4E6C-B455-9B72FF5FA87F}" destId="{7F992499-2D45-4A0E-BA61-8D51C35DE16F}" srcOrd="0" destOrd="0" presId="urn:microsoft.com/office/officeart/2009/3/layout/StepUpProcess"/>
    <dgm:cxn modelId="{F84673C6-FE98-E54A-B9A7-E735A8D5ED19}" type="presOf" srcId="{2A7136FC-2A12-4AFD-A100-FC4439FA2431}" destId="{F56DA6C1-A3AB-46F4-B8BF-E3DAC9215E91}" srcOrd="0" destOrd="0" presId="urn:microsoft.com/office/officeart/2009/3/layout/StepUpProcess"/>
    <dgm:cxn modelId="{43B9A23D-69AE-7B4D-B3F8-8CE2D32A7779}" type="presOf" srcId="{E969E1C8-2BD5-45B4-8425-D043AB81EC86}" destId="{CB850269-802C-49A6-92D5-5F8616861A0D}" srcOrd="0" destOrd="0" presId="urn:microsoft.com/office/officeart/2009/3/layout/StepUpProcess"/>
    <dgm:cxn modelId="{B8DB3608-9649-4BFA-A4EF-B08D625935DB}" srcId="{E969E1C8-2BD5-45B4-8425-D043AB81EC86}" destId="{2A7136FC-2A12-4AFD-A100-FC4439FA2431}" srcOrd="2" destOrd="0" parTransId="{F4EC4905-A1A8-48B4-A51F-67D8C9859B40}" sibTransId="{F4DE7988-CD92-4366-95D5-7D1916B477F8}"/>
    <dgm:cxn modelId="{79CC43B5-F0BE-3F40-9436-01B66511ADE3}" type="presParOf" srcId="{CB850269-802C-49A6-92D5-5F8616861A0D}" destId="{E4BD1BF4-4676-4791-A11B-5D803D8230AE}" srcOrd="0" destOrd="0" presId="urn:microsoft.com/office/officeart/2009/3/layout/StepUpProcess"/>
    <dgm:cxn modelId="{6469E12E-DFB0-F146-99F6-26E74B4EE7B1}" type="presParOf" srcId="{E4BD1BF4-4676-4791-A11B-5D803D8230AE}" destId="{6E048D76-05D9-40AD-8F14-84A788911652}" srcOrd="0" destOrd="0" presId="urn:microsoft.com/office/officeart/2009/3/layout/StepUpProcess"/>
    <dgm:cxn modelId="{21BCDD13-18BD-FD41-AD92-309E0E26921B}" type="presParOf" srcId="{E4BD1BF4-4676-4791-A11B-5D803D8230AE}" destId="{7F992499-2D45-4A0E-BA61-8D51C35DE16F}" srcOrd="1" destOrd="0" presId="urn:microsoft.com/office/officeart/2009/3/layout/StepUpProcess"/>
    <dgm:cxn modelId="{8B2C6358-3543-E84B-83B0-CA718A865D4A}" type="presParOf" srcId="{E4BD1BF4-4676-4791-A11B-5D803D8230AE}" destId="{28F258C6-688D-405B-8CA0-DFFB34AF2AC7}" srcOrd="2" destOrd="0" presId="urn:microsoft.com/office/officeart/2009/3/layout/StepUpProcess"/>
    <dgm:cxn modelId="{13612AF9-2029-0F49-92A6-D104EA7115C4}" type="presParOf" srcId="{CB850269-802C-49A6-92D5-5F8616861A0D}" destId="{7906C70F-BFCE-4EE4-8164-60643E0A147E}" srcOrd="1" destOrd="0" presId="urn:microsoft.com/office/officeart/2009/3/layout/StepUpProcess"/>
    <dgm:cxn modelId="{E8571F82-679D-D44A-893A-FB0CD8FDFE72}" type="presParOf" srcId="{7906C70F-BFCE-4EE4-8164-60643E0A147E}" destId="{976D678D-3026-4674-AB24-DDF347DECF4A}" srcOrd="0" destOrd="0" presId="urn:microsoft.com/office/officeart/2009/3/layout/StepUpProcess"/>
    <dgm:cxn modelId="{B468E789-0A03-9C47-B11F-3A3C2532EFBB}" type="presParOf" srcId="{CB850269-802C-49A6-92D5-5F8616861A0D}" destId="{C905391A-1AC6-47EF-94BB-8EF2CB49BCC7}" srcOrd="2" destOrd="0" presId="urn:microsoft.com/office/officeart/2009/3/layout/StepUpProcess"/>
    <dgm:cxn modelId="{593FCD11-4E62-6443-8285-042907D08FBE}" type="presParOf" srcId="{C905391A-1AC6-47EF-94BB-8EF2CB49BCC7}" destId="{6C6C84BB-F257-4D66-804B-030EBD582055}" srcOrd="0" destOrd="0" presId="urn:microsoft.com/office/officeart/2009/3/layout/StepUpProcess"/>
    <dgm:cxn modelId="{AD31F95C-B778-4A4A-AE42-E109F42504B3}" type="presParOf" srcId="{C905391A-1AC6-47EF-94BB-8EF2CB49BCC7}" destId="{4B3114B5-BCE0-4204-888B-8CDA7A98D03D}" srcOrd="1" destOrd="0" presId="urn:microsoft.com/office/officeart/2009/3/layout/StepUpProcess"/>
    <dgm:cxn modelId="{16ACFC8C-619E-F94D-BA67-DD25F9DA1FE8}" type="presParOf" srcId="{C905391A-1AC6-47EF-94BB-8EF2CB49BCC7}" destId="{A955A561-B24A-4F72-AE52-855CDA515C67}" srcOrd="2" destOrd="0" presId="urn:microsoft.com/office/officeart/2009/3/layout/StepUpProcess"/>
    <dgm:cxn modelId="{C424B62E-04B9-D046-A098-BF96BE93466D}" type="presParOf" srcId="{CB850269-802C-49A6-92D5-5F8616861A0D}" destId="{9C2FD746-7398-444F-924E-EBFCF0E1A346}" srcOrd="3" destOrd="0" presId="urn:microsoft.com/office/officeart/2009/3/layout/StepUpProcess"/>
    <dgm:cxn modelId="{57A47C44-813A-9845-9341-34617E17132B}" type="presParOf" srcId="{9C2FD746-7398-444F-924E-EBFCF0E1A346}" destId="{4A0F1875-261B-4F64-9CA1-BF9D46254696}" srcOrd="0" destOrd="0" presId="urn:microsoft.com/office/officeart/2009/3/layout/StepUpProcess"/>
    <dgm:cxn modelId="{1435D548-F42F-AB47-A229-DAF96B4685AC}" type="presParOf" srcId="{CB850269-802C-49A6-92D5-5F8616861A0D}" destId="{3476ABA1-C2A9-4104-864A-ECE06CD96770}" srcOrd="4" destOrd="0" presId="urn:microsoft.com/office/officeart/2009/3/layout/StepUpProcess"/>
    <dgm:cxn modelId="{08A968AA-9983-164C-8A4B-DF9F429393DC}" type="presParOf" srcId="{3476ABA1-C2A9-4104-864A-ECE06CD96770}" destId="{C3B6BE29-4224-420D-83DA-6589D6E49953}" srcOrd="0" destOrd="0" presId="urn:microsoft.com/office/officeart/2009/3/layout/StepUpProcess"/>
    <dgm:cxn modelId="{AF0D1C06-0867-914C-83D9-994E971298A5}" type="presParOf" srcId="{3476ABA1-C2A9-4104-864A-ECE06CD96770}" destId="{F56DA6C1-A3AB-46F4-B8BF-E3DAC9215E91}" srcOrd="1" destOrd="0" presId="urn:microsoft.com/office/officeart/2009/3/layout/StepUpProcess"/>
    <dgm:cxn modelId="{BB7768AA-2F9D-3243-867A-166FF5A4B188}" type="presParOf" srcId="{3476ABA1-C2A9-4104-864A-ECE06CD96770}" destId="{46EB87EF-F946-D14A-90DB-A50DE95A4A0B}" srcOrd="2" destOrd="0" presId="urn:microsoft.com/office/officeart/2009/3/layout/StepUpProcess"/>
    <dgm:cxn modelId="{6178FA27-1666-F14F-9B09-02603F04D37E}" type="presParOf" srcId="{CB850269-802C-49A6-92D5-5F8616861A0D}" destId="{5774A7A3-810E-834E-8538-E2E6681C63C6}" srcOrd="5" destOrd="0" presId="urn:microsoft.com/office/officeart/2009/3/layout/StepUpProcess"/>
    <dgm:cxn modelId="{CB006471-3A6D-604C-B151-AF080A21ABDD}" type="presParOf" srcId="{5774A7A3-810E-834E-8538-E2E6681C63C6}" destId="{4DD10DAF-2C2C-C049-B270-1C4E623C6916}" srcOrd="0" destOrd="0" presId="urn:microsoft.com/office/officeart/2009/3/layout/StepUpProcess"/>
    <dgm:cxn modelId="{277F5FC2-BF10-6C42-A2A6-F4BECE83C78A}" type="presParOf" srcId="{CB850269-802C-49A6-92D5-5F8616861A0D}" destId="{55944C7C-FCB4-D042-933D-CA148A472936}" srcOrd="6" destOrd="0" presId="urn:microsoft.com/office/officeart/2009/3/layout/StepUpProcess"/>
    <dgm:cxn modelId="{DE68B96F-B890-EF4B-A9AC-865A6CF6C880}" type="presParOf" srcId="{55944C7C-FCB4-D042-933D-CA148A472936}" destId="{33365C60-7860-3040-88A5-E969C9012CBD}" srcOrd="0" destOrd="0" presId="urn:microsoft.com/office/officeart/2009/3/layout/StepUpProcess"/>
    <dgm:cxn modelId="{1253B20F-9C62-114F-BF3B-3E8685832927}" type="presParOf" srcId="{55944C7C-FCB4-D042-933D-CA148A472936}" destId="{2407AC47-295A-4649-989D-119CC81F43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7B3B1-6C47-4F65-B39C-D62CC1C65ED9}">
      <dsp:nvSpPr>
        <dsp:cNvPr id="0" name=""/>
        <dsp:cNvSpPr/>
      </dsp:nvSpPr>
      <dsp:spPr>
        <a:xfrm>
          <a:off x="4338" y="230023"/>
          <a:ext cx="3169661" cy="1140153"/>
        </a:xfrm>
        <a:prstGeom prst="chevron">
          <a:avLst/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Objective of Inclusion</a:t>
          </a:r>
          <a:endParaRPr lang="en-IN" sz="2800" kern="1200" dirty="0"/>
        </a:p>
      </dsp:txBody>
      <dsp:txXfrm>
        <a:off x="574415" y="230023"/>
        <a:ext cx="2029508" cy="1140153"/>
      </dsp:txXfrm>
    </dsp:sp>
    <dsp:sp modelId="{28B11E03-B56B-44E3-BD0C-B3CD60A4779E}">
      <dsp:nvSpPr>
        <dsp:cNvPr id="0" name=""/>
        <dsp:cNvSpPr/>
      </dsp:nvSpPr>
      <dsp:spPr>
        <a:xfrm>
          <a:off x="2826261" y="256676"/>
          <a:ext cx="3126895" cy="1086846"/>
        </a:xfrm>
        <a:prstGeom prst="chevron">
          <a:avLst/>
        </a:prstGeom>
        <a:noFill/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Widen student base</a:t>
          </a:r>
          <a:endParaRPr lang="en-IN" sz="2000" kern="1200" dirty="0"/>
        </a:p>
      </dsp:txBody>
      <dsp:txXfrm>
        <a:off x="3369684" y="256676"/>
        <a:ext cx="2040049" cy="1086846"/>
      </dsp:txXfrm>
    </dsp:sp>
    <dsp:sp modelId="{1B5F555D-4BB1-4265-A2BE-216E6D3D445B}">
      <dsp:nvSpPr>
        <dsp:cNvPr id="0" name=""/>
        <dsp:cNvSpPr/>
      </dsp:nvSpPr>
      <dsp:spPr>
        <a:xfrm>
          <a:off x="5642332" y="256676"/>
          <a:ext cx="2848662" cy="1086846"/>
        </a:xfrm>
        <a:prstGeom prst="chevron">
          <a:avLst/>
        </a:prstGeom>
        <a:noFill/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Social responsibility</a:t>
          </a:r>
          <a:endParaRPr lang="en-IN" sz="2000" kern="1200" dirty="0"/>
        </a:p>
      </dsp:txBody>
      <dsp:txXfrm>
        <a:off x="6185755" y="256676"/>
        <a:ext cx="1761816" cy="1086846"/>
      </dsp:txXfrm>
    </dsp:sp>
    <dsp:sp modelId="{0115D6BA-E509-4F1C-A0CA-B7255B92FEE9}">
      <dsp:nvSpPr>
        <dsp:cNvPr id="0" name=""/>
        <dsp:cNvSpPr/>
      </dsp:nvSpPr>
      <dsp:spPr>
        <a:xfrm>
          <a:off x="8180170" y="256676"/>
          <a:ext cx="2620650" cy="1086846"/>
        </a:xfrm>
        <a:prstGeom prst="chevron">
          <a:avLst/>
        </a:prstGeom>
        <a:noFill/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Manage existing cases</a:t>
          </a:r>
          <a:endParaRPr lang="en-IN" sz="2000" kern="1200" dirty="0"/>
        </a:p>
      </dsp:txBody>
      <dsp:txXfrm>
        <a:off x="8723593" y="256676"/>
        <a:ext cx="1533804" cy="1086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A7095-EEE2-41FB-B620-8896968E62BF}">
      <dsp:nvSpPr>
        <dsp:cNvPr id="0" name=""/>
        <dsp:cNvSpPr/>
      </dsp:nvSpPr>
      <dsp:spPr>
        <a:xfrm>
          <a:off x="2005" y="250027"/>
          <a:ext cx="3150906" cy="902024"/>
        </a:xfrm>
        <a:prstGeom prst="chevron">
          <a:avLst/>
        </a:prstGeom>
        <a:solidFill>
          <a:schemeClr val="tx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Scope</a:t>
          </a:r>
          <a:endParaRPr lang="en-IN" sz="2000" kern="1200" dirty="0"/>
        </a:p>
      </dsp:txBody>
      <dsp:txXfrm>
        <a:off x="453017" y="250027"/>
        <a:ext cx="2248882" cy="902024"/>
      </dsp:txXfrm>
    </dsp:sp>
    <dsp:sp modelId="{F9279286-7E08-442E-8F68-8EC65EBF7ECB}">
      <dsp:nvSpPr>
        <dsp:cNvPr id="0" name=""/>
        <dsp:cNvSpPr/>
      </dsp:nvSpPr>
      <dsp:spPr>
        <a:xfrm>
          <a:off x="2807231" y="259632"/>
          <a:ext cx="3017749" cy="882815"/>
        </a:xfrm>
        <a:prstGeom prst="chevron">
          <a:avLst/>
        </a:prstGeom>
        <a:solidFill>
          <a:srgbClr val="FFFFFF">
            <a:alpha val="90000"/>
          </a:srgb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Learning disabilities</a:t>
          </a:r>
          <a:endParaRPr lang="en-IN" sz="2000" kern="1200" dirty="0"/>
        </a:p>
      </dsp:txBody>
      <dsp:txXfrm>
        <a:off x="3248639" y="259632"/>
        <a:ext cx="2134934" cy="882815"/>
      </dsp:txXfrm>
    </dsp:sp>
    <dsp:sp modelId="{D8202B23-D4A1-49A6-8161-FF6C736EBD5A}">
      <dsp:nvSpPr>
        <dsp:cNvPr id="0" name=""/>
        <dsp:cNvSpPr/>
      </dsp:nvSpPr>
      <dsp:spPr>
        <a:xfrm>
          <a:off x="5515995" y="259632"/>
          <a:ext cx="2756789" cy="882815"/>
        </a:xfrm>
        <a:prstGeom prst="chevron">
          <a:avLst/>
        </a:prstGeom>
        <a:solidFill>
          <a:srgbClr val="FFFFFF">
            <a:alpha val="90000"/>
          </a:srgb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Physical disabilities</a:t>
          </a:r>
          <a:endParaRPr lang="en-IN" sz="2000" kern="1200" dirty="0"/>
        </a:p>
      </dsp:txBody>
      <dsp:txXfrm>
        <a:off x="5957403" y="259632"/>
        <a:ext cx="1873974" cy="882815"/>
      </dsp:txXfrm>
    </dsp:sp>
    <dsp:sp modelId="{69C4209B-B218-45BC-A43B-EEBF10FC3C29}">
      <dsp:nvSpPr>
        <dsp:cNvPr id="0" name=""/>
        <dsp:cNvSpPr/>
      </dsp:nvSpPr>
      <dsp:spPr>
        <a:xfrm>
          <a:off x="7963799" y="259632"/>
          <a:ext cx="2839354" cy="882815"/>
        </a:xfrm>
        <a:prstGeom prst="chevron">
          <a:avLst/>
        </a:prstGeom>
        <a:solidFill>
          <a:srgbClr val="FFFFFF">
            <a:alpha val="90000"/>
          </a:srgb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Autism, Others?</a:t>
          </a:r>
          <a:endParaRPr lang="en-IN" sz="2000" kern="1200" dirty="0"/>
        </a:p>
      </dsp:txBody>
      <dsp:txXfrm>
        <a:off x="8405207" y="259632"/>
        <a:ext cx="1956539" cy="882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A7095-EEE2-41FB-B620-8896968E62BF}">
      <dsp:nvSpPr>
        <dsp:cNvPr id="0" name=""/>
        <dsp:cNvSpPr/>
      </dsp:nvSpPr>
      <dsp:spPr>
        <a:xfrm>
          <a:off x="2005" y="250027"/>
          <a:ext cx="3150906" cy="902024"/>
        </a:xfrm>
        <a:prstGeom prst="chevron">
          <a:avLst/>
        </a:prstGeom>
        <a:solidFill>
          <a:schemeClr val="accent3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Prepare for Inclusion</a:t>
          </a:r>
          <a:endParaRPr lang="en-IN" sz="2800" kern="1200" dirty="0"/>
        </a:p>
      </dsp:txBody>
      <dsp:txXfrm>
        <a:off x="453017" y="250027"/>
        <a:ext cx="2248882" cy="902024"/>
      </dsp:txXfrm>
    </dsp:sp>
    <dsp:sp modelId="{F9279286-7E08-442E-8F68-8EC65EBF7ECB}">
      <dsp:nvSpPr>
        <dsp:cNvPr id="0" name=""/>
        <dsp:cNvSpPr/>
      </dsp:nvSpPr>
      <dsp:spPr>
        <a:xfrm>
          <a:off x="2807231" y="259632"/>
          <a:ext cx="3017749" cy="882815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Culture</a:t>
          </a:r>
          <a:endParaRPr lang="en-IN" sz="2000" kern="1200" dirty="0"/>
        </a:p>
      </dsp:txBody>
      <dsp:txXfrm>
        <a:off x="3248639" y="259632"/>
        <a:ext cx="2134934" cy="882815"/>
      </dsp:txXfrm>
    </dsp:sp>
    <dsp:sp modelId="{D8202B23-D4A1-49A6-8161-FF6C736EBD5A}">
      <dsp:nvSpPr>
        <dsp:cNvPr id="0" name=""/>
        <dsp:cNvSpPr/>
      </dsp:nvSpPr>
      <dsp:spPr>
        <a:xfrm>
          <a:off x="5515995" y="259632"/>
          <a:ext cx="2756789" cy="882815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Policies</a:t>
          </a:r>
          <a:endParaRPr lang="en-IN" sz="2000" kern="1200" dirty="0"/>
        </a:p>
      </dsp:txBody>
      <dsp:txXfrm>
        <a:off x="5957403" y="259632"/>
        <a:ext cx="1873974" cy="882815"/>
      </dsp:txXfrm>
    </dsp:sp>
    <dsp:sp modelId="{69C4209B-B218-45BC-A43B-EEBF10FC3C29}">
      <dsp:nvSpPr>
        <dsp:cNvPr id="0" name=""/>
        <dsp:cNvSpPr/>
      </dsp:nvSpPr>
      <dsp:spPr>
        <a:xfrm>
          <a:off x="7963799" y="259632"/>
          <a:ext cx="2839354" cy="882815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Practices</a:t>
          </a:r>
          <a:endParaRPr lang="en-IN" sz="2000" kern="1200" dirty="0"/>
        </a:p>
      </dsp:txBody>
      <dsp:txXfrm>
        <a:off x="8405207" y="259632"/>
        <a:ext cx="1956539" cy="882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C10E-606D-0247-B329-131343C8761F}">
      <dsp:nvSpPr>
        <dsp:cNvPr id="0" name=""/>
        <dsp:cNvSpPr/>
      </dsp:nvSpPr>
      <dsp:spPr>
        <a:xfrm>
          <a:off x="0" y="405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6BCDD-435C-424A-B72E-50902C43DD54}">
      <dsp:nvSpPr>
        <dsp:cNvPr id="0" name=""/>
        <dsp:cNvSpPr/>
      </dsp:nvSpPr>
      <dsp:spPr>
        <a:xfrm>
          <a:off x="0" y="405"/>
          <a:ext cx="10515600" cy="66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1F497D"/>
              </a:solidFill>
            </a:rPr>
            <a:t>Informal and Formal assessments</a:t>
          </a:r>
          <a:endParaRPr lang="en-US" sz="2800" kern="1200" dirty="0">
            <a:solidFill>
              <a:srgbClr val="1F497D"/>
            </a:solidFill>
          </a:endParaRPr>
        </a:p>
      </dsp:txBody>
      <dsp:txXfrm>
        <a:off x="0" y="405"/>
        <a:ext cx="10515600" cy="664753"/>
      </dsp:txXfrm>
    </dsp:sp>
    <dsp:sp modelId="{DC16B909-D1D5-0046-94BB-3F99D27A48A0}">
      <dsp:nvSpPr>
        <dsp:cNvPr id="0" name=""/>
        <dsp:cNvSpPr/>
      </dsp:nvSpPr>
      <dsp:spPr>
        <a:xfrm>
          <a:off x="0" y="66515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A6399F-0526-5945-9DCD-5098AB0CAB36}">
      <dsp:nvSpPr>
        <dsp:cNvPr id="0" name=""/>
        <dsp:cNvSpPr/>
      </dsp:nvSpPr>
      <dsp:spPr>
        <a:xfrm>
          <a:off x="0" y="665159"/>
          <a:ext cx="10515600" cy="66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1F497D"/>
              </a:solidFill>
            </a:rPr>
            <a:t>Recommend interventions</a:t>
          </a:r>
          <a:endParaRPr lang="en-US" sz="2800" kern="1200" dirty="0">
            <a:solidFill>
              <a:srgbClr val="1F497D"/>
            </a:solidFill>
          </a:endParaRPr>
        </a:p>
      </dsp:txBody>
      <dsp:txXfrm>
        <a:off x="0" y="665159"/>
        <a:ext cx="10515600" cy="664753"/>
      </dsp:txXfrm>
    </dsp:sp>
    <dsp:sp modelId="{FB2D9F34-8BE2-9942-A080-176B8F818BE0}">
      <dsp:nvSpPr>
        <dsp:cNvPr id="0" name=""/>
        <dsp:cNvSpPr/>
      </dsp:nvSpPr>
      <dsp:spPr>
        <a:xfrm>
          <a:off x="0" y="132991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52D40-A600-8A4A-B99A-4AC7FA9EA1A0}">
      <dsp:nvSpPr>
        <dsp:cNvPr id="0" name=""/>
        <dsp:cNvSpPr/>
      </dsp:nvSpPr>
      <dsp:spPr>
        <a:xfrm>
          <a:off x="0" y="1329913"/>
          <a:ext cx="10515600" cy="66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1F497D"/>
              </a:solidFill>
            </a:rPr>
            <a:t>Provide Accommodations</a:t>
          </a:r>
          <a:endParaRPr lang="en-US" sz="2800" kern="1200" dirty="0">
            <a:solidFill>
              <a:srgbClr val="1F497D"/>
            </a:solidFill>
          </a:endParaRPr>
        </a:p>
      </dsp:txBody>
      <dsp:txXfrm>
        <a:off x="0" y="1329913"/>
        <a:ext cx="10515600" cy="664753"/>
      </dsp:txXfrm>
    </dsp:sp>
    <dsp:sp modelId="{00F23682-9F41-CD45-AC85-1BC83BB762ED}">
      <dsp:nvSpPr>
        <dsp:cNvPr id="0" name=""/>
        <dsp:cNvSpPr/>
      </dsp:nvSpPr>
      <dsp:spPr>
        <a:xfrm>
          <a:off x="0" y="199466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5BCA02-CEC9-614A-B429-9B857CD39161}">
      <dsp:nvSpPr>
        <dsp:cNvPr id="0" name=""/>
        <dsp:cNvSpPr/>
      </dsp:nvSpPr>
      <dsp:spPr>
        <a:xfrm>
          <a:off x="0" y="1994667"/>
          <a:ext cx="10515600" cy="66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rgbClr val="1F497D"/>
              </a:solidFill>
            </a:rPr>
            <a:t>Become Case Managers/Academic Coaches</a:t>
          </a:r>
          <a:endParaRPr lang="en-US" sz="2800" kern="1200">
            <a:solidFill>
              <a:srgbClr val="1F497D"/>
            </a:solidFill>
          </a:endParaRPr>
        </a:p>
      </dsp:txBody>
      <dsp:txXfrm>
        <a:off x="0" y="1994667"/>
        <a:ext cx="10515600" cy="664753"/>
      </dsp:txXfrm>
    </dsp:sp>
    <dsp:sp modelId="{41D744D1-7CF8-754A-B0F8-C9F74A75C0DD}">
      <dsp:nvSpPr>
        <dsp:cNvPr id="0" name=""/>
        <dsp:cNvSpPr/>
      </dsp:nvSpPr>
      <dsp:spPr>
        <a:xfrm>
          <a:off x="0" y="2659421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92ED8-5035-674A-B9CC-8C4922509F7C}">
      <dsp:nvSpPr>
        <dsp:cNvPr id="0" name=""/>
        <dsp:cNvSpPr/>
      </dsp:nvSpPr>
      <dsp:spPr>
        <a:xfrm>
          <a:off x="0" y="2659421"/>
          <a:ext cx="10515600" cy="66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1F497D"/>
              </a:solidFill>
            </a:rPr>
            <a:t>Provide one-on-one remedial instruction</a:t>
          </a:r>
          <a:endParaRPr lang="en-US" sz="2800" kern="1200" dirty="0">
            <a:solidFill>
              <a:srgbClr val="1F497D"/>
            </a:solidFill>
          </a:endParaRPr>
        </a:p>
      </dsp:txBody>
      <dsp:txXfrm>
        <a:off x="0" y="2659421"/>
        <a:ext cx="10515600" cy="6647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2E6A4-8A05-E147-864D-3A8C2355DC72}">
      <dsp:nvSpPr>
        <dsp:cNvPr id="0" name=""/>
        <dsp:cNvSpPr/>
      </dsp:nvSpPr>
      <dsp:spPr>
        <a:xfrm>
          <a:off x="54692" y="36584"/>
          <a:ext cx="2953847" cy="7384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rgbClr val="1E1C11"/>
              </a:solidFill>
            </a:rPr>
            <a:t>Outreach</a:t>
          </a:r>
          <a:endParaRPr lang="en-IN" sz="2000" kern="1200" dirty="0">
            <a:solidFill>
              <a:srgbClr val="1E1C11"/>
            </a:solidFill>
          </a:endParaRPr>
        </a:p>
      </dsp:txBody>
      <dsp:txXfrm>
        <a:off x="76321" y="58213"/>
        <a:ext cx="2910589" cy="695203"/>
      </dsp:txXfrm>
    </dsp:sp>
    <dsp:sp modelId="{83703036-DA75-9A42-BBA5-D5CAE67D0388}">
      <dsp:nvSpPr>
        <dsp:cNvPr id="0" name=""/>
        <dsp:cNvSpPr/>
      </dsp:nvSpPr>
      <dsp:spPr>
        <a:xfrm rot="5400000">
          <a:off x="1405689" y="776794"/>
          <a:ext cx="251853" cy="332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>
            <a:solidFill>
              <a:srgbClr val="1E1C11"/>
            </a:solidFill>
          </a:endParaRPr>
        </a:p>
      </dsp:txBody>
      <dsp:txXfrm rot="-5400000">
        <a:off x="1431923" y="817021"/>
        <a:ext cx="199385" cy="176297"/>
      </dsp:txXfrm>
    </dsp:sp>
    <dsp:sp modelId="{E63AC716-0CD8-6A41-8A55-11311082016E}">
      <dsp:nvSpPr>
        <dsp:cNvPr id="0" name=""/>
        <dsp:cNvSpPr/>
      </dsp:nvSpPr>
      <dsp:spPr>
        <a:xfrm>
          <a:off x="54692" y="1110850"/>
          <a:ext cx="2953847" cy="7384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22811"/>
            <a:satOff val="-13501"/>
            <a:lumOff val="90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rgbClr val="1E1C11"/>
              </a:solidFill>
            </a:rPr>
            <a:t>Admissions</a:t>
          </a:r>
          <a:endParaRPr lang="en-IN" sz="2000" kern="1200" dirty="0">
            <a:solidFill>
              <a:srgbClr val="1E1C11"/>
            </a:solidFill>
          </a:endParaRPr>
        </a:p>
      </dsp:txBody>
      <dsp:txXfrm>
        <a:off x="76321" y="1132479"/>
        <a:ext cx="2910589" cy="695203"/>
      </dsp:txXfrm>
    </dsp:sp>
    <dsp:sp modelId="{41951EAB-F513-774E-87A1-96ADA44D134C}">
      <dsp:nvSpPr>
        <dsp:cNvPr id="0" name=""/>
        <dsp:cNvSpPr/>
      </dsp:nvSpPr>
      <dsp:spPr>
        <a:xfrm rot="5400000">
          <a:off x="1393154" y="1867774"/>
          <a:ext cx="276923" cy="332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163659"/>
            <a:satOff val="-17770"/>
            <a:lumOff val="11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>
            <a:solidFill>
              <a:srgbClr val="1E1C11"/>
            </a:solidFill>
          </a:endParaRPr>
        </a:p>
      </dsp:txBody>
      <dsp:txXfrm rot="-5400000">
        <a:off x="1431924" y="1895466"/>
        <a:ext cx="199385" cy="193846"/>
      </dsp:txXfrm>
    </dsp:sp>
    <dsp:sp modelId="{E1199714-EB3C-6341-946C-FB3404167091}">
      <dsp:nvSpPr>
        <dsp:cNvPr id="0" name=""/>
        <dsp:cNvSpPr/>
      </dsp:nvSpPr>
      <dsp:spPr>
        <a:xfrm>
          <a:off x="54692" y="2218543"/>
          <a:ext cx="2953847" cy="7384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245623"/>
            <a:satOff val="-27002"/>
            <a:lumOff val="181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rgbClr val="1E1C11"/>
              </a:solidFill>
            </a:rPr>
            <a:t>First year</a:t>
          </a:r>
          <a:endParaRPr lang="en-IN" sz="2000" kern="1200" dirty="0">
            <a:solidFill>
              <a:srgbClr val="1E1C11"/>
            </a:solidFill>
          </a:endParaRPr>
        </a:p>
      </dsp:txBody>
      <dsp:txXfrm>
        <a:off x="76321" y="2240172"/>
        <a:ext cx="2910589" cy="695203"/>
      </dsp:txXfrm>
    </dsp:sp>
    <dsp:sp modelId="{C754E3E5-8264-8649-ADB0-127D8121EBF6}">
      <dsp:nvSpPr>
        <dsp:cNvPr id="0" name=""/>
        <dsp:cNvSpPr/>
      </dsp:nvSpPr>
      <dsp:spPr>
        <a:xfrm rot="5400000">
          <a:off x="1393154" y="2975466"/>
          <a:ext cx="276923" cy="332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27319"/>
            <a:satOff val="-35541"/>
            <a:lumOff val="229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>
            <a:solidFill>
              <a:srgbClr val="1E1C11"/>
            </a:solidFill>
          </a:endParaRPr>
        </a:p>
      </dsp:txBody>
      <dsp:txXfrm rot="-5400000">
        <a:off x="1431924" y="3003158"/>
        <a:ext cx="199385" cy="193846"/>
      </dsp:txXfrm>
    </dsp:sp>
    <dsp:sp modelId="{D3F27433-A770-E74E-BD7A-4775F66D442B}">
      <dsp:nvSpPr>
        <dsp:cNvPr id="0" name=""/>
        <dsp:cNvSpPr/>
      </dsp:nvSpPr>
      <dsp:spPr>
        <a:xfrm>
          <a:off x="54692" y="3326236"/>
          <a:ext cx="2953847" cy="7384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68434"/>
            <a:satOff val="-40503"/>
            <a:lumOff val="272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rgbClr val="1E1C11"/>
              </a:solidFill>
            </a:rPr>
            <a:t>Second year &amp; beyond</a:t>
          </a:r>
          <a:endParaRPr lang="en-IN" sz="2000" kern="1200" dirty="0">
            <a:solidFill>
              <a:srgbClr val="1E1C11"/>
            </a:solidFill>
          </a:endParaRPr>
        </a:p>
      </dsp:txBody>
      <dsp:txXfrm>
        <a:off x="76321" y="3347865"/>
        <a:ext cx="2910589" cy="695203"/>
      </dsp:txXfrm>
    </dsp:sp>
    <dsp:sp modelId="{B7ABA2EB-E605-EC46-9449-E5B8CDF1A541}">
      <dsp:nvSpPr>
        <dsp:cNvPr id="0" name=""/>
        <dsp:cNvSpPr/>
      </dsp:nvSpPr>
      <dsp:spPr>
        <a:xfrm rot="5400000">
          <a:off x="1393154" y="4083159"/>
          <a:ext cx="276923" cy="332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90978"/>
            <a:satOff val="-53311"/>
            <a:lumOff val="344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1E1C11"/>
            </a:solidFill>
          </a:endParaRPr>
        </a:p>
      </dsp:txBody>
      <dsp:txXfrm rot="-5400000">
        <a:off x="1431924" y="4110851"/>
        <a:ext cx="199385" cy="193846"/>
      </dsp:txXfrm>
    </dsp:sp>
    <dsp:sp modelId="{88210903-5CDD-0B46-A14C-D7DD6AFC390A}">
      <dsp:nvSpPr>
        <dsp:cNvPr id="0" name=""/>
        <dsp:cNvSpPr/>
      </dsp:nvSpPr>
      <dsp:spPr>
        <a:xfrm>
          <a:off x="54692" y="4433928"/>
          <a:ext cx="2953847" cy="7384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1245"/>
            <a:satOff val="-54004"/>
            <a:lumOff val="36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rgbClr val="1E1C11"/>
              </a:solidFill>
            </a:rPr>
            <a:t>Employability/Connect with the Industry</a:t>
          </a:r>
          <a:endParaRPr lang="en-IN" sz="2000" kern="1200" dirty="0">
            <a:solidFill>
              <a:srgbClr val="1E1C11"/>
            </a:solidFill>
          </a:endParaRPr>
        </a:p>
      </dsp:txBody>
      <dsp:txXfrm>
        <a:off x="76321" y="4455557"/>
        <a:ext cx="2910589" cy="695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48D76-05D9-40AD-8F14-84A788911652}">
      <dsp:nvSpPr>
        <dsp:cNvPr id="0" name=""/>
        <dsp:cNvSpPr/>
      </dsp:nvSpPr>
      <dsp:spPr>
        <a:xfrm rot="5400000">
          <a:off x="484232" y="2376442"/>
          <a:ext cx="1446025" cy="240615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2499-2D45-4A0E-BA61-8D51C35DE16F}">
      <dsp:nvSpPr>
        <dsp:cNvPr id="0" name=""/>
        <dsp:cNvSpPr/>
      </dsp:nvSpPr>
      <dsp:spPr>
        <a:xfrm>
          <a:off x="231341" y="3108236"/>
          <a:ext cx="2504476" cy="190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Only LD and ADD/ADHD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Support to other non-LD students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Provide classrrom &amp; exam accommodations</a:t>
          </a:r>
          <a:endParaRPr lang="en-IN" sz="1400" b="1" kern="1200" dirty="0"/>
        </a:p>
      </dsp:txBody>
      <dsp:txXfrm>
        <a:off x="231341" y="3108236"/>
        <a:ext cx="2504476" cy="1904139"/>
      </dsp:txXfrm>
    </dsp:sp>
    <dsp:sp modelId="{28F258C6-688D-405B-8CA0-DFFB34AF2AC7}">
      <dsp:nvSpPr>
        <dsp:cNvPr id="0" name=""/>
        <dsp:cNvSpPr/>
      </dsp:nvSpPr>
      <dsp:spPr>
        <a:xfrm>
          <a:off x="1790238" y="2378488"/>
          <a:ext cx="409865" cy="409865"/>
        </a:xfrm>
        <a:prstGeom prst="triangle">
          <a:avLst>
            <a:gd name="adj" fmla="val 100000"/>
          </a:avLst>
        </a:prstGeom>
        <a:solidFill>
          <a:schemeClr val="accent4">
            <a:hueOff val="-82102"/>
            <a:satOff val="2452"/>
            <a:lumOff val="948"/>
            <a:alphaOff val="0"/>
          </a:schemeClr>
        </a:solidFill>
        <a:ln w="15875" cap="rnd" cmpd="sng" algn="ctr">
          <a:solidFill>
            <a:schemeClr val="accent4">
              <a:hueOff val="-82102"/>
              <a:satOff val="2452"/>
              <a:lumOff val="9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C84BB-F257-4D66-804B-030EBD582055}">
      <dsp:nvSpPr>
        <dsp:cNvPr id="0" name=""/>
        <dsp:cNvSpPr/>
      </dsp:nvSpPr>
      <dsp:spPr>
        <a:xfrm rot="5400000">
          <a:off x="3309632" y="1912089"/>
          <a:ext cx="1446025" cy="240615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164204"/>
            <a:satOff val="4903"/>
            <a:lumOff val="1895"/>
            <a:alphaOff val="0"/>
          </a:schemeClr>
        </a:solidFill>
        <a:ln w="15875" cap="rnd" cmpd="sng" algn="ctr">
          <a:solidFill>
            <a:schemeClr val="accent4">
              <a:hueOff val="-164204"/>
              <a:satOff val="4903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114B5-BCE0-4204-888B-8CDA7A98D03D}">
      <dsp:nvSpPr>
        <dsp:cNvPr id="0" name=""/>
        <dsp:cNvSpPr/>
      </dsp:nvSpPr>
      <dsp:spPr>
        <a:xfrm>
          <a:off x="3068254" y="2604556"/>
          <a:ext cx="2172289" cy="190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Planned Outreach &amp; Admissions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Visual and Hearing Impairment,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ESL  support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Structured Framework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Physical Accessibility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Academic Accessibility - </a:t>
          </a:r>
          <a:r>
            <a:rPr lang="en-IN" sz="1100" b="1" kern="1200" dirty="0" smtClean="0"/>
            <a:t>Assistive technologies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Volunteer support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Developing Collaborations/ Ecosystem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   </a:t>
          </a:r>
          <a:endParaRPr lang="en-IN" sz="1600" kern="1200" dirty="0"/>
        </a:p>
      </dsp:txBody>
      <dsp:txXfrm>
        <a:off x="3068254" y="2604556"/>
        <a:ext cx="2172289" cy="1904139"/>
      </dsp:txXfrm>
    </dsp:sp>
    <dsp:sp modelId="{A955A561-B24A-4F72-AE52-855CDA515C67}">
      <dsp:nvSpPr>
        <dsp:cNvPr id="0" name=""/>
        <dsp:cNvSpPr/>
      </dsp:nvSpPr>
      <dsp:spPr>
        <a:xfrm>
          <a:off x="4830678" y="1899629"/>
          <a:ext cx="409865" cy="409865"/>
        </a:xfrm>
        <a:prstGeom prst="triangle">
          <a:avLst>
            <a:gd name="adj" fmla="val 100000"/>
          </a:avLst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accent4">
              <a:hueOff val="-246306"/>
              <a:satOff val="7355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6BE29-4224-420D-83DA-6589D6E49953}">
      <dsp:nvSpPr>
        <dsp:cNvPr id="0" name=""/>
        <dsp:cNvSpPr/>
      </dsp:nvSpPr>
      <dsp:spPr>
        <a:xfrm rot="5400000">
          <a:off x="6135032" y="1060346"/>
          <a:ext cx="1446025" cy="240615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328408"/>
            <a:satOff val="9806"/>
            <a:lumOff val="3791"/>
            <a:alphaOff val="0"/>
          </a:schemeClr>
        </a:solidFill>
        <a:ln w="15875" cap="rnd" cmpd="sng" algn="ctr">
          <a:solidFill>
            <a:schemeClr val="accent4">
              <a:hueOff val="-328408"/>
              <a:satOff val="9806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DA6C1-A3AB-46F4-B8BF-E3DAC9215E91}">
      <dsp:nvSpPr>
        <dsp:cNvPr id="0" name=""/>
        <dsp:cNvSpPr/>
      </dsp:nvSpPr>
      <dsp:spPr>
        <a:xfrm>
          <a:off x="5893655" y="1779268"/>
          <a:ext cx="2172289" cy="190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Include other disabilties including Autism/Asperger’s, loco-motor disabilities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 dirty="0" smtClean="0"/>
        </a:p>
      </dsp:txBody>
      <dsp:txXfrm>
        <a:off x="5893655" y="1779268"/>
        <a:ext cx="2172289" cy="1904139"/>
      </dsp:txXfrm>
    </dsp:sp>
    <dsp:sp modelId="{46EB87EF-F946-D14A-90DB-A50DE95A4A0B}">
      <dsp:nvSpPr>
        <dsp:cNvPr id="0" name=""/>
        <dsp:cNvSpPr/>
      </dsp:nvSpPr>
      <dsp:spPr>
        <a:xfrm>
          <a:off x="7417143" y="1074335"/>
          <a:ext cx="409865" cy="409865"/>
        </a:xfrm>
        <a:prstGeom prst="triangle">
          <a:avLst>
            <a:gd name="adj" fmla="val 100000"/>
          </a:avLst>
        </a:prstGeom>
        <a:solidFill>
          <a:schemeClr val="accent4">
            <a:hueOff val="-410510"/>
            <a:satOff val="12258"/>
            <a:lumOff val="4738"/>
            <a:alphaOff val="0"/>
          </a:schemeClr>
        </a:solidFill>
        <a:ln w="15875" cap="rnd" cmpd="sng" algn="ctr">
          <a:solidFill>
            <a:schemeClr val="accent4">
              <a:hueOff val="-410510"/>
              <a:satOff val="12258"/>
              <a:lumOff val="47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5C60-7860-3040-88A5-E969C9012CBD}">
      <dsp:nvSpPr>
        <dsp:cNvPr id="0" name=""/>
        <dsp:cNvSpPr/>
      </dsp:nvSpPr>
      <dsp:spPr>
        <a:xfrm rot="5400000">
          <a:off x="8960432" y="402298"/>
          <a:ext cx="1446025" cy="240615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AC47-295A-4649-989D-119CC81F4352}">
      <dsp:nvSpPr>
        <dsp:cNvPr id="0" name=""/>
        <dsp:cNvSpPr/>
      </dsp:nvSpPr>
      <dsp:spPr>
        <a:xfrm>
          <a:off x="8719055" y="1121219"/>
          <a:ext cx="2172289" cy="190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Setup a center of excellence – a role model for university system in India</a:t>
          </a:r>
          <a:endParaRPr lang="en-IN" sz="1400" b="1" kern="1200" dirty="0"/>
        </a:p>
      </dsp:txBody>
      <dsp:txXfrm>
        <a:off x="8719055" y="1121219"/>
        <a:ext cx="2172289" cy="190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0B690-C911-524B-BF23-A168BCD8355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9B81-EE46-C546-9381-024A786E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19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004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004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4464" y="1493141"/>
            <a:ext cx="13500872" cy="272964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Concept &amp; Practice of Inclusive Education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at Ashoka University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3" y="136734"/>
            <a:ext cx="3787772" cy="14605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2562" y="4767210"/>
            <a:ext cx="7956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Reena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heads the office along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Deputy Manager.</a:t>
            </a:r>
          </a:p>
        </p:txBody>
      </p:sp>
    </p:spTree>
    <p:extLst>
      <p:ext uri="{BB962C8B-B14F-4D97-AF65-F5344CB8AC3E}">
        <p14:creationId xmlns:p14="http://schemas.microsoft.com/office/powerpoint/2010/main" val="39590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848" y="362983"/>
            <a:ext cx="4231901" cy="7612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240C"/>
                </a:solidFill>
                <a:latin typeface="Times New Roman"/>
                <a:cs typeface="Times New Roman"/>
              </a:rPr>
              <a:t>Way Forward</a:t>
            </a:r>
            <a:endParaRPr lang="en-US" dirty="0">
              <a:solidFill>
                <a:srgbClr val="7C240C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349" y="1295596"/>
            <a:ext cx="10031981" cy="516955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Collaborate with Outreach &amp; Media:</a:t>
            </a:r>
          </a:p>
          <a:p>
            <a:pPr lvl="1"/>
            <a:r>
              <a:rPr lang="en-US" sz="1700" dirty="0">
                <a:latin typeface="Trebuchet MS"/>
                <a:cs typeface="Trebuchet MS"/>
              </a:rPr>
              <a:t>I</a:t>
            </a:r>
            <a:r>
              <a:rPr lang="en-US" sz="1700" dirty="0" smtClean="0">
                <a:latin typeface="Trebuchet MS"/>
                <a:cs typeface="Trebuchet MS"/>
              </a:rPr>
              <a:t>nclude </a:t>
            </a:r>
            <a:r>
              <a:rPr lang="en-US" sz="1700" dirty="0" err="1" smtClean="0">
                <a:latin typeface="Trebuchet MS"/>
                <a:cs typeface="Trebuchet MS"/>
              </a:rPr>
              <a:t>Ashoka’s</a:t>
            </a:r>
            <a:r>
              <a:rPr lang="en-US" sz="1700" dirty="0" smtClean="0">
                <a:latin typeface="Trebuchet MS"/>
                <a:cs typeface="Trebuchet MS"/>
              </a:rPr>
              <a:t> policy of inclusion in the outreach and media agenda. </a:t>
            </a:r>
          </a:p>
          <a:p>
            <a:pPr lvl="1"/>
            <a:r>
              <a:rPr lang="en-US" sz="1700" dirty="0">
                <a:latin typeface="Trebuchet MS"/>
                <a:cs typeface="Trebuchet MS"/>
              </a:rPr>
              <a:t>R</a:t>
            </a:r>
            <a:r>
              <a:rPr lang="en-US" sz="1700" dirty="0" smtClean="0">
                <a:latin typeface="Trebuchet MS"/>
                <a:cs typeface="Trebuchet MS"/>
              </a:rPr>
              <a:t>each out to schools &amp; organizations, have press releases and spread the word in every possible way. </a:t>
            </a:r>
            <a:endParaRPr lang="en-US" sz="1400" dirty="0" smtClean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b="1" dirty="0" smtClean="0">
              <a:latin typeface="Trebuchet MS"/>
              <a:cs typeface="Trebuchet MS"/>
            </a:endParaRPr>
          </a:p>
          <a:p>
            <a:r>
              <a:rPr lang="en-US" b="1" dirty="0" smtClean="0">
                <a:latin typeface="Trebuchet MS"/>
                <a:cs typeface="Trebuchet MS"/>
              </a:rPr>
              <a:t>Develop </a:t>
            </a:r>
            <a:r>
              <a:rPr lang="en-US" b="1" dirty="0">
                <a:latin typeface="Trebuchet MS"/>
                <a:cs typeface="Trebuchet MS"/>
              </a:rPr>
              <a:t>a Resource Hub for Curriculum Access:</a:t>
            </a:r>
          </a:p>
          <a:p>
            <a:pPr lvl="1"/>
            <a:r>
              <a:rPr lang="en-US" sz="1700" dirty="0" smtClean="0">
                <a:latin typeface="Trebuchet MS"/>
                <a:cs typeface="Trebuchet MS"/>
              </a:rPr>
              <a:t>Build an </a:t>
            </a:r>
            <a:r>
              <a:rPr lang="en-US" sz="1700" dirty="0">
                <a:latin typeface="Trebuchet MS"/>
                <a:cs typeface="Trebuchet MS"/>
              </a:rPr>
              <a:t>audio book library </a:t>
            </a:r>
          </a:p>
          <a:p>
            <a:pPr lvl="1"/>
            <a:r>
              <a:rPr lang="en-US" sz="1700" dirty="0" smtClean="0">
                <a:latin typeface="Trebuchet MS"/>
                <a:cs typeface="Trebuchet MS"/>
              </a:rPr>
              <a:t>Create course books in accessible format</a:t>
            </a:r>
          </a:p>
          <a:p>
            <a:pPr lvl="1"/>
            <a:r>
              <a:rPr lang="en-US" sz="1700" dirty="0" smtClean="0">
                <a:latin typeface="Trebuchet MS"/>
                <a:cs typeface="Trebuchet MS"/>
              </a:rPr>
              <a:t>Research </a:t>
            </a:r>
            <a:r>
              <a:rPr lang="en-US" sz="1700" dirty="0">
                <a:latin typeface="Trebuchet MS"/>
                <a:cs typeface="Trebuchet MS"/>
              </a:rPr>
              <a:t>and implementation of various assistive technology and pedagogical system</a:t>
            </a:r>
          </a:p>
          <a:p>
            <a:endParaRPr lang="en-US" b="1" dirty="0" smtClean="0">
              <a:latin typeface="Trebuchet MS"/>
              <a:cs typeface="Trebuchet MS"/>
            </a:endParaRPr>
          </a:p>
          <a:p>
            <a:r>
              <a:rPr lang="en-US" b="1" dirty="0" smtClean="0">
                <a:latin typeface="Trebuchet MS"/>
                <a:cs typeface="Trebuchet MS"/>
              </a:rPr>
              <a:t>New initiatives for Accessibility</a:t>
            </a:r>
          </a:p>
          <a:p>
            <a:pPr lvl="1"/>
            <a:r>
              <a:rPr lang="en-US" sz="1700" dirty="0" smtClean="0">
                <a:latin typeface="Trebuchet MS"/>
                <a:cs typeface="Trebuchet MS"/>
              </a:rPr>
              <a:t>Physical accessibility: </a:t>
            </a:r>
            <a:r>
              <a:rPr lang="en-US" sz="1700" dirty="0">
                <a:latin typeface="Trebuchet MS"/>
                <a:cs typeface="Trebuchet MS"/>
                <a:sym typeface="Trebuchet MS"/>
              </a:rPr>
              <a:t>Infrastructure of the campus to be made accessible and barrier-free </a:t>
            </a:r>
            <a:endParaRPr lang="en-US" sz="1700" dirty="0">
              <a:latin typeface="Trebuchet MS"/>
              <a:cs typeface="Trebuchet MS"/>
            </a:endParaRPr>
          </a:p>
          <a:p>
            <a:pPr lvl="1"/>
            <a:r>
              <a:rPr lang="en-US" sz="1700" dirty="0" smtClean="0">
                <a:latin typeface="Trebuchet MS"/>
                <a:cs typeface="Trebuchet MS"/>
              </a:rPr>
              <a:t>Academic Accessibility: Assistive technology tools, Latest Test batteries, etc.</a:t>
            </a:r>
          </a:p>
          <a:p>
            <a:pPr lvl="2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795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497" y="651911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rgbClr val="7C240C"/>
                </a:solidFill>
                <a:latin typeface="Times New Roman"/>
                <a:cs typeface="Times New Roman"/>
              </a:rPr>
              <a:t>Resources</a:t>
            </a:r>
            <a:endParaRPr lang="en-US" dirty="0">
              <a:solidFill>
                <a:srgbClr val="7C240C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719" y="1535243"/>
            <a:ext cx="9091663" cy="4348065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smtClean="0"/>
              <a:t>In-house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rebuchet MS"/>
                <a:cs typeface="Trebuchet MS"/>
              </a:rPr>
              <a:t>Conversion of academic content into following accessible formats: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err="1" smtClean="0">
                <a:latin typeface="Trebuchet MS"/>
                <a:cs typeface="Trebuchet MS"/>
              </a:rPr>
              <a:t>LaTex</a:t>
            </a:r>
            <a:endParaRPr lang="en-US" sz="1900" dirty="0" smtClean="0">
              <a:latin typeface="Trebuchet MS"/>
              <a:cs typeface="Trebuchet MS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rebuchet MS"/>
                <a:cs typeface="Trebuchet MS"/>
              </a:rPr>
              <a:t>Audio Books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rebuchet MS"/>
                <a:cs typeface="Trebuchet MS"/>
              </a:rPr>
              <a:t>Daisy (in progress)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err="1" smtClean="0">
                <a:latin typeface="Trebuchet MS"/>
                <a:cs typeface="Trebuchet MS"/>
              </a:rPr>
              <a:t>ePub</a:t>
            </a:r>
            <a:r>
              <a:rPr lang="en-US" sz="1900" dirty="0" smtClean="0">
                <a:latin typeface="Trebuchet MS"/>
                <a:cs typeface="Trebuchet MS"/>
              </a:rPr>
              <a:t> (in progress)</a:t>
            </a:r>
            <a:endParaRPr lang="en-US" sz="1900" dirty="0">
              <a:latin typeface="Trebuchet MS"/>
              <a:cs typeface="Trebuchet MS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rebuchet MS"/>
                <a:cs typeface="Trebuchet MS"/>
              </a:rPr>
              <a:t>Provision for scribes, audio recording and transcription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rebuchet MS"/>
                <a:cs typeface="Trebuchet MS"/>
              </a:rPr>
              <a:t>Support in classroom by T.As/T.Fs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rebuchet MS"/>
                <a:cs typeface="Trebuchet MS"/>
              </a:rPr>
              <a:t>In person time with professors, T.As/T.Fs, &amp; tutors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rebuchet MS"/>
                <a:cs typeface="Trebuchet MS"/>
              </a:rPr>
              <a:t>Various assistive software repository with learning modules</a:t>
            </a:r>
            <a:endParaRPr lang="en-US" sz="1900" dirty="0">
              <a:latin typeface="Trebuchet MS"/>
              <a:cs typeface="Trebuchet MS"/>
            </a:endParaRPr>
          </a:p>
          <a:p>
            <a:endParaRPr lang="en-US" dirty="0" smtClean="0"/>
          </a:p>
          <a:p>
            <a:r>
              <a:rPr lang="en-US" sz="2900" b="1" dirty="0" smtClean="0"/>
              <a:t>Outsourced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rebuchet MS"/>
                <a:cs typeface="Trebuchet MS"/>
              </a:rPr>
              <a:t>Tactile graphs and maps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rebuchet MS"/>
                <a:cs typeface="Trebuchet MS"/>
              </a:rPr>
              <a:t>Braille prints of books and notes</a:t>
            </a:r>
            <a:endParaRPr lang="en-US" sz="2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84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Grp="1"/>
          </p:cNvSpPr>
          <p:nvPr>
            <p:ph type="title"/>
          </p:nvPr>
        </p:nvSpPr>
        <p:spPr>
          <a:xfrm>
            <a:off x="1600292" y="433155"/>
            <a:ext cx="7571469" cy="7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b="0" i="0" u="none" strike="noStrike" cap="none" dirty="0" smtClean="0">
                <a:solidFill>
                  <a:srgbClr val="7C240C"/>
                </a:solidFill>
                <a:latin typeface="Times New Roman"/>
                <a:ea typeface="Trebuchet MS"/>
                <a:cs typeface="Times New Roman"/>
                <a:sym typeface="Trebuchet MS"/>
              </a:rPr>
              <a:t>Physical Accessibility: </a:t>
            </a:r>
            <a:r>
              <a:rPr lang="en-US" sz="3200" b="0" i="0" u="none" strike="noStrike" cap="none" dirty="0" smtClean="0">
                <a:solidFill>
                  <a:srgbClr val="7C240C"/>
                </a:solidFill>
                <a:latin typeface="Times New Roman"/>
                <a:ea typeface="Trebuchet MS"/>
                <a:cs typeface="Times New Roman"/>
                <a:sym typeface="Trebuchet MS"/>
              </a:rPr>
              <a:t>In Plan</a:t>
            </a:r>
            <a:endParaRPr sz="3200" b="0" i="0" u="none" strike="noStrike" cap="none" dirty="0">
              <a:solidFill>
                <a:srgbClr val="7C240C"/>
              </a:solidFill>
              <a:latin typeface="Times New Roman"/>
              <a:ea typeface="Trebuchet MS"/>
              <a:cs typeface="Times New Roman"/>
              <a:sym typeface="Trebuchet MS"/>
            </a:endParaRPr>
          </a:p>
        </p:txBody>
      </p:sp>
      <p:pic>
        <p:nvPicPr>
          <p:cNvPr id="5" name="Shape 2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80960" y="163392"/>
            <a:ext cx="2248214" cy="866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53"/>
          <p:cNvSpPr/>
          <p:nvPr/>
        </p:nvSpPr>
        <p:spPr>
          <a:xfrm>
            <a:off x="954253" y="3551252"/>
            <a:ext cx="3330526" cy="2541897"/>
          </a:xfrm>
          <a:prstGeom prst="rect">
            <a:avLst/>
          </a:prstGeom>
          <a:noFill/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infrastructure of the campus needs to be </a:t>
            </a:r>
            <a:r>
              <a:rPr lang="en-US" sz="1800" b="1" i="0" u="sng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made accessible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for visually impaired and wheelchair users. </a:t>
            </a:r>
            <a:endParaRPr lang="en-US" sz="1800" b="0" i="0" u="none" strike="noStrike" cap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764" y="1571475"/>
            <a:ext cx="2637781" cy="1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0477" y="1681795"/>
            <a:ext cx="3217629" cy="16277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64"/>
          <p:cNvSpPr/>
          <p:nvPr/>
        </p:nvSpPr>
        <p:spPr>
          <a:xfrm>
            <a:off x="4437292" y="3551252"/>
            <a:ext cx="3765912" cy="2488570"/>
          </a:xfrm>
          <a:prstGeom prst="rect">
            <a:avLst/>
          </a:prstGeom>
          <a:solidFill>
            <a:srgbClr val="FFFFFF">
              <a:alpha val="28627"/>
            </a:srgbClr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Ramps 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provided on campus </a:t>
            </a:r>
            <a:r>
              <a:rPr lang="en-US" sz="1800" b="1" i="0" u="sng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needs modifications</a:t>
            </a:r>
            <a:r>
              <a:rPr lang="en-US" sz="1800" b="0" i="0" u="sng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meet the </a:t>
            </a:r>
            <a:r>
              <a:rPr lang="en-US" sz="1800" b="1" i="0" u="sng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recommended standards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Washrooms, library and common areas </a:t>
            </a:r>
            <a:r>
              <a:rPr lang="en-US" sz="1800" b="1" i="0" u="sng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be made </a:t>
            </a:r>
            <a:r>
              <a:rPr lang="en-US" sz="1800" b="1" i="0" u="sng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accessible</a:t>
            </a:r>
            <a:endParaRPr sz="1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Shape 2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23197" y="1571475"/>
            <a:ext cx="3227826" cy="173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75"/>
          <p:cNvSpPr/>
          <p:nvPr/>
        </p:nvSpPr>
        <p:spPr>
          <a:xfrm>
            <a:off x="8298031" y="3461458"/>
            <a:ext cx="3850680" cy="2631691"/>
          </a:xfrm>
          <a:prstGeom prst="rect">
            <a:avLst/>
          </a:prstGeom>
          <a:solidFill>
            <a:srgbClr val="FFFFFF">
              <a:alpha val="28627"/>
            </a:srgbClr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Ashoka</a:t>
            </a:r>
            <a:r>
              <a:rPr lang="en-US" sz="1800" b="1" i="0" u="sng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sng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shuttle service and golf cart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on campus </a:t>
            </a:r>
            <a:r>
              <a:rPr lang="en-US" sz="1800" b="1" i="0" u="sng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be made </a:t>
            </a:r>
            <a:r>
              <a:rPr lang="en-US" sz="1800" b="1" i="0" u="sng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accessible</a:t>
            </a:r>
            <a:endParaRPr sz="1800" b="1" i="0" u="sng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31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005525" y="-625535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rgbClr val="7C240C"/>
                </a:solidFill>
                <a:latin typeface="Times New Roman"/>
                <a:ea typeface="Trebuchet MS"/>
                <a:cs typeface="Times New Roman"/>
                <a:sym typeface="Trebuchet MS"/>
              </a:rPr>
              <a:t>Digital Mapping: </a:t>
            </a:r>
            <a:r>
              <a:rPr lang="en-US" sz="3200" b="0" i="0" u="none" strike="noStrike" cap="none" dirty="0" smtClean="0">
                <a:solidFill>
                  <a:srgbClr val="7C240C"/>
                </a:solidFill>
                <a:latin typeface="Times New Roman"/>
                <a:ea typeface="Trebuchet MS"/>
                <a:cs typeface="Times New Roman"/>
                <a:sym typeface="Trebuchet MS"/>
              </a:rPr>
              <a:t>In Plan</a:t>
            </a:r>
            <a:endParaRPr sz="3200" b="0" i="0" u="none" strike="noStrike" cap="none" dirty="0">
              <a:solidFill>
                <a:srgbClr val="7C240C"/>
              </a:solidFill>
              <a:latin typeface="Times New Roman"/>
              <a:ea typeface="Trebuchet MS"/>
              <a:cs typeface="Times New Roman"/>
              <a:sym typeface="Trebuchet MS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42907" y="1756069"/>
            <a:ext cx="6223380" cy="39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rebuchet MS"/>
                <a:cs typeface="Trebuchet MS"/>
              </a:rPr>
              <a:t>Digital Maps can help visually impaired people navigate from one place to another without any dependency.</a:t>
            </a:r>
          </a:p>
          <a:p>
            <a:pPr marL="5715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rebuchet MS"/>
                <a:cs typeface="Trebuchet MS"/>
              </a:rPr>
              <a:t>At Ashoka University, navigating from residence to classrooms and other student areas would be really easy with help of digital map of the campus.</a:t>
            </a:r>
          </a:p>
          <a:p>
            <a:pPr marL="5715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rebuchet MS"/>
                <a:cs typeface="Trebuchet MS"/>
              </a:rPr>
              <a:t>As maps find out the shortest route, a barrier free pathway can be created for easy mobility.</a:t>
            </a:r>
          </a:p>
          <a:p>
            <a:pPr marL="5715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rebuchet MS"/>
                <a:cs typeface="Trebuchet MS"/>
              </a:rPr>
              <a:t>This would also reduce a lot of retro fitting of tactile paths as we can only use them in direction of the map.</a:t>
            </a:r>
          </a:p>
          <a:p>
            <a:pPr marL="571500" indent="-34290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571500" indent="-342900">
              <a:buFont typeface="Wingdings" panose="05000000000000000000" pitchFamily="2" charset="2"/>
              <a:buChar char="v"/>
            </a:pPr>
            <a:endParaRPr sz="20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0960" y="163392"/>
            <a:ext cx="2248214" cy="86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69" y="1875082"/>
            <a:ext cx="3198791" cy="38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2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0960" y="163392"/>
            <a:ext cx="2248214" cy="86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6295" y="1593006"/>
            <a:ext cx="7252954" cy="428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07"/>
          <p:cNvSpPr txBox="1">
            <a:spLocks noGrp="1"/>
          </p:cNvSpPr>
          <p:nvPr>
            <p:ph type="title"/>
          </p:nvPr>
        </p:nvSpPr>
        <p:spPr>
          <a:xfrm>
            <a:off x="1005525" y="-452929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rgbClr val="7C240C"/>
                </a:solidFill>
                <a:latin typeface="Times New Roman"/>
                <a:ea typeface="Trebuchet MS"/>
                <a:cs typeface="Times New Roman"/>
                <a:sym typeface="Trebuchet MS"/>
              </a:rPr>
              <a:t>Academic Accessibility</a:t>
            </a:r>
            <a:endParaRPr sz="3600" b="0" i="0" u="none" strike="noStrike" cap="none" dirty="0">
              <a:solidFill>
                <a:srgbClr val="7C240C"/>
              </a:solidFill>
              <a:latin typeface="Times New Roman"/>
              <a:ea typeface="Trebuchet MS"/>
              <a:cs typeface="Times New Roman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21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005" y="0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Journey in a Glimpse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07697"/>
              </p:ext>
            </p:extLst>
          </p:nvPr>
        </p:nvGraphicFramePr>
        <p:xfrm>
          <a:off x="579311" y="701814"/>
          <a:ext cx="10895513" cy="588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3342" y="2907515"/>
            <a:ext cx="23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Our original plan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586" y="2246701"/>
            <a:ext cx="216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Where we have reached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3474" y="1073454"/>
            <a:ext cx="245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Where we can be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0874" y="1697288"/>
            <a:ext cx="18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 steps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1049167" y="1085206"/>
            <a:ext cx="409865" cy="40986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4">
              <a:hueOff val="-246307"/>
              <a:satOff val="7355"/>
              <a:lumOff val="2843"/>
              <a:alphaOff val="0"/>
            </a:schemeClr>
          </a:lnRef>
          <a:fillRef idx="1">
            <a:schemeClr val="accent4">
              <a:hueOff val="-246307"/>
              <a:satOff val="7355"/>
              <a:lumOff val="2843"/>
              <a:alphaOff val="0"/>
            </a:schemeClr>
          </a:fillRef>
          <a:effectRef idx="0">
            <a:schemeClr val="accent4">
              <a:hueOff val="-246307"/>
              <a:satOff val="7355"/>
              <a:lumOff val="284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8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67" y="2484124"/>
            <a:ext cx="8911687" cy="1280890"/>
          </a:xfrm>
        </p:spPr>
        <p:txBody>
          <a:bodyPr/>
          <a:lstStyle/>
          <a:p>
            <a:r>
              <a:rPr lang="en-US" dirty="0" smtClean="0"/>
              <a:t>Questions/Comments/Discussion?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0275" y="3481789"/>
            <a:ext cx="444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to us on:</a:t>
            </a:r>
          </a:p>
          <a:p>
            <a:pPr algn="ctr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ols@ashoka.edu.in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4040" y="4398893"/>
            <a:ext cx="24577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Reena Gupta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eena.gupta@ashoka.edu.in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1997" y="4398893"/>
            <a:ext cx="23326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Sen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ditya.sen@ashoka.edu.in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4784" y="5679783"/>
            <a:ext cx="424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://www.ashoka.edu.in/page/ols-68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00" y="641473"/>
            <a:ext cx="7134247" cy="73656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C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Ashoka University</a:t>
            </a:r>
            <a:endParaRPr lang="en-US" dirty="0">
              <a:solidFill>
                <a:srgbClr val="7C2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543" y="1749081"/>
            <a:ext cx="9701570" cy="4095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Liberal arts education </a:t>
            </a:r>
            <a:r>
              <a:rPr lang="en-US" dirty="0" smtClean="0"/>
              <a:t>- literature</a:t>
            </a:r>
            <a:r>
              <a:rPr lang="en-US" dirty="0"/>
              <a:t>, philosophy, mathematics, and social and physical sciences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overall </a:t>
            </a:r>
            <a:r>
              <a:rPr lang="en-US" dirty="0"/>
              <a:t>studies in a liberal arts degree </a:t>
            </a:r>
            <a:r>
              <a:rPr lang="en-US" dirty="0" smtClean="0"/>
              <a:t>program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multidisciplinary education program </a:t>
            </a:r>
            <a:r>
              <a:rPr lang="en-US" dirty="0" smtClean="0"/>
              <a:t>with </a:t>
            </a:r>
            <a:r>
              <a:rPr lang="en-US" dirty="0"/>
              <a:t>various choices of subjects across diverse </a:t>
            </a:r>
            <a:r>
              <a:rPr lang="en-US" dirty="0" smtClean="0"/>
              <a:t>disciplines </a:t>
            </a:r>
          </a:p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ioneer </a:t>
            </a:r>
            <a:r>
              <a:rPr lang="en-US" dirty="0"/>
              <a:t>in its focus on providing a liberal education at par with the best in the </a:t>
            </a:r>
            <a:r>
              <a:rPr lang="en-US" dirty="0" smtClean="0"/>
              <a:t>world </a:t>
            </a:r>
          </a:p>
          <a:p>
            <a:r>
              <a:rPr lang="en-US" dirty="0" smtClean="0"/>
              <a:t>Offers </a:t>
            </a:r>
            <a:r>
              <a:rPr lang="en-US" dirty="0"/>
              <a:t>a 3 years degree program with a choice of additional 4th year to help students apply abroad for higher education.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pool of professors </a:t>
            </a:r>
            <a:r>
              <a:rPr lang="en-US" dirty="0" smtClean="0"/>
              <a:t>are </a:t>
            </a:r>
            <a:r>
              <a:rPr lang="en-US" dirty="0"/>
              <a:t>from the best </a:t>
            </a:r>
            <a:r>
              <a:rPr lang="en-US" dirty="0" smtClean="0"/>
              <a:t>of the universities </a:t>
            </a:r>
            <a:r>
              <a:rPr lang="en-US" dirty="0"/>
              <a:t>with plethora of knowledge, experience and expertise.</a:t>
            </a:r>
          </a:p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ncourages </a:t>
            </a:r>
            <a:r>
              <a:rPr lang="en-US" dirty="0"/>
              <a:t>diverse learners and provides a supporting framework to accommodate the special needs for the students. </a:t>
            </a:r>
            <a:endParaRPr lang="en-US" dirty="0" smtClean="0"/>
          </a:p>
          <a:p>
            <a:r>
              <a:rPr lang="en-US" dirty="0" smtClean="0"/>
              <a:t>Various </a:t>
            </a:r>
            <a:r>
              <a:rPr lang="en-US" dirty="0"/>
              <a:t>offices and centers are established to cater to socio emotional needs along with </a:t>
            </a:r>
            <a:r>
              <a:rPr lang="en-US" dirty="0" smtClean="0"/>
              <a:t>language related specific learning </a:t>
            </a:r>
            <a:r>
              <a:rPr lang="en-US" dirty="0"/>
              <a:t>support.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elieves </a:t>
            </a:r>
            <a:r>
              <a:rPr lang="en-US" dirty="0"/>
              <a:t>in providing opportunity to the deserving students and accommodates </a:t>
            </a:r>
            <a:r>
              <a:rPr lang="en-US" dirty="0" smtClean="0"/>
              <a:t>specific learning needs </a:t>
            </a:r>
            <a:r>
              <a:rPr lang="en-US" dirty="0"/>
              <a:t>required to foster learning.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12" y="34550"/>
            <a:ext cx="2465088" cy="9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14" y="652966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rgbClr val="7C240C"/>
                </a:solidFill>
                <a:latin typeface="Times New Roman"/>
                <a:cs typeface="Times New Roman"/>
              </a:rPr>
              <a:t>Office of Learning Support </a:t>
            </a:r>
            <a:r>
              <a:rPr lang="mr-IN" dirty="0" smtClean="0">
                <a:solidFill>
                  <a:srgbClr val="7C240C"/>
                </a:solidFill>
                <a:latin typeface="Times New Roman"/>
                <a:cs typeface="Times New Roman"/>
              </a:rPr>
              <a:t>–</a:t>
            </a:r>
            <a:r>
              <a:rPr lang="en-US" dirty="0" smtClean="0">
                <a:solidFill>
                  <a:srgbClr val="7C240C"/>
                </a:solidFill>
                <a:latin typeface="Times New Roman"/>
                <a:cs typeface="Times New Roman"/>
              </a:rPr>
              <a:t> How it Started?</a:t>
            </a:r>
            <a:endParaRPr lang="en-US" dirty="0">
              <a:solidFill>
                <a:srgbClr val="7C240C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0" y="1801705"/>
            <a:ext cx="9793817" cy="39319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Idea was New and Revolutionary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much needed change in higher education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Beyond School – next to nothing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Support system should be extended throughout the education process</a:t>
            </a:r>
          </a:p>
          <a:p>
            <a:endParaRPr lang="en-US" dirty="0" smtClean="0"/>
          </a:p>
          <a:p>
            <a:r>
              <a:rPr lang="en-US" sz="2000" dirty="0" smtClean="0"/>
              <a:t>Multiple discussions and brainstorming sessions with the management</a:t>
            </a:r>
          </a:p>
          <a:p>
            <a:endParaRPr lang="en-US" sz="2000" dirty="0" smtClean="0"/>
          </a:p>
          <a:p>
            <a:r>
              <a:rPr lang="en-US" sz="2000" dirty="0" smtClean="0"/>
              <a:t>Management and the Founders believed in the idea – very strong backing from the then Dean </a:t>
            </a:r>
            <a:r>
              <a:rPr lang="en-US" sz="2000" dirty="0"/>
              <a:t>of Academic </a:t>
            </a:r>
            <a:r>
              <a:rPr lang="en-US" sz="2000" dirty="0" smtClean="0"/>
              <a:t>Affairs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23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609" y="453475"/>
            <a:ext cx="10515600" cy="8724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3394"/>
            <a:r>
              <a:rPr lang="en-IN" dirty="0" smtClean="0">
                <a:solidFill>
                  <a:srgbClr val="7C240C"/>
                </a:solidFill>
                <a:latin typeface="Times New Roman"/>
                <a:cs typeface="Times New Roman"/>
              </a:rPr>
              <a:t>WHAT WE STARTED WITH in 2016 </a:t>
            </a:r>
            <a:endParaRPr lang="en-IN" dirty="0">
              <a:solidFill>
                <a:srgbClr val="7C240C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325529"/>
              </p:ext>
            </p:extLst>
          </p:nvPr>
        </p:nvGraphicFramePr>
        <p:xfrm>
          <a:off x="838200" y="1325880"/>
          <a:ext cx="1080516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60B9-D069-4A7C-868A-DB4CBFF5AA03}" type="datetime1">
              <a:rPr lang="en-US" smtClean="0"/>
              <a:t>7/28/2018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419523"/>
              </p:ext>
            </p:extLst>
          </p:nvPr>
        </p:nvGraphicFramePr>
        <p:xfrm>
          <a:off x="838200" y="2698115"/>
          <a:ext cx="10805160" cy="140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091815"/>
              </p:ext>
            </p:extLst>
          </p:nvPr>
        </p:nvGraphicFramePr>
        <p:xfrm>
          <a:off x="838200" y="3872230"/>
          <a:ext cx="10805160" cy="140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816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77" y="153739"/>
            <a:ext cx="7378158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C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 YEARS </a:t>
            </a:r>
            <a:r>
              <a:rPr lang="mr-IN" dirty="0" smtClean="0">
                <a:solidFill>
                  <a:srgbClr val="7C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</a:t>
            </a:r>
            <a:r>
              <a:rPr lang="en-US" dirty="0" smtClean="0">
                <a:solidFill>
                  <a:srgbClr val="7C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dirty="0">
              <a:solidFill>
                <a:srgbClr val="7C2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528" y="1653552"/>
            <a:ext cx="9941931" cy="37776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stablished in 2016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“learning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the very fact that we realized academic guidance is for everyone who feels the need of it and not only for disabilities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support system for students with special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supported a significant number of students of which some have graduated from the University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Shifted gears and now acts as academic case manager for students with or without any special needs and support them through their academic journey at Ashoka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various talks and guest sessions by eminent personalities on disability and challenges for students 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12" y="34550"/>
            <a:ext cx="2465088" cy="9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9749" y="336094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C240C"/>
                </a:solidFill>
                <a:latin typeface="Times New Roman"/>
                <a:cs typeface="Times New Roman"/>
              </a:rPr>
              <a:t>How does OLS </a:t>
            </a:r>
            <a:r>
              <a:rPr lang="en-US" dirty="0" smtClean="0">
                <a:solidFill>
                  <a:srgbClr val="7C240C"/>
                </a:solidFill>
                <a:latin typeface="Times New Roman"/>
                <a:cs typeface="Times New Roman"/>
              </a:rPr>
              <a:t>provide support</a:t>
            </a:r>
            <a:r>
              <a:rPr lang="en-US" dirty="0">
                <a:solidFill>
                  <a:srgbClr val="7C240C"/>
                </a:solidFill>
                <a:latin typeface="Times New Roman"/>
                <a:cs typeface="Times New Roman"/>
              </a:rPr>
              <a:t>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622461"/>
              </p:ext>
            </p:extLst>
          </p:nvPr>
        </p:nvGraphicFramePr>
        <p:xfrm>
          <a:off x="825869" y="2420867"/>
          <a:ext cx="10515600" cy="332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75" y="0"/>
            <a:ext cx="8911687" cy="12808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Student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Engagement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ourney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17713"/>
              </p:ext>
            </p:extLst>
          </p:nvPr>
        </p:nvGraphicFramePr>
        <p:xfrm>
          <a:off x="4130426" y="1351594"/>
          <a:ext cx="3063233" cy="517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0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21" y="125465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rgbClr val="7C240C"/>
                </a:solidFill>
                <a:latin typeface="Times New Roman"/>
                <a:cs typeface="Times New Roman"/>
              </a:rPr>
              <a:t>Challenges We Face</a:t>
            </a:r>
            <a:endParaRPr lang="en-US" dirty="0">
              <a:solidFill>
                <a:srgbClr val="7C240C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994" y="178826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equired visibility of the office amongst students</a:t>
            </a:r>
          </a:p>
          <a:p>
            <a:endParaRPr lang="en-US" dirty="0"/>
          </a:p>
          <a:p>
            <a:r>
              <a:rPr lang="en-US" dirty="0" smtClean="0"/>
              <a:t>Some areas still remain as reactive support than proactive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600" dirty="0" smtClean="0"/>
              <a:t>both students and the office</a:t>
            </a:r>
          </a:p>
          <a:p>
            <a:endParaRPr lang="en-US" dirty="0"/>
          </a:p>
          <a:p>
            <a:r>
              <a:rPr lang="en-US" dirty="0" smtClean="0"/>
              <a:t>Regularity in interaction with students</a:t>
            </a:r>
          </a:p>
          <a:p>
            <a:endParaRPr lang="en-US" dirty="0"/>
          </a:p>
          <a:p>
            <a:r>
              <a:rPr lang="en-US" dirty="0" smtClean="0"/>
              <a:t>Have more students use resources made available to them</a:t>
            </a:r>
          </a:p>
          <a:p>
            <a:endParaRPr lang="en-US" dirty="0"/>
          </a:p>
          <a:p>
            <a:r>
              <a:rPr lang="en-US" dirty="0" smtClean="0"/>
              <a:t>Getting more students to apply to </a:t>
            </a:r>
            <a:r>
              <a:rPr lang="en-US" dirty="0" err="1" smtClean="0"/>
              <a:t>Ashoka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2664900" y="252600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648256"/>
              </p:ext>
            </p:extLst>
          </p:nvPr>
        </p:nvGraphicFramePr>
        <p:xfrm>
          <a:off x="3616750" y="2202146"/>
          <a:ext cx="4940583" cy="365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88"/>
                <a:gridCol w="2493095"/>
              </a:tblGrid>
              <a:tr h="39670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Disability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670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Disabilities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670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Impairment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670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Hearing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Impairment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670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Loco-motor disability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472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Possibly Autism Spectrum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6904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(mental health concerns/temporary</a:t>
                      </a:r>
                      <a:r>
                        <a:rPr lang="en-US" sz="12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anxiety phases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670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5751" y="1476629"/>
            <a:ext cx="17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2017-18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3796" y="178238"/>
            <a:ext cx="89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C240C"/>
                </a:solidFill>
                <a:latin typeface="Times New Roman"/>
                <a:cs typeface="Times New Roman"/>
              </a:rPr>
              <a:t>Statistical Review</a:t>
            </a:r>
            <a:endParaRPr lang="en-US" sz="3600" dirty="0">
              <a:solidFill>
                <a:srgbClr val="7C240C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00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684</TotalTime>
  <Words>857</Words>
  <Application>Microsoft Office PowerPoint</Application>
  <PresentationFormat>Widescreen</PresentationFormat>
  <Paragraphs>167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Baskerville Old Face</vt:lpstr>
      <vt:lpstr>Calibri</vt:lpstr>
      <vt:lpstr>Century Gothic</vt:lpstr>
      <vt:lpstr>Mangal</vt:lpstr>
      <vt:lpstr>Times New Roman</vt:lpstr>
      <vt:lpstr>Trebuchet MS</vt:lpstr>
      <vt:lpstr>Wingdings</vt:lpstr>
      <vt:lpstr>Wingdings 3</vt:lpstr>
      <vt:lpstr>Wisp</vt:lpstr>
      <vt:lpstr>Concept &amp; Practice of Inclusive Education  at Ashoka University</vt:lpstr>
      <vt:lpstr>About Ashoka University</vt:lpstr>
      <vt:lpstr>Office of Learning Support – How it Started?</vt:lpstr>
      <vt:lpstr>WHAT WE STARTED WITH in 2016 </vt:lpstr>
      <vt:lpstr>IN 2 YEARS …………..</vt:lpstr>
      <vt:lpstr>How does OLS provide support?</vt:lpstr>
      <vt:lpstr>Student Engagement Journey</vt:lpstr>
      <vt:lpstr>Challenges We Face</vt:lpstr>
      <vt:lpstr>PowerPoint Presentation</vt:lpstr>
      <vt:lpstr>Way Forward</vt:lpstr>
      <vt:lpstr>Resources</vt:lpstr>
      <vt:lpstr>Physical Accessibility: In Plan</vt:lpstr>
      <vt:lpstr>Digital Mapping: In Plan</vt:lpstr>
      <vt:lpstr>Academic Accessibility</vt:lpstr>
      <vt:lpstr>Journey in a Glimpse….</vt:lpstr>
      <vt:lpstr>Questions/Comments/Discussion?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with Special Needs at Ashoka University</dc:title>
  <dc:creator>Aditya Sen</dc:creator>
  <cp:lastModifiedBy>Aditya Sen</cp:lastModifiedBy>
  <cp:revision>47</cp:revision>
  <dcterms:created xsi:type="dcterms:W3CDTF">2018-06-26T09:57:02Z</dcterms:created>
  <dcterms:modified xsi:type="dcterms:W3CDTF">2018-07-28T07:42:17Z</dcterms:modified>
</cp:coreProperties>
</file>