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72" r:id="rId5"/>
    <p:sldId id="273" r:id="rId6"/>
    <p:sldId id="266" r:id="rId7"/>
    <p:sldId id="274" r:id="rId8"/>
    <p:sldId id="275" r:id="rId9"/>
    <p:sldId id="280" r:id="rId10"/>
    <p:sldId id="281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28" autoAdjust="0"/>
  </p:normalViewPr>
  <p:slideViewPr>
    <p:cSldViewPr>
      <p:cViewPr>
        <p:scale>
          <a:sx n="100" d="100"/>
          <a:sy n="100" d="100"/>
        </p:scale>
        <p:origin x="-29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0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9D97B-B247-47F8-86E4-A992FAEE8414}" type="datetimeFigureOut">
              <a:rPr lang="en-US" smtClean="0"/>
              <a:pPr/>
              <a:t>2/22/2009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0F588-3052-46D8-B1DA-BF7F1FE89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F588-3052-46D8-B1DA-BF7F1FE899C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4D929-EAFD-4144-9D65-2A44CFB57139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6EBD5-EE46-498D-836C-404BBA84D27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1EAD1-D0FC-40CB-A4E5-0FC3EA3F7A1E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6B150-CEE1-4A32-97C0-EF78CC0372A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5EEF-AF1D-4141-B477-54B11CEF10DC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71C14-F59D-4978-99AE-E2418117299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BDCC-F0A3-4048-ADF5-98D912FE80BD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0F923-2A3B-4A69-8B4B-F3966F5F8C8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D8F98-B8CD-4A05-B65E-873CEB8D90B1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B91D1-5C10-4F59-8B00-4AE045CB8D9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D2815F-624D-466F-A573-9E837435EDC1}" type="datetimeFigureOut">
              <a:rPr lang="fr-FR" smtClean="0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4E70D-ECAC-42C6-B35E-56B6F879AB5C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7166D-012E-473A-AD80-5C38C185861A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A05CC-4484-43AF-B1EA-C697780ECC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E7686-7389-4971-84F4-264BF1B1421B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DE-0282-4002-8597-777EB47CF2E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04A6-3E3E-4CD3-A064-8C77F10FBD27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9FE9F-97BB-44A2-87DD-1CA7972874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FD6B0-6AD5-456E-872A-2A373AA8399B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214BC-964E-4E7C-8601-7836B58B71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565A2-2643-4081-94D6-D93056BC65AD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00D8-6827-4BFD-A6BD-EB6F3666B0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CF6F2-AFB8-47C6-9B85-63292FCA3991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A8995-C616-4573-AF12-96306D3361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D2815F-624D-466F-A573-9E837435EDC1}" type="datetimeFigureOut">
              <a:rPr lang="fr-FR" smtClean="0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4E70D-ECAC-42C6-B35E-56B6F879AB5C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D2815F-624D-466F-A573-9E837435EDC1}" type="datetimeFigureOut">
              <a:rPr lang="fr-FR" smtClean="0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4E70D-ECAC-42C6-B35E-56B6F879AB5C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D2815F-624D-466F-A573-9E837435EDC1}" type="datetimeFigureOut">
              <a:rPr lang="fr-FR"/>
              <a:pPr>
                <a:defRPr/>
              </a:pPr>
              <a:t>22/02/2009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4E70D-ECAC-42C6-B35E-56B6F879AB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28600" y="1676400"/>
            <a:ext cx="8305800" cy="1343025"/>
          </a:xfrm>
        </p:spPr>
        <p:txBody>
          <a:bodyPr/>
          <a:lstStyle/>
          <a:p>
            <a:r>
              <a:rPr lang="fr-CA" sz="4000" b="1" err="1" smtClean="0">
                <a:solidFill>
                  <a:schemeClr val="bg1"/>
                </a:solidFill>
                <a:latin typeface="Times" pitchFamily="18" charset="0"/>
              </a:rPr>
              <a:t>BÁO</a:t>
            </a:r>
            <a:r>
              <a:rPr lang="fr-CA" sz="4000" b="1" smtClean="0">
                <a:solidFill>
                  <a:schemeClr val="bg1"/>
                </a:solidFill>
                <a:latin typeface="Times" pitchFamily="18" charset="0"/>
              </a:rPr>
              <a:t> CÁO TIẾN ĐỘ</a:t>
            </a:r>
            <a:br>
              <a:rPr lang="fr-CA" sz="4000" b="1" smtClean="0">
                <a:solidFill>
                  <a:schemeClr val="bg1"/>
                </a:solidFill>
                <a:latin typeface="Times" pitchFamily="18" charset="0"/>
              </a:rPr>
            </a:br>
            <a:r>
              <a:rPr lang="fr-CA" sz="4000" b="1" smtClean="0">
                <a:solidFill>
                  <a:schemeClr val="bg1"/>
                </a:solidFill>
                <a:latin typeface="Times" pitchFamily="18" charset="0"/>
              </a:rPr>
              <a:t> THỰC HIỆN ĐỒ ÁN TỐT NGHIỆP</a:t>
            </a:r>
            <a:br>
              <a:rPr lang="fr-CA" sz="4000" b="1" smtClean="0">
                <a:solidFill>
                  <a:schemeClr val="bg1"/>
                </a:solidFill>
                <a:latin typeface="Times" pitchFamily="18" charset="0"/>
              </a:rPr>
            </a:br>
            <a:r>
              <a:rPr lang="fr-CA" sz="4000" b="1" smtClean="0">
                <a:solidFill>
                  <a:schemeClr val="bg1"/>
                </a:solidFill>
                <a:latin typeface="Times" pitchFamily="18" charset="0"/>
              </a:rPr>
              <a:t>(đợt 1)</a:t>
            </a:r>
            <a:endParaRPr lang="fr-FR" sz="4000" b="1" smtClean="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382000" cy="614362"/>
          </a:xfrm>
        </p:spPr>
        <p:txBody>
          <a:bodyPr/>
          <a:lstStyle/>
          <a:p>
            <a:pPr algn="l"/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Họ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tên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:		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	Lưu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Đức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Thắng</a:t>
            </a:r>
            <a:endParaRPr lang="fr-CA" sz="2400" smtClean="0">
              <a:solidFill>
                <a:schemeClr val="bg1"/>
              </a:solidFill>
              <a:latin typeface="Times" pitchFamily="18" charset="0"/>
            </a:endParaRPr>
          </a:p>
          <a:p>
            <a:pPr algn="l"/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Giáo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viên hướng dẫn: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	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Nguyễn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Hoàng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Sinh</a:t>
            </a:r>
          </a:p>
          <a:p>
            <a:pPr algn="l"/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Đề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tài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:		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	Xây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dựng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và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phát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triển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				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	game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chiến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thuật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thời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gian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thực </a:t>
            </a:r>
          </a:p>
          <a:p>
            <a:pPr algn="l"/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	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		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bằng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công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nghệ</a:t>
            </a:r>
            <a:r>
              <a:rPr lang="fr-CA" sz="240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Times" pitchFamily="18" charset="0"/>
              </a:rPr>
              <a:t>dotNet</a:t>
            </a:r>
            <a:endParaRPr lang="fr-FR" sz="2400" smtClean="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838200" y="0"/>
            <a:ext cx="72294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HỌC</a:t>
            </a:r>
            <a:r>
              <a:rPr kumimoji="0" lang="fr-CA" sz="36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3600" b="1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VIỆN</a:t>
            </a:r>
            <a:r>
              <a:rPr kumimoji="0" lang="fr-CA" sz="36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3600" b="1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KỸ</a:t>
            </a:r>
            <a:r>
              <a:rPr kumimoji="0" lang="fr-CA" sz="36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3600" b="1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THUẬT</a:t>
            </a:r>
            <a:r>
              <a:rPr kumimoji="0" lang="fr-CA" sz="36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3600" b="1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QUÂN</a:t>
            </a:r>
            <a:r>
              <a:rPr kumimoji="0" lang="fr-CA" sz="36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3600" b="1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SỰ</a:t>
            </a:r>
            <a:r>
              <a:rPr kumimoji="0" lang="fr-CA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/>
            </a:r>
            <a:br>
              <a:rPr kumimoji="0" lang="fr-CA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</a:br>
            <a:r>
              <a:rPr kumimoji="0" lang="fr-CA" sz="2800" b="1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KHOA</a:t>
            </a:r>
            <a:r>
              <a:rPr kumimoji="0" lang="fr-CA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2800" b="1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CÔNG</a:t>
            </a:r>
            <a:r>
              <a:rPr kumimoji="0" lang="fr-CA" sz="28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2800" b="1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NGHỆ</a:t>
            </a:r>
            <a:r>
              <a:rPr kumimoji="0" lang="fr-CA" sz="28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fr-CA" sz="2800" b="1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THÔNG</a:t>
            </a:r>
            <a:r>
              <a:rPr kumimoji="0" lang="fr-CA" sz="28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TIN</a:t>
            </a:r>
            <a:endParaRPr kumimoji="0" lang="fr-FR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CÁCH CHƠI (tiếp)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Phải đối phó với những kẻ đến cướp phá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buNone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971550" lvl="1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63246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Bị thành phố khác tấn công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4796" y="2362200"/>
            <a:ext cx="607660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CÁCH CHƠI (tiếp)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Hoặc cướp phá thành phố khác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buNone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971550" lvl="1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3196" y="64008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Đánh thành phố khác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62200"/>
            <a:ext cx="637069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CÁCH CHƠI (tiếp)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Xem báo cáo tấn công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buNone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971550" lvl="1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3196" y="6400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Báo cáo thắng trận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2743200"/>
            <a:ext cx="4595812" cy="357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DEMO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Tiếp theo là demo game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buNone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971550" lvl="1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3196" y="6400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Báo cáo thắng trận</a:t>
            </a:r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NỘI DUNG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Giới thiệu </a:t>
            </a: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game Medieval Wars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Cách </a:t>
            </a: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chơi game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Demo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GIỚI THIỆU GAME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Medieval Wars là game chiến thuật thời gian thực, chơi trên trình duyệt web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Hình thức chơi: đặt lệnh, tính toán số lượng, xem báo cáo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T</a:t>
            </a: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hời gian trong game luôn tiếp diễn, không hề dừng lại, cho dù người chơi có đăng nhập vào game hay không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BỐI CẢNH GAME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14350" indent="-514350" algn="just" fontAlgn="auto">
              <a:spcAft>
                <a:spcPts val="0"/>
              </a:spcAft>
              <a:defRPr/>
            </a:pPr>
            <a:r>
              <a:rPr lang="fr-F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Thời gian trong game là thời kỳ trung cổ Châu Âu, chiến tranh liên miên giữa các quốc gia</a:t>
            </a:r>
          </a:p>
          <a:p>
            <a:pPr marL="514350" indent="-514350" algn="just" fontAlgn="auto">
              <a:spcAft>
                <a:spcPts val="0"/>
              </a:spcAft>
              <a:defRPr/>
            </a:pPr>
            <a:r>
              <a:rPr lang="fr-F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Mỗi vị vua đều có mong muốn phát triển mở rộng lãnh thổ bằng con đường chiến tranh. </a:t>
            </a:r>
          </a:p>
          <a:p>
            <a:pPr marL="514350" indent="-514350" algn="just" fontAlgn="auto">
              <a:spcAft>
                <a:spcPts val="0"/>
              </a:spcAft>
              <a:defRPr/>
            </a:pPr>
            <a:r>
              <a:rPr lang="fr-F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Nguồn tài chính lấy từ việc tự sản xuất trong thành, trao đổi buôn bán, nhưng chủ yếu là từ cướp phá những thành trì khác</a:t>
            </a:r>
            <a:endParaRPr lang="fr-FR" sz="2400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BỐI CẢNH GAME </a:t>
            </a: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(tiếp)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14350" indent="-514350" algn="just" fontAlgn="auto">
              <a:spcAft>
                <a:spcPts val="0"/>
              </a:spcAft>
              <a:defRPr/>
            </a:pPr>
            <a:r>
              <a:rPr lang="fr-F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 quốc gia không đứng một mình, mà hợp lại thành các liên minh</a:t>
            </a:r>
          </a:p>
          <a:p>
            <a:pPr marL="514350" indent="-514350" algn="just" fontAlgn="auto">
              <a:spcAft>
                <a:spcPts val="0"/>
              </a:spcAft>
              <a:defRPr/>
            </a:pPr>
            <a:r>
              <a:rPr lang="fr-F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Mỗi liên minh có hệ thống ngoại giao như đồng minh, địch, đình chiến (NAP – Non Aggressive pack).</a:t>
            </a:r>
          </a:p>
        </p:txBody>
      </p:sp>
      <p:pic>
        <p:nvPicPr>
          <p:cNvPr id="6" name="Picture 2" descr="D:\My Documents\Projects\tw\TribalWars\images\screenshot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05200"/>
            <a:ext cx="3929062" cy="2904410"/>
          </a:xfrm>
          <a:prstGeom prst="rect">
            <a:avLst/>
          </a:prstGeom>
          <a:noFill/>
        </p:spPr>
      </p:pic>
      <p:pic>
        <p:nvPicPr>
          <p:cNvPr id="1027" name="Picture 3" descr="D:\My Documents\Projects\tw\TribalWars\images\screenshot-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505200"/>
            <a:ext cx="4343400" cy="29004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648866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Bản đồ thế giới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64886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Chiến binh</a:t>
            </a:r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XÂY DỰNG GAME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Game xây dựng trên nền web, công nghệ ASP.NET, kết hợp với AJAX và javascript</a:t>
            </a:r>
          </a:p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Số lần cập nhật dữ liệu ít nhất, nhưng vẫn đảm bảo tính đúng đắn về thời gian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971550" lvl="1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CÁCH CHƠI GAME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Cấu hình yêu cầu:</a:t>
            </a:r>
          </a:p>
          <a:p>
            <a:pPr marL="971550" lvl="1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Máy tính có kết nối internet</a:t>
            </a:r>
          </a:p>
          <a:p>
            <a:pPr marL="971550" lvl="1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Trình duyệt web bất kỳ</a:t>
            </a: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599" y="3352800"/>
            <a:ext cx="4876801" cy="28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0" y="6324600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Trang chủ</a:t>
            </a:r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CÁCH CHƠI (tiếp)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Mới đăng ký, mỗi người chơi được tạo một thành phố ở vị trí ngẫu nhiên trên bản đồ</a:t>
            </a:r>
          </a:p>
          <a:p>
            <a:pPr marL="571500" indent="-514350" algn="just" fontAlgn="auto">
              <a:spcAft>
                <a:spcPts val="0"/>
              </a:spcAft>
              <a:buNone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971550" lvl="1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819400"/>
            <a:ext cx="5638800" cy="351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3800" y="6400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Bản đồ</a:t>
            </a:r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CÁCH CHƠI (tiếp)</a:t>
            </a: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1752600"/>
            <a:ext cx="8329612" cy="4819650"/>
          </a:xfrm>
        </p:spPr>
        <p:txBody>
          <a:bodyPr rtlCol="0">
            <a:normAutofit/>
          </a:bodyPr>
          <a:lstStyle/>
          <a:p>
            <a:pPr marL="571500" indent="-514350" algn="just" fontAlgn="auto">
              <a:spcAft>
                <a:spcPts val="0"/>
              </a:spcAft>
              <a:defRPr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Với một thành phố có những công trình sơ khai nhất, ít tài nguyên và không có quân đội</a:t>
            </a:r>
          </a:p>
          <a:p>
            <a:pPr marL="571500" indent="-514350" algn="just" fontAlgn="auto">
              <a:spcAft>
                <a:spcPts val="0"/>
              </a:spcAft>
              <a:buNone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571500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marL="971550" lvl="1" indent="-514350" algn="just" fontAlgn="auto">
              <a:spcAft>
                <a:spcPts val="0"/>
              </a:spcAft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mtClean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648866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thành phố mới tạo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819400"/>
            <a:ext cx="5334000" cy="366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</Template>
  <TotalTime>848</TotalTime>
  <Words>391</Words>
  <Application>Microsoft Office PowerPoint</Application>
  <PresentationFormat>On-screen Show (4:3)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59</vt:lpstr>
      <vt:lpstr>BÁO CÁO TIẾN ĐỘ  THỰC HIỆN ĐỒ ÁN TỐT NGHIỆP (đợt 1)</vt:lpstr>
      <vt:lpstr>NỘI DUNG</vt:lpstr>
      <vt:lpstr>GIỚI THIỆU GAME</vt:lpstr>
      <vt:lpstr>BỐI CẢNH GAME</vt:lpstr>
      <vt:lpstr>BỐI CẢNH GAME (tiếp)</vt:lpstr>
      <vt:lpstr>XÂY DỰNG GAME</vt:lpstr>
      <vt:lpstr>CÁCH CHƠI GAME</vt:lpstr>
      <vt:lpstr>CÁCH CHƠI (tiếp)</vt:lpstr>
      <vt:lpstr>CÁCH CHƠI (tiếp)</vt:lpstr>
      <vt:lpstr>CÁCH CHƠI (tiếp)</vt:lpstr>
      <vt:lpstr>CÁCH CHƠI (tiếp)</vt:lpstr>
      <vt:lpstr>CÁCH CHƠI (tiếp)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DreamingFighter</dc:creator>
  <cp:lastModifiedBy>DreamingFighter</cp:lastModifiedBy>
  <cp:revision>85</cp:revision>
  <dcterms:created xsi:type="dcterms:W3CDTF">2008-11-22T07:46:11Z</dcterms:created>
  <dcterms:modified xsi:type="dcterms:W3CDTF">2009-02-22T15:45:56Z</dcterms:modified>
</cp:coreProperties>
</file>