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58" r:id="rId9"/>
    <p:sldId id="259" r:id="rId10"/>
    <p:sldId id="265" r:id="rId11"/>
    <p:sldId id="267" r:id="rId12"/>
    <p:sldId id="266" r:id="rId13"/>
    <p:sldId id="269" r:id="rId14"/>
    <p:sldId id="271" r:id="rId15"/>
    <p:sldId id="272" r:id="rId16"/>
    <p:sldId id="270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9575-5BA2-A148-9CE5-83E094B0C0C6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processing.org/referen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0" y="50800"/>
            <a:ext cx="7344611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ariScreenSnapz0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9" y="1062581"/>
            <a:ext cx="7810082" cy="5810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4243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hlinkClick r:id="rId3"/>
              </a:rPr>
              <a:t>http://processing.org/reference</a:t>
            </a:r>
            <a:r>
              <a:rPr lang="en-US" sz="4400" i="1" dirty="0" smtClean="0"/>
              <a:t> 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84146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07" y="33627"/>
            <a:ext cx="5839313" cy="67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02" y="154989"/>
            <a:ext cx="3810000" cy="307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3494" y="65779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dirty="0" smtClean="0"/>
              <a:t>Image source: http://</a:t>
            </a:r>
            <a:r>
              <a:rPr lang="en-US" sz="1100" dirty="0" err="1" smtClean="0"/>
              <a:t>www.sxc.hu</a:t>
            </a:r>
            <a:r>
              <a:rPr lang="en-US" sz="1100" dirty="0" smtClean="0"/>
              <a:t>/assets/61/600129/palette-1135507-m.jpg</a:t>
            </a:r>
            <a:endParaRPr lang="en-US" sz="1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Color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10" y="4928945"/>
            <a:ext cx="2391390" cy="1929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923" y="2395800"/>
            <a:ext cx="78187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 smtClean="0">
                <a:latin typeface="Courier"/>
                <a:cs typeface="Courier"/>
              </a:rPr>
              <a:t>gray 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 smtClean="0">
                <a:latin typeface="Courier"/>
                <a:cs typeface="Courier"/>
              </a:rPr>
              <a:t>gray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endParaRPr lang="en-US" sz="3200" b="1" dirty="0">
              <a:latin typeface="Courier"/>
              <a:cs typeface="Courier"/>
            </a:endParaRPr>
          </a:p>
          <a:p>
            <a:r>
              <a:rPr lang="en-US" sz="3200" b="1" dirty="0" err="1" smtClean="0">
                <a:latin typeface="Courier"/>
                <a:cs typeface="Courier"/>
              </a:rPr>
              <a:t>noFill</a:t>
            </a:r>
            <a:r>
              <a:rPr lang="en-US" sz="3200" b="1" dirty="0" smtClean="0">
                <a:latin typeface="Courier"/>
                <a:cs typeface="Courier"/>
              </a:rPr>
              <a:t>();</a:t>
            </a:r>
            <a:endParaRPr lang="en-US" sz="3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962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(Line) Color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10" y="4928945"/>
            <a:ext cx="2391390" cy="1929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923" y="2395800"/>
            <a:ext cx="8311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 smtClean="0">
                <a:latin typeface="Courier"/>
                <a:cs typeface="Courier"/>
              </a:rPr>
              <a:t>gray 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 smtClean="0">
                <a:latin typeface="Courier"/>
                <a:cs typeface="Courier"/>
              </a:rPr>
              <a:t>gray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endParaRPr lang="en-US" sz="3200" b="1" dirty="0">
              <a:latin typeface="Courier"/>
              <a:cs typeface="Courier"/>
            </a:endParaRPr>
          </a:p>
          <a:p>
            <a:r>
              <a:rPr lang="en-US" sz="3200" b="1" dirty="0" err="1" smtClean="0">
                <a:latin typeface="Courier"/>
                <a:cs typeface="Courier"/>
              </a:rPr>
              <a:t>noStroke</a:t>
            </a:r>
            <a:r>
              <a:rPr lang="en-US" sz="3200" b="1" dirty="0" smtClean="0">
                <a:latin typeface="Courier"/>
                <a:cs typeface="Courier"/>
              </a:rPr>
              <a:t>();</a:t>
            </a:r>
            <a:endParaRPr lang="en-US" sz="3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3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39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Why 0 … 255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79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SHapes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616"/>
          <a:stretch/>
        </p:blipFill>
        <p:spPr>
          <a:xfrm>
            <a:off x="112197" y="1894054"/>
            <a:ext cx="8919607" cy="2836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058" y="3474623"/>
            <a:ext cx="44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call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9776" y="4679661"/>
            <a:ext cx="175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argument </a:t>
            </a:r>
          </a:p>
          <a:p>
            <a:r>
              <a:rPr lang="en-US" sz="1400" dirty="0" smtClean="0">
                <a:latin typeface="Times New Roman"/>
                <a:cs typeface="Times New Roman"/>
              </a:rPr>
              <a:t>(or, parameter)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19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Function Call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2423489"/>
            <a:ext cx="738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ellipse( 50, 50, 80, 30 );</a:t>
            </a:r>
            <a:endParaRPr lang="en-US" sz="3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59828" y="3182651"/>
            <a:ext cx="510939" cy="121173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4408988"/>
            <a:ext cx="202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Function name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53228" y="3182651"/>
            <a:ext cx="1503625" cy="229208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34220" y="3069821"/>
            <a:ext cx="2656888" cy="240491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7034" y="5476595"/>
            <a:ext cx="16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Parentheses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5184356" y="1403646"/>
            <a:ext cx="448615" cy="3693366"/>
          </a:xfrm>
          <a:prstGeom prst="leftBrace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7615" y="3651688"/>
            <a:ext cx="155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Arguments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999860" y="3182652"/>
            <a:ext cx="0" cy="1211737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1066" y="442358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Statement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terminator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88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1708125"/>
            <a:ext cx="7941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size(200 200);</a:t>
            </a:r>
          </a:p>
          <a:p>
            <a:r>
              <a:rPr lang="en-US" sz="3600" dirty="0" smtClean="0">
                <a:latin typeface="Courier"/>
                <a:cs typeface="Courier"/>
              </a:rPr>
              <a:t>Background(102)</a:t>
            </a:r>
          </a:p>
          <a:p>
            <a:r>
              <a:rPr lang="en-US" sz="3600" dirty="0" smtClean="0">
                <a:latin typeface="Courier"/>
                <a:cs typeface="Courier"/>
              </a:rPr>
              <a:t>ellipse( 25, 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 30,             90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,  150 ,      </a:t>
            </a:r>
          </a:p>
          <a:p>
            <a:endParaRPr lang="en-US" sz="3600" dirty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             150 )         ;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91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1708125"/>
            <a:ext cx="7941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size(200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3600" dirty="0" smtClean="0">
                <a:latin typeface="Courier"/>
                <a:cs typeface="Courier"/>
              </a:rPr>
              <a:t> 200);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sz="3600" dirty="0" smtClean="0">
                <a:latin typeface="Courier"/>
                <a:cs typeface="Courier"/>
              </a:rPr>
              <a:t>ackground(102)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600" dirty="0" smtClean="0">
                <a:latin typeface="Courier"/>
                <a:cs typeface="Courier"/>
              </a:rPr>
              <a:t>ellipse( 25, 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 30,             90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,  150 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,      </a:t>
            </a:r>
          </a:p>
          <a:p>
            <a:endParaRPr lang="en-US" sz="3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             150 </a:t>
            </a:r>
            <a:r>
              <a:rPr lang="en-US" sz="3600" dirty="0" smtClean="0">
                <a:latin typeface="Courier"/>
                <a:cs typeface="Courier"/>
              </a:rPr>
              <a:t>)         ;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4" name="Donut 3"/>
          <p:cNvSpPr/>
          <p:nvPr/>
        </p:nvSpPr>
        <p:spPr>
          <a:xfrm>
            <a:off x="2919657" y="164972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686120" y="224829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722562" y="3883403"/>
            <a:ext cx="1941571" cy="2073094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861229" y="224829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Canvas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2423489"/>
            <a:ext cx="655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"/>
                <a:cs typeface="Courier"/>
              </a:rPr>
              <a:t>size(  </a:t>
            </a:r>
            <a:r>
              <a:rPr lang="en-US" sz="3600" i="1" dirty="0" smtClean="0">
                <a:latin typeface="Courier"/>
                <a:cs typeface="Courier"/>
              </a:rPr>
              <a:t>width</a:t>
            </a:r>
            <a:r>
              <a:rPr lang="en-US" sz="3600" b="1" dirty="0" smtClean="0">
                <a:latin typeface="Courier"/>
                <a:cs typeface="Courier"/>
              </a:rPr>
              <a:t>, </a:t>
            </a:r>
            <a:r>
              <a:rPr lang="en-US" sz="3600" i="1" dirty="0" smtClean="0">
                <a:latin typeface="Courier"/>
                <a:cs typeface="Courier"/>
              </a:rPr>
              <a:t>height</a:t>
            </a:r>
            <a:r>
              <a:rPr lang="en-US" sz="3600" b="1" dirty="0" smtClean="0">
                <a:latin typeface="Courier"/>
                <a:cs typeface="Courier"/>
              </a:rPr>
              <a:t> );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888" y="4306792"/>
            <a:ext cx="655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"/>
                <a:cs typeface="Courier"/>
              </a:rPr>
              <a:t>background( </a:t>
            </a:r>
            <a:r>
              <a:rPr lang="en-US" sz="3600" i="1" dirty="0" smtClean="0">
                <a:latin typeface="Courier"/>
                <a:cs typeface="Courier"/>
              </a:rPr>
              <a:t>[0..255] </a:t>
            </a:r>
            <a:r>
              <a:rPr lang="en-US" sz="3600" b="1" dirty="0" smtClean="0">
                <a:latin typeface="Courier"/>
                <a:cs typeface="Courier"/>
              </a:rPr>
              <a:t>);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9591" y="3157431"/>
            <a:ext cx="4940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Set the size of the canvas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591" y="5034073"/>
            <a:ext cx="688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Set the background </a:t>
            </a:r>
            <a:r>
              <a:rPr lang="en-US" sz="3600" i="1" dirty="0" err="1" smtClean="0">
                <a:latin typeface="Times New Roman"/>
                <a:cs typeface="Times New Roman"/>
              </a:rPr>
              <a:t>grayscale</a:t>
            </a:r>
            <a:r>
              <a:rPr lang="en-US" sz="3600" i="1" dirty="0" smtClean="0">
                <a:latin typeface="Times New Roman"/>
                <a:cs typeface="Times New Roman"/>
              </a:rPr>
              <a:t> color</a:t>
            </a:r>
            <a:endParaRPr lang="en-US" sz="36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50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Shapes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" y="131395"/>
            <a:ext cx="7924352" cy="65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243</Words>
  <Application>Microsoft Macintosh PowerPoint</Application>
  <PresentationFormat>On-screen Show (4:3)</PresentationFormat>
  <Paragraphs>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Creative Computing</vt:lpstr>
      <vt:lpstr>Code Elements</vt:lpstr>
      <vt:lpstr>PowerPoint Presentation</vt:lpstr>
      <vt:lpstr>Anatomy of a Function Call Statement</vt:lpstr>
      <vt:lpstr>What’s wrong?</vt:lpstr>
      <vt:lpstr>What’s wrong?</vt:lpstr>
      <vt:lpstr>Processing Canvas</vt:lpstr>
      <vt:lpstr>Basic Shapes</vt:lpstr>
      <vt:lpstr>PowerPoint Presentation</vt:lpstr>
      <vt:lpstr>PowerPoint Presentation</vt:lpstr>
      <vt:lpstr>PowerPoint Presentation</vt:lpstr>
      <vt:lpstr>PowerPoint Presentation</vt:lpstr>
      <vt:lpstr>Colors</vt:lpstr>
      <vt:lpstr>Fill Color</vt:lpstr>
      <vt:lpstr>Stroke (Line) Color</vt:lpstr>
      <vt:lpstr>PowerPoint Presentation</vt:lpstr>
      <vt:lpstr>Exercise</vt:lpstr>
      <vt:lpstr>More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Nadeem Hamid</dc:creator>
  <cp:lastModifiedBy>Nadeem Hamid</cp:lastModifiedBy>
  <cp:revision>25</cp:revision>
  <dcterms:created xsi:type="dcterms:W3CDTF">2013-09-02T18:13:34Z</dcterms:created>
  <dcterms:modified xsi:type="dcterms:W3CDTF">2013-09-03T12:23:56Z</dcterms:modified>
</cp:coreProperties>
</file>