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4" r:id="rId2"/>
    <p:sldId id="257" r:id="rId3"/>
    <p:sldId id="261" r:id="rId4"/>
    <p:sldId id="291" r:id="rId5"/>
    <p:sldId id="262" r:id="rId6"/>
    <p:sldId id="267" r:id="rId7"/>
    <p:sldId id="263" r:id="rId8"/>
    <p:sldId id="266" r:id="rId9"/>
    <p:sldId id="293" r:id="rId10"/>
    <p:sldId id="292" r:id="rId11"/>
    <p:sldId id="268" r:id="rId12"/>
    <p:sldId id="269" r:id="rId13"/>
    <p:sldId id="270" r:id="rId14"/>
    <p:sldId id="271" r:id="rId15"/>
    <p:sldId id="272" r:id="rId16"/>
    <p:sldId id="273" r:id="rId17"/>
    <p:sldId id="274" r:id="rId18"/>
    <p:sldId id="275" r:id="rId19"/>
    <p:sldId id="276" r:id="rId20"/>
    <p:sldId id="278" r:id="rId21"/>
    <p:sldId id="280" r:id="rId22"/>
    <p:sldId id="282" r:id="rId23"/>
    <p:sldId id="281"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421"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34B24-2D6C-418E-85BB-E7234D187617}"/>
              </a:ext>
            </a:extLst>
          </p:cNvPr>
          <p:cNvSpPr txBox="1"/>
          <p:nvPr/>
        </p:nvSpPr>
        <p:spPr>
          <a:xfrm>
            <a:off x="872508" y="5455661"/>
            <a:ext cx="951686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Nadeem Alam Ansari</a:t>
            </a:r>
          </a:p>
          <a:p>
            <a:r>
              <a:rPr lang="en-US" sz="2000" dirty="0">
                <a:latin typeface="Times New Roman" panose="02020603050405020304" pitchFamily="18" charset="0"/>
                <a:cs typeface="Times New Roman" panose="02020603050405020304" pitchFamily="18" charset="0"/>
              </a:rPr>
              <a:t>nadeem06031999@gmail.com</a:t>
            </a:r>
            <a:endParaRPr lang="en-IO"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A9FACE-CDA7-4B90-9E60-1DF216AD2055}"/>
              </a:ext>
            </a:extLst>
          </p:cNvPr>
          <p:cNvSpPr txBox="1"/>
          <p:nvPr/>
        </p:nvSpPr>
        <p:spPr>
          <a:xfrm>
            <a:off x="4033837" y="4225136"/>
            <a:ext cx="4124325" cy="707886"/>
          </a:xfrm>
          <a:prstGeom prst="rect">
            <a:avLst/>
          </a:prstGeom>
          <a:noFill/>
        </p:spPr>
        <p:txBody>
          <a:bodyPr wrap="square" rtlCol="0">
            <a:spAutoFit/>
          </a:bodyPr>
          <a:lstStyle/>
          <a:p>
            <a:pPr algn="ctr"/>
            <a:r>
              <a:rPr lang="en-IN" sz="2000" dirty="0" err="1"/>
              <a:t>Cognifyz</a:t>
            </a:r>
            <a:r>
              <a:rPr lang="en-IN" sz="2000" dirty="0"/>
              <a:t> Technologies</a:t>
            </a:r>
            <a:endParaRPr lang="en-US" sz="2000" dirty="0">
              <a:latin typeface="Times New Roman" panose="02020603050405020304" pitchFamily="18" charset="0"/>
              <a:cs typeface="Times New Roman" panose="02020603050405020304" pitchFamily="18" charset="0"/>
            </a:endParaRPr>
          </a:p>
          <a:p>
            <a:pPr algn="ctr"/>
            <a:r>
              <a:rPr lang="en-IN" sz="2000" b="0" i="0" dirty="0">
                <a:solidFill>
                  <a:srgbClr val="14132B"/>
                </a:solidFill>
                <a:effectLst/>
                <a:latin typeface="Roboto" panose="02000000000000000000" pitchFamily="2" charset="0"/>
              </a:rPr>
              <a:t>Nagpur, Maharashtra</a:t>
            </a:r>
            <a:r>
              <a:rPr lang="en-US" sz="2000" dirty="0">
                <a:latin typeface="Times New Roman" panose="02020603050405020304" pitchFamily="18" charset="0"/>
                <a:cs typeface="Times New Roman" panose="02020603050405020304" pitchFamily="18" charset="0"/>
              </a:rPr>
              <a:t> - India</a:t>
            </a:r>
            <a:endParaRPr lang="en-IO"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DAA882-8D2B-4740-9AF3-1D8A5677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837" y="863601"/>
            <a:ext cx="4847696" cy="2971800"/>
          </a:xfrm>
          <a:prstGeom prst="rect">
            <a:avLst/>
          </a:prstGeom>
        </p:spPr>
      </p:pic>
    </p:spTree>
    <p:extLst>
      <p:ext uri="{BB962C8B-B14F-4D97-AF65-F5344CB8AC3E}">
        <p14:creationId xmlns:p14="http://schemas.microsoft.com/office/powerpoint/2010/main" val="71856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74816" y="1858408"/>
            <a:ext cx="7948750" cy="4999592"/>
          </a:xfrm>
          <a:prstGeom prst="rect">
            <a:avLst/>
          </a:prstGeom>
          <a:noFill/>
          <a:ln>
            <a:noFill/>
          </a:ln>
        </p:spPr>
      </p:pic>
    </p:spTree>
    <p:extLst>
      <p:ext uri="{BB962C8B-B14F-4D97-AF65-F5344CB8AC3E}">
        <p14:creationId xmlns:p14="http://schemas.microsoft.com/office/powerpoint/2010/main" val="9430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54648" y="1889760"/>
            <a:ext cx="9134974" cy="4968240"/>
          </a:xfrm>
          <a:prstGeom prst="rect">
            <a:avLst/>
          </a:prstGeom>
          <a:noFill/>
          <a:ln>
            <a:noFill/>
          </a:ln>
        </p:spPr>
      </p:pic>
    </p:spTree>
    <p:extLst>
      <p:ext uri="{BB962C8B-B14F-4D97-AF65-F5344CB8AC3E}">
        <p14:creationId xmlns:p14="http://schemas.microsoft.com/office/powerpoint/2010/main" val="17638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3594" y="2595154"/>
            <a:ext cx="8140337" cy="4180116"/>
          </a:xfrm>
          <a:prstGeom prst="rect">
            <a:avLst/>
          </a:prstGeom>
          <a:noFill/>
          <a:ln>
            <a:noFill/>
          </a:ln>
        </p:spPr>
      </p:pic>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t>
            </a:r>
            <a:r>
              <a:rPr lang="en-US" sz="1800" dirty="0" err="1">
                <a:latin typeface="Times New Roman" panose="02020603050405020304" pitchFamily="18" charset="0"/>
                <a:ea typeface="Times New Roman" panose="02020603050405020304" pitchFamily="18" charset="0"/>
              </a:rPr>
              <a:t>Annal</a:t>
            </a:r>
            <a:r>
              <a:rPr lang="en-US" sz="1800" dirty="0">
                <a:latin typeface="Times New Roman" panose="02020603050405020304" pitchFamily="18" charset="0"/>
                <a:ea typeface="Times New Roman" panose="02020603050405020304" pitchFamily="18" charset="0"/>
              </a:rPr>
              <a:t>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spTree>
    <p:extLst>
      <p:ext uri="{BB962C8B-B14F-4D97-AF65-F5344CB8AC3E}">
        <p14:creationId xmlns:p14="http://schemas.microsoft.com/office/powerpoint/2010/main" val="14584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a:t>
            </a:r>
            <a:r>
              <a:rPr lang="en-US" sz="1800" dirty="0" err="1"/>
              <a:t>histplot</a:t>
            </a:r>
            <a:r>
              <a:rPr lang="en-US" sz="1800" dirty="0"/>
              <a:t> indicated that the highest number of customers have the spending score ranging from 40 to 60.</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2721" y="1410789"/>
            <a:ext cx="8006671" cy="5447211"/>
          </a:xfrm>
          <a:prstGeom prst="rect">
            <a:avLst/>
          </a:prstGeom>
          <a:noFill/>
          <a:ln>
            <a:noFill/>
          </a:ln>
        </p:spPr>
      </p:pic>
    </p:spTree>
    <p:extLst>
      <p:ext uri="{BB962C8B-B14F-4D97-AF65-F5344CB8AC3E}">
        <p14:creationId xmlns:p14="http://schemas.microsoft.com/office/powerpoint/2010/main" val="11213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extLst>
      <p:ext uri="{BB962C8B-B14F-4D97-AF65-F5344CB8AC3E}">
        <p14:creationId xmlns:p14="http://schemas.microsoft.com/office/powerpoint/2010/main" val="292988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628503"/>
            <a:ext cx="8691154" cy="5229497"/>
          </a:xfrm>
          <a:prstGeom prst="rect">
            <a:avLst/>
          </a:prstGeom>
          <a:noFill/>
          <a:ln>
            <a:noFill/>
          </a:ln>
        </p:spPr>
      </p:pic>
    </p:spTree>
    <p:extLst>
      <p:ext uri="{BB962C8B-B14F-4D97-AF65-F5344CB8AC3E}">
        <p14:creationId xmlns:p14="http://schemas.microsoft.com/office/powerpoint/2010/main" val="260239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ubtitle 3"/>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593" y="2029097"/>
            <a:ext cx="8615059" cy="4828903"/>
          </a:xfrm>
          <a:prstGeom prst="rect">
            <a:avLst/>
          </a:prstGeom>
          <a:noFill/>
          <a:ln>
            <a:noFill/>
          </a:ln>
        </p:spPr>
      </p:pic>
    </p:spTree>
    <p:extLst>
      <p:ext uri="{BB962C8B-B14F-4D97-AF65-F5344CB8AC3E}">
        <p14:creationId xmlns:p14="http://schemas.microsoft.com/office/powerpoint/2010/main" val="4039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1473925" y="1890877"/>
            <a:ext cx="8628018" cy="4967124"/>
          </a:xfrm>
          <a:prstGeom prst="rect">
            <a:avLst/>
          </a:prstGeom>
        </p:spPr>
      </p:pic>
    </p:spTree>
    <p:extLst>
      <p:ext uri="{BB962C8B-B14F-4D97-AF65-F5344CB8AC3E}">
        <p14:creationId xmlns:p14="http://schemas.microsoft.com/office/powerpoint/2010/main" val="101673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3" y="1593669"/>
            <a:ext cx="8842465" cy="5098869"/>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6" y="71742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Exposys</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0" y="1018903"/>
            <a:ext cx="7942217" cy="430179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942217" y="1349828"/>
            <a:ext cx="4249783" cy="3866371"/>
          </a:xfrm>
          <a:prstGeom prst="rect">
            <a:avLst/>
          </a:prstGeom>
          <a:noFill/>
          <a:ln>
            <a:noFill/>
          </a:ln>
        </p:spPr>
      </p:pic>
    </p:spTree>
    <p:extLst>
      <p:ext uri="{BB962C8B-B14F-4D97-AF65-F5344CB8AC3E}">
        <p14:creationId xmlns:p14="http://schemas.microsoft.com/office/powerpoint/2010/main" val="16746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17</TotalTime>
  <Words>1068</Words>
  <Application>Microsoft Office PowerPoint</Application>
  <PresentationFormat>Widescreen</PresentationFormat>
  <Paragraphs>79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Franklin Gothic Book</vt:lpstr>
      <vt:lpstr>Franklin Gothic Demi</vt:lpstr>
      <vt:lpstr>Roboto</vt:lpstr>
      <vt:lpstr>Times New Roman</vt:lpstr>
      <vt:lpstr>Wingdings 2</vt:lpstr>
      <vt:lpstr>DividendVTI</vt:lpstr>
      <vt:lpstr>PowerPoint Presentation</vt:lpstr>
      <vt:lpstr>Customer Segmentation  (using K-Means) </vt:lpstr>
      <vt:lpstr>What is Customer segmentation?</vt:lpstr>
      <vt:lpstr>Dataset Description:  </vt:lpstr>
      <vt:lpstr>PowerPoint Presentation</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Annual Income and Spending Score Analysis: </vt:lpstr>
      <vt:lpstr>PowerPoint Presentation</vt:lpstr>
      <vt:lpstr>CHARACTERISTIC  RELATIONS </vt:lpstr>
      <vt:lpstr>PowerPoint Presentation</vt:lpstr>
      <vt:lpstr>PowerPoint Presentation</vt:lpstr>
      <vt:lpstr>PowerPoint Presentation</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NADEEM ALAM ANSARI</dc:creator>
  <cp:lastModifiedBy>NADEEM ALAM ANSARI</cp:lastModifiedBy>
  <cp:revision>2</cp:revision>
  <dcterms:created xsi:type="dcterms:W3CDTF">2021-01-28T20:16:16Z</dcterms:created>
  <dcterms:modified xsi:type="dcterms:W3CDTF">2025-04-17T04:28:06Z</dcterms:modified>
</cp:coreProperties>
</file>