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 D" userId="d02ac65728cf24a3" providerId="LiveId" clId="{21337A5E-63C1-428C-8268-CE0668DF5BD6}"/>
    <pc:docChg chg="modSld">
      <pc:chgData name="Jyothi D" userId="d02ac65728cf24a3" providerId="LiveId" clId="{21337A5E-63C1-428C-8268-CE0668DF5BD6}" dt="2024-06-24T04:56:21.400" v="37"/>
      <pc:docMkLst>
        <pc:docMk/>
      </pc:docMkLst>
      <pc:sldChg chg="modSp mod">
        <pc:chgData name="Jyothi D" userId="d02ac65728cf24a3" providerId="LiveId" clId="{21337A5E-63C1-428C-8268-CE0668DF5BD6}" dt="2024-06-24T04:56:06.947" v="35" actId="20577"/>
        <pc:sldMkLst>
          <pc:docMk/>
          <pc:sldMk cId="0" sldId="256"/>
        </pc:sldMkLst>
        <pc:spChg chg="mod">
          <ac:chgData name="Jyothi D" userId="d02ac65728cf24a3" providerId="LiveId" clId="{21337A5E-63C1-428C-8268-CE0668DF5BD6}" dt="2024-06-24T04:56:06.947" v="35" actId="20577"/>
          <ac:spMkLst>
            <pc:docMk/>
            <pc:sldMk cId="0" sldId="256"/>
            <ac:spMk id="13" creationId="{066068DD-EDDB-49A8-136D-230710BAB48C}"/>
          </ac:spMkLst>
        </pc:spChg>
      </pc:sldChg>
      <pc:sldChg chg="modSp mod">
        <pc:chgData name="Jyothi D" userId="d02ac65728cf24a3" providerId="LiveId" clId="{21337A5E-63C1-428C-8268-CE0668DF5BD6}" dt="2024-06-24T04:56:21.400" v="37"/>
        <pc:sldMkLst>
          <pc:docMk/>
          <pc:sldMk cId="3710028232" sldId="267"/>
        </pc:sldMkLst>
        <pc:spChg chg="mod">
          <ac:chgData name="Jyothi D" userId="d02ac65728cf24a3" providerId="LiveId" clId="{21337A5E-63C1-428C-8268-CE0668DF5BD6}" dt="2024-06-24T04:56:21.400" v="37"/>
          <ac:spMkLst>
            <pc:docMk/>
            <pc:sldMk cId="3710028232" sldId="267"/>
            <ac:spMk id="7" creationId="{ED0AC245-3141-51D6-9878-1B6B20DF3E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4D82D5D-9752-D546-9A03-AD8DD465E581}" type="datetimeFigureOut">
              <a:rPr lang="en-US" smtClean="0"/>
              <a:t>6/24/2024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07E3AD1-65E4-1442-8442-350A6FAFA959}" type="slidenum">
              <a:rPr lang="en-US" smtClean="0"/>
              <a:t>‹#›</a:t>
            </a:fld>
            <a:endParaRPr lang="en-US"/>
          </a:p>
        </p:txBody>
      </p:sp>
    </p:spTree>
    <p:extLst>
      <p:ext uri="{BB962C8B-B14F-4D97-AF65-F5344CB8AC3E}">
        <p14:creationId xmlns:p14="http://schemas.microsoft.com/office/powerpoint/2010/main" val="43307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7E3AD1-65E4-1442-8442-350A6FAFA959}" type="slidenum">
              <a:rPr lang="en-US" smtClean="0"/>
              <a:t>1</a:t>
            </a:fld>
            <a:endParaRPr lang="en-US"/>
          </a:p>
        </p:txBody>
      </p:sp>
    </p:spTree>
    <p:extLst>
      <p:ext uri="{BB962C8B-B14F-4D97-AF65-F5344CB8AC3E}">
        <p14:creationId xmlns:p14="http://schemas.microsoft.com/office/powerpoint/2010/main" val="101325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066068DD-EDDB-49A8-136D-230710BAB48C}"/>
              </a:ext>
            </a:extLst>
          </p:cNvPr>
          <p:cNvSpPr>
            <a:spLocks noGrp="1"/>
          </p:cNvSpPr>
          <p:nvPr>
            <p:ph type="ctrTitle"/>
          </p:nvPr>
        </p:nvSpPr>
        <p:spPr>
          <a:xfrm>
            <a:off x="2162175" y="3182779"/>
            <a:ext cx="6381190" cy="492443"/>
          </a:xfrm>
        </p:spPr>
        <p:txBody>
          <a:bodyPr/>
          <a:lstStyle/>
          <a:p>
            <a:r>
              <a:rPr lang="en-US" dirty="0"/>
              <a:t>          </a:t>
            </a:r>
            <a:r>
              <a:rPr lang="en-US" dirty="0">
                <a:latin typeface="Times New Roman" panose="02020603050405020304" pitchFamily="18" charset="0"/>
                <a:cs typeface="Times New Roman" panose="02020603050405020304" pitchFamily="18" charset="0"/>
              </a:rPr>
              <a:t>MAHAMMAD NADEEM</a:t>
            </a:r>
            <a:endParaRPr lang="en-US" dirty="0"/>
          </a:p>
        </p:txBody>
      </p:sp>
      <p:sp>
        <p:nvSpPr>
          <p:cNvPr id="15" name="object 7">
            <a:extLst>
              <a:ext uri="{FF2B5EF4-FFF2-40B4-BE49-F238E27FC236}">
                <a16:creationId xmlns:a16="http://schemas.microsoft.com/office/drawing/2014/main" id="{105F6566-E512-3DE0-1CA3-CBDF5F07F8B1}"/>
              </a:ext>
            </a:extLst>
          </p:cNvPr>
          <p:cNvSpPr txBox="1">
            <a:spLocks/>
          </p:cNvSpPr>
          <p:nvPr/>
        </p:nvSpPr>
        <p:spPr>
          <a:xfrm>
            <a:off x="739775" y="2907673"/>
            <a:ext cx="7881550" cy="1493999"/>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br>
              <a:rPr lang="en-US" kern="0" spc="15" dirty="0"/>
            </a:br>
            <a:br>
              <a:rPr lang="en-US" kern="0" spc="15" dirty="0"/>
            </a:br>
            <a:r>
              <a:rPr lang="en-US" kern="0" spc="15" dirty="0">
                <a:solidFill>
                  <a:srgbClr val="00B050"/>
                </a:solidFill>
              </a:rPr>
              <a:t>final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752475" y="1636626"/>
            <a:ext cx="8229599" cy="4247317"/>
          </a:xfrm>
          <a:prstGeom prst="rect">
            <a:avLst/>
          </a:prstGeom>
          <a:noFill/>
        </p:spPr>
        <p:txBody>
          <a:bodyPr wrap="square">
            <a:spAutoFit/>
          </a:bodyPr>
          <a:lstStyle/>
          <a:p>
            <a:endParaRPr lang="en-US" dirty="0"/>
          </a:p>
          <a:p>
            <a:r>
              <a:rPr lang="en-US" b="1" dirty="0"/>
              <a:t>1. Architecture: </a:t>
            </a:r>
            <a:r>
              <a:rPr lang="en-US" dirty="0"/>
              <a:t>Modular approach integrating event handling, file operations, and GUI.</a:t>
            </a:r>
          </a:p>
          <a:p>
            <a:r>
              <a:rPr lang="en-US" b="1" dirty="0"/>
              <a:t>2. Event Handling: </a:t>
            </a:r>
            <a:r>
              <a:rPr lang="en-US" dirty="0"/>
              <a:t>Uses Pynput to capture and log key presses and releases in real-time.</a:t>
            </a:r>
          </a:p>
          <a:p>
            <a:r>
              <a:rPr lang="en-US" b="1" dirty="0"/>
              <a:t>3. File Operations: </a:t>
            </a:r>
            <a:r>
              <a:rPr lang="en-US" dirty="0"/>
              <a:t>Includes functions to log keystrokes to `key_log.txt` (text format) and `key_log.json` (JSON format).</a:t>
            </a:r>
          </a:p>
          <a:p>
            <a:r>
              <a:rPr lang="en-US" b="1" dirty="0"/>
              <a:t>4. Graphical User Interface (GUI): </a:t>
            </a:r>
            <a:r>
              <a:rPr lang="en-US" dirty="0"/>
              <a:t>Developed with Tkinter, featuring a status label and Start/Stop buttons.</a:t>
            </a:r>
          </a:p>
          <a:p>
            <a:r>
              <a:rPr lang="en-US" b="1" dirty="0"/>
              <a:t>5. Workflow:</a:t>
            </a:r>
            <a:r>
              <a:rPr lang="en-US" dirty="0"/>
              <a:t> Initialization sets up GUI; starting keylogger activates Pynput listener; stopping keylogger halts logging and updates status.</a:t>
            </a:r>
          </a:p>
          <a:p>
            <a:r>
              <a:rPr lang="en-US" b="1" dirty="0"/>
              <a:t>6. Data Flow: </a:t>
            </a:r>
            <a:r>
              <a:rPr lang="en-US" dirty="0"/>
              <a:t>User interacts via GUI → Start/Stop buttons trigger Pynput listener → Captured keystrokes logged to text and JSON files.</a:t>
            </a:r>
          </a:p>
          <a:p>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1" y="1541929"/>
            <a:ext cx="9000564" cy="3373359"/>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19FD-45AA-FAAA-A90F-5FEAF9CE552F}"/>
              </a:ext>
            </a:extLst>
          </p:cNvPr>
          <p:cNvSpPr>
            <a:spLocks noGrp="1"/>
          </p:cNvSpPr>
          <p:nvPr>
            <p:ph type="ctrTitle"/>
          </p:nvPr>
        </p:nvSpPr>
        <p:spPr/>
        <p:txBody>
          <a:bodyPr/>
          <a:lstStyle/>
          <a:p>
            <a:r>
              <a:rPr lang="en-US" dirty="0"/>
              <a:t>My project link:</a:t>
            </a:r>
          </a:p>
        </p:txBody>
      </p:sp>
      <p:sp>
        <p:nvSpPr>
          <p:cNvPr id="7" name="Subtitle 6">
            <a:extLst>
              <a:ext uri="{FF2B5EF4-FFF2-40B4-BE49-F238E27FC236}">
                <a16:creationId xmlns:a16="http://schemas.microsoft.com/office/drawing/2014/main" id="{ED0AC245-3141-51D6-9878-1B6B20DF3E1E}"/>
              </a:ext>
            </a:extLst>
          </p:cNvPr>
          <p:cNvSpPr>
            <a:spLocks noGrp="1"/>
          </p:cNvSpPr>
          <p:nvPr>
            <p:ph type="subTitle" idx="4"/>
          </p:nvPr>
        </p:nvSpPr>
        <p:spPr>
          <a:xfrm>
            <a:off x="4034117" y="2910840"/>
            <a:ext cx="8534400" cy="307777"/>
          </a:xfrm>
        </p:spPr>
        <p:txBody>
          <a:bodyPr/>
          <a:lstStyle/>
          <a:p>
            <a:r>
              <a:rPr lang="en-US" sz="2000" dirty="0">
                <a:solidFill>
                  <a:srgbClr val="0070C0"/>
                </a:solidFill>
                <a:latin typeface="Times New Roman" panose="02020603050405020304" pitchFamily="18" charset="0"/>
                <a:cs typeface="Times New Roman" panose="02020603050405020304" pitchFamily="18" charset="0"/>
              </a:rPr>
              <a:t>https://github.com/nadeemmahammad/Nadeem.git</a:t>
            </a:r>
          </a:p>
        </p:txBody>
      </p:sp>
      <p:sp>
        <p:nvSpPr>
          <p:cNvPr id="8" name="TextBox 7">
            <a:extLst>
              <a:ext uri="{FF2B5EF4-FFF2-40B4-BE49-F238E27FC236}">
                <a16:creationId xmlns:a16="http://schemas.microsoft.com/office/drawing/2014/main" id="{73182034-5CDF-5396-8932-B177E8366803}"/>
              </a:ext>
            </a:extLst>
          </p:cNvPr>
          <p:cNvSpPr txBox="1"/>
          <p:nvPr/>
        </p:nvSpPr>
        <p:spPr>
          <a:xfrm>
            <a:off x="5190836" y="2521527"/>
            <a:ext cx="1828800" cy="369332"/>
          </a:xfrm>
          <a:prstGeom prst="rect">
            <a:avLst/>
          </a:prstGeom>
          <a:noFill/>
        </p:spPr>
        <p:txBody>
          <a:bodyPr wrap="square" rtlCol="0">
            <a:spAutoFit/>
          </a:bodyPr>
          <a:lstStyle/>
          <a:p>
            <a:pPr algn="l"/>
            <a:endParaRPr lang="en-US" b="1" dirty="0"/>
          </a:p>
        </p:txBody>
      </p:sp>
    </p:spTree>
    <p:extLst>
      <p:ext uri="{BB962C8B-B14F-4D97-AF65-F5344CB8AC3E}">
        <p14:creationId xmlns:p14="http://schemas.microsoft.com/office/powerpoint/2010/main" val="371002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879"/>
            <a:ext cx="14642647" cy="687296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4417912" y="-39811"/>
            <a:ext cx="9081589" cy="6559839"/>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a:extLst>
              <a:ext uri="{FF2B5EF4-FFF2-40B4-BE49-F238E27FC236}">
                <a16:creationId xmlns:a16="http://schemas.microsoft.com/office/drawing/2014/main" id="{F4D2F20A-35BF-9ADC-8712-48A7CF0A9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36" y="1828800"/>
            <a:ext cx="7464635" cy="43710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09800" y="1752600"/>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609599" y="1760798"/>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685800" y="925567"/>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430306" y="6466203"/>
            <a:ext cx="2474819" cy="191771"/>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994212" y="1649505"/>
            <a:ext cx="8639623" cy="4431983"/>
          </a:xfrm>
          <a:prstGeom prst="rect">
            <a:avLst/>
          </a:prstGeom>
          <a:noFill/>
        </p:spPr>
        <p:txBody>
          <a:bodyPr wrap="square">
            <a:spAutoFit/>
          </a:bodyPr>
          <a:lstStyle/>
          <a:p>
            <a:r>
              <a:rPr lang="en-US" sz="2400" b="1" dirty="0"/>
              <a:t>Solution:</a:t>
            </a:r>
          </a:p>
          <a:p>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sz="2400" b="1" dirty="0"/>
              <a:t>Value Proportion:.</a:t>
            </a:r>
          </a:p>
          <a:p>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472242" y="1897538"/>
            <a:ext cx="6062158" cy="3726089"/>
          </a:xfrm>
          <a:prstGeom prst="rect">
            <a:avLst/>
          </a:prstGeom>
          <a:noFill/>
        </p:spPr>
        <p:txBody>
          <a:bodyPr wrap="square">
            <a:spAutoFit/>
          </a:bodyPr>
          <a:lstStyle/>
          <a:p>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98</TotalTime>
  <Words>1048</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Times New Roman</vt:lpstr>
      <vt:lpstr>Trebuchet MS</vt:lpstr>
      <vt:lpstr>Wingdings</vt:lpstr>
      <vt:lpstr>Office Theme</vt:lpstr>
      <vt:lpstr>          MAHAMMAD NADEEM</vt:lpstr>
      <vt:lpstr>Key 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My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KANNEBOYINA RISHIKA YADAV</dc:title>
  <dc:creator>manasa</dc:creator>
  <cp:lastModifiedBy>Jyothi D</cp:lastModifiedBy>
  <cp:revision>8</cp:revision>
  <dcterms:created xsi:type="dcterms:W3CDTF">2024-06-03T05:48:59Z</dcterms:created>
  <dcterms:modified xsi:type="dcterms:W3CDTF">2024-06-24T04:56:31Z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