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CE31A-C757-45A2-ADB8-C79C0F7853D6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C1E08-F521-45C2-BF28-F1E5EE4B3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C1E08-F521-45C2-BF28-F1E5EE4B3D2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D716-DD9A-4F36-A07D-CB86058AACF1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8F18-B54B-4649-9E08-965D07DE5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D716-DD9A-4F36-A07D-CB86058AACF1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8F18-B54B-4649-9E08-965D07DE5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D716-DD9A-4F36-A07D-CB86058AACF1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8F18-B54B-4649-9E08-965D07DE5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D716-DD9A-4F36-A07D-CB86058AACF1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8F18-B54B-4649-9E08-965D07DE5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D716-DD9A-4F36-A07D-CB86058AACF1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8F18-B54B-4649-9E08-965D07DE5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D716-DD9A-4F36-A07D-CB86058AACF1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8F18-B54B-4649-9E08-965D07DE5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D716-DD9A-4F36-A07D-CB86058AACF1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8F18-B54B-4649-9E08-965D07DE5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D716-DD9A-4F36-A07D-CB86058AACF1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8F18-B54B-4649-9E08-965D07DE5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D716-DD9A-4F36-A07D-CB86058AACF1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8F18-B54B-4649-9E08-965D07DE5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D716-DD9A-4F36-A07D-CB86058AACF1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8F18-B54B-4649-9E08-965D07DE5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D716-DD9A-4F36-A07D-CB86058AACF1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8F18-B54B-4649-9E08-965D07DE5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8D716-DD9A-4F36-A07D-CB86058AACF1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B8F18-B54B-4649-9E08-965D07DE5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 Stages of being HIRED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hlinkClick r:id="rId3" action="ppaction://hlinksldjump"/>
              </a:rPr>
              <a:t>Choose your field</a:t>
            </a:r>
            <a:endParaRPr lang="en-US" sz="2000" dirty="0" smtClean="0"/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hlinkClick r:id="rId3" action="ppaction://hlinksldjump"/>
              </a:rPr>
              <a:t>Develop required skills</a:t>
            </a:r>
            <a:endParaRPr lang="en-US" sz="2000" dirty="0" smtClean="0"/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hlinkClick r:id="rId4" action="ppaction://hlinksldjump"/>
              </a:rPr>
              <a:t>Create Resume</a:t>
            </a:r>
            <a:endParaRPr lang="en-US" sz="2000" dirty="0" smtClean="0"/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hlinkClick r:id="rId5" action="ppaction://hlinksldjump"/>
              </a:rPr>
              <a:t>Prepare for resume experience</a:t>
            </a:r>
            <a:endParaRPr lang="en-US" sz="2000" dirty="0" smtClean="0"/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hlinkClick r:id="rId6" action="ppaction://hlinksldjump"/>
              </a:rPr>
              <a:t>Prepare for technical interview</a:t>
            </a:r>
            <a:endParaRPr lang="en-US" sz="2000" dirty="0" smtClean="0"/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hlinkClick r:id="rId7" action="ppaction://hlinksldjump"/>
              </a:rPr>
              <a:t>Prepare for personal interview</a:t>
            </a:r>
            <a:endParaRPr lang="en-US" sz="2000" dirty="0" smtClean="0"/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hlinkClick r:id="rId8" action="ppaction://hlinksldjump"/>
              </a:rPr>
              <a:t>Acquire knowledge about target company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371600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2" action="ppaction://hlinksldjump"/>
              </a:rPr>
              <a:t>Front –end Web Developer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3" action="ppaction://hlinksldjump"/>
              </a:rPr>
              <a:t>.NET Developer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Go Back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14400"/>
            <a:ext cx="678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HTML 5				5hrs	</a:t>
            </a:r>
            <a:r>
              <a:rPr lang="en-US" dirty="0" smtClean="0"/>
              <a:t>7/7</a:t>
            </a:r>
            <a:r>
              <a:rPr lang="en-US" dirty="0" smtClean="0"/>
              <a:t>	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CSS 3				</a:t>
            </a:r>
            <a:r>
              <a:rPr lang="en-US" dirty="0" smtClean="0"/>
              <a:t>5hrs	7/7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Boot Strap			</a:t>
            </a:r>
            <a:r>
              <a:rPr lang="en-US" dirty="0" smtClean="0"/>
              <a:t>5hrs	8/7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Word Press			</a:t>
            </a:r>
            <a:r>
              <a:rPr lang="en-US" dirty="0" smtClean="0"/>
              <a:t>5hrs	8/7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			</a:t>
            </a:r>
            <a:r>
              <a:rPr lang="en-US" dirty="0" smtClean="0"/>
              <a:t>10hrs	9/7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SQL Server			</a:t>
            </a:r>
            <a:r>
              <a:rPr lang="en-US" dirty="0" smtClean="0"/>
              <a:t>10hrs	10/7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JSON				</a:t>
            </a:r>
            <a:r>
              <a:rPr lang="en-US" dirty="0" smtClean="0"/>
              <a:t>5hrs	11/7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AJAX				</a:t>
            </a:r>
            <a:r>
              <a:rPr lang="en-US" dirty="0" smtClean="0"/>
              <a:t>5hrs	11/7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Java Script			</a:t>
            </a:r>
            <a:r>
              <a:rPr lang="en-US" dirty="0" smtClean="0"/>
              <a:t>10hrs	12/7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Jquery</a:t>
            </a:r>
            <a:r>
              <a:rPr lang="en-US" dirty="0" smtClean="0"/>
              <a:t>				</a:t>
            </a:r>
            <a:r>
              <a:rPr lang="en-US" dirty="0" smtClean="0"/>
              <a:t>10hrs	13/7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Angular				</a:t>
            </a:r>
            <a:r>
              <a:rPr lang="en-US" dirty="0" smtClean="0"/>
              <a:t>20hrs	15/7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REACT				</a:t>
            </a:r>
            <a:r>
              <a:rPr lang="en-US" dirty="0" smtClean="0"/>
              <a:t>20hrs	17/7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API				</a:t>
            </a:r>
            <a:r>
              <a:rPr lang="en-US" dirty="0" smtClean="0"/>
              <a:t>20hrs	19/7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Social Media			</a:t>
            </a:r>
            <a:r>
              <a:rPr lang="en-US" dirty="0" smtClean="0"/>
              <a:t>20hrs	21/7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SEO				</a:t>
            </a:r>
            <a:r>
              <a:rPr lang="en-US" dirty="0" smtClean="0"/>
              <a:t>20hrs	23/7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Version Control System		10hrs 	</a:t>
            </a:r>
            <a:r>
              <a:rPr lang="en-US" dirty="0" smtClean="0"/>
              <a:t>24/7</a:t>
            </a:r>
            <a:r>
              <a:rPr lang="en-US" dirty="0" smtClean="0"/>
              <a:t>	</a:t>
            </a:r>
            <a:r>
              <a:rPr lang="en-US" dirty="0" smtClean="0">
                <a:hlinkClick r:id="rId2" action="ppaction://hlinksldjump"/>
              </a:rPr>
              <a:t>Go 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066800"/>
            <a:ext cx="388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Visual Studio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.Net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C#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ADO.NET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Entity Framework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MVC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Web Services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WCF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API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LINQ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SQL Server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HTML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JSON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AJAX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Angular			</a:t>
            </a:r>
            <a:r>
              <a:rPr lang="en-US" dirty="0" smtClean="0">
                <a:hlinkClick r:id="rId2" action="ppaction://hlinksldjump"/>
              </a:rPr>
              <a:t>Go 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90600"/>
            <a:ext cx="7162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Projects: </a:t>
            </a:r>
          </a:p>
          <a:p>
            <a:r>
              <a:rPr lang="en-US" dirty="0" smtClean="0"/>
              <a:t>Covered in AWM/N2N</a:t>
            </a:r>
          </a:p>
          <a:p>
            <a:r>
              <a:rPr lang="en-US" dirty="0" smtClean="0"/>
              <a:t>HTML/CSS/BS/JS/</a:t>
            </a:r>
            <a:r>
              <a:rPr lang="en-US" dirty="0" err="1" smtClean="0"/>
              <a:t>PhP-MySql</a:t>
            </a:r>
            <a:r>
              <a:rPr lang="en-US" dirty="0" smtClean="0"/>
              <a:t>/SQL/WP/JQ/	</a:t>
            </a:r>
            <a:r>
              <a:rPr lang="en-US" dirty="0" smtClean="0"/>
              <a:t>10HRS	25/7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Covered in download from </a:t>
            </a:r>
            <a:r>
              <a:rPr lang="en-US" dirty="0" err="1" smtClean="0"/>
              <a:t>git</a:t>
            </a:r>
            <a:r>
              <a:rPr lang="en-US" dirty="0" smtClean="0"/>
              <a:t>			</a:t>
            </a:r>
          </a:p>
          <a:p>
            <a:r>
              <a:rPr lang="en-US" dirty="0" smtClean="0"/>
              <a:t>Angular/react/</a:t>
            </a:r>
            <a:r>
              <a:rPr lang="en-US" dirty="0" err="1" smtClean="0"/>
              <a:t>api</a:t>
            </a:r>
            <a:r>
              <a:rPr lang="en-US" dirty="0" smtClean="0"/>
              <a:t>				</a:t>
            </a:r>
            <a:r>
              <a:rPr lang="en-US" dirty="0" smtClean="0"/>
              <a:t>40HRS	29/7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UFOS</a:t>
            </a:r>
          </a:p>
          <a:p>
            <a:r>
              <a:rPr lang="en-US" dirty="0" smtClean="0"/>
              <a:t>MVC/C#/SQL/API				</a:t>
            </a:r>
            <a:r>
              <a:rPr lang="en-US" dirty="0" smtClean="0"/>
              <a:t>10HRS	30/7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Updated Resume				</a:t>
            </a:r>
            <a:r>
              <a:rPr lang="en-US" dirty="0" smtClean="0"/>
              <a:t>10HRS	31/7</a:t>
            </a:r>
            <a:endParaRPr lang="en-US" dirty="0" smtClean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>
                <a:hlinkClick r:id="rId2" action="ppaction://hlinksldjump"/>
              </a:rPr>
              <a:t>Go Back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716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Prepare about every corner of your work/project experience  </a:t>
            </a:r>
            <a:r>
              <a:rPr lang="en-US" dirty="0" smtClean="0"/>
              <a:t>10hrs		1/8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>
                <a:hlinkClick r:id="rId2" action="ppaction://hlinksldjump"/>
              </a:rPr>
              <a:t>Go Back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04800"/>
            <a:ext cx="7391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Prepare for technical interview regarding your skills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HTML 5				</a:t>
            </a:r>
            <a:r>
              <a:rPr lang="en-US" dirty="0" smtClean="0"/>
              <a:t>2hrs	2/8</a:t>
            </a:r>
            <a:r>
              <a:rPr lang="en-US" dirty="0" smtClean="0"/>
              <a:t>		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CSS 3				</a:t>
            </a:r>
            <a:r>
              <a:rPr lang="en-US" dirty="0" smtClean="0"/>
              <a:t>2hrs	2/8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Boot Strap			</a:t>
            </a:r>
            <a:r>
              <a:rPr lang="en-US" dirty="0" smtClean="0"/>
              <a:t>2hrs	2/8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Word Press			</a:t>
            </a:r>
            <a:r>
              <a:rPr lang="en-US" dirty="0" smtClean="0"/>
              <a:t>2hrs	2/8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			</a:t>
            </a:r>
            <a:r>
              <a:rPr lang="en-US" dirty="0" smtClean="0"/>
              <a:t>2hrs	2/8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SQL Server			</a:t>
            </a:r>
            <a:r>
              <a:rPr lang="en-US" dirty="0" smtClean="0"/>
              <a:t>2hrs	3/8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JSON				</a:t>
            </a:r>
            <a:r>
              <a:rPr lang="en-US" dirty="0" smtClean="0"/>
              <a:t>2hrs	3/8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AJAX				</a:t>
            </a:r>
            <a:r>
              <a:rPr lang="en-US" dirty="0" smtClean="0"/>
              <a:t>2hrs	3/8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Java Script			</a:t>
            </a:r>
            <a:r>
              <a:rPr lang="en-US" dirty="0" smtClean="0"/>
              <a:t>2hrs	3/8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Jquery</a:t>
            </a:r>
            <a:r>
              <a:rPr lang="en-US" dirty="0" smtClean="0"/>
              <a:t>				</a:t>
            </a:r>
            <a:r>
              <a:rPr lang="en-US" dirty="0" smtClean="0"/>
              <a:t>2hrs	3/8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Angular				</a:t>
            </a:r>
            <a:r>
              <a:rPr lang="en-US" dirty="0" smtClean="0"/>
              <a:t>2hrs	4/8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REACT				</a:t>
            </a:r>
            <a:r>
              <a:rPr lang="en-US" dirty="0" smtClean="0"/>
              <a:t>2hrs	4/8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API				</a:t>
            </a:r>
            <a:r>
              <a:rPr lang="en-US" dirty="0" smtClean="0"/>
              <a:t>2hrs	4/8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Social Media			</a:t>
            </a:r>
            <a:r>
              <a:rPr lang="en-US" dirty="0" smtClean="0"/>
              <a:t>2hrs	4/8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SEO				</a:t>
            </a:r>
            <a:r>
              <a:rPr lang="en-US" dirty="0" smtClean="0"/>
              <a:t>2hrs	4/8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Version Control System		2hrs 	</a:t>
            </a:r>
            <a:r>
              <a:rPr lang="en-US" dirty="0" smtClean="0"/>
              <a:t>4/8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Go Back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066800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Prepare about yourself each and everything as interview prospectus </a:t>
            </a:r>
            <a:r>
              <a:rPr lang="en-US" dirty="0" smtClean="0"/>
              <a:t>10hrs	5/8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>
                <a:hlinkClick r:id="rId2" action="ppaction://hlinksldjump"/>
              </a:rPr>
              <a:t>Go Back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382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Acquire all the possible knowledge of your target company general and specific to related work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Prepare what ever the require for the role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>
                <a:hlinkClick r:id="rId2" action="ppaction://hlinksldjump"/>
              </a:rPr>
              <a:t>Go Back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124</Words>
  <Application>Microsoft Office PowerPoint</Application>
  <PresentationFormat>On-screen Show (4:3)</PresentationFormat>
  <Paragraphs>104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7 Stages of being HIRED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Stages of being HIRED</dc:title>
  <dc:creator>user</dc:creator>
  <cp:lastModifiedBy>user</cp:lastModifiedBy>
  <cp:revision>15</cp:revision>
  <dcterms:created xsi:type="dcterms:W3CDTF">2018-07-06T17:37:36Z</dcterms:created>
  <dcterms:modified xsi:type="dcterms:W3CDTF">2018-07-07T04:27:23Z</dcterms:modified>
</cp:coreProperties>
</file>