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Artificial Intelligence in Healthcare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An auto-generated presentation on Artificial Intelligence in Healthcare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Artificial Intelligence in Healthcare is an important subject that impacts many areas. This presentation explores its key concepts, applications, and importance.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 conclusion, Artificial Intelligence in Healthcare plays a vital role and deserves attention for further research.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