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5E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lid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3657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0" y="914400"/>
            <a:ext cx="3657600" cy="3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400" b="1">
                <a:solidFill>
                  <a:srgbClr val="000000"/>
                </a:solidFill>
              </a:rPr>
              <a:t>food waste - Point 1</a:t>
            </a:r>
          </a:p>
          <a:p>
            <a:pPr>
              <a:defRPr sz="2800">
                <a:solidFill>
                  <a:srgbClr val="323232"/>
                </a:solidFill>
              </a:defRPr>
            </a:pPr>
            <a:r>
              <a:t>•  Write about food waste in the U.S. Write about your own food waste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F5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lid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657600" cy="3657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914400"/>
            <a:ext cx="3657600" cy="3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400" b="1">
                <a:solidFill>
                  <a:srgbClr val="000000"/>
                </a:solidFill>
              </a:rPr>
              <a:t>food waste - Point 2</a:t>
            </a:r>
          </a:p>
          <a:p>
            <a:pPr>
              <a:defRPr sz="2800">
                <a:solidFill>
                  <a:srgbClr val="323232"/>
                </a:solidFill>
              </a:defRPr>
            </a:pPr>
            <a:r>
              <a:t>• Share your photos of food waste with CNN iReport.com's food waste gallery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lide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3657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0" y="914400"/>
            <a:ext cx="3657600" cy="365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400" b="1">
                <a:solidFill>
                  <a:srgbClr val="000000"/>
                </a:solidFill>
              </a:rPr>
              <a:t>food waste - Point 3</a:t>
            </a:r>
          </a:p>
          <a:p>
            <a:pPr>
              <a:defRPr sz="2800">
                <a:solidFill>
                  <a:srgbClr val="323232"/>
                </a:solidFill>
              </a:defRPr>
            </a:pPr>
            <a:r>
              <a:t>• Visit CNN.com/FoodWaste for a new gallery of photos of waste in America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