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92" r:id="rId4"/>
    <p:sldId id="290" r:id="rId5"/>
    <p:sldId id="291" r:id="rId6"/>
    <p:sldId id="269"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60"/>
  </p:normalViewPr>
  <p:slideViewPr>
    <p:cSldViewPr snapToGrid="0">
      <p:cViewPr varScale="1">
        <p:scale>
          <a:sx n="70" d="100"/>
          <a:sy n="70" d="100"/>
        </p:scale>
        <p:origin x="61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D64B8-8DA8-47D0-9E23-DC48E24F1292}" type="datetimeFigureOut">
              <a:rPr lang="en-US" smtClean="0"/>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31F7-41F4-475E-B662-C9F5A0E57263}" type="slidenum">
              <a:rPr lang="en-US" smtClean="0"/>
              <a:t>‹#›</a:t>
            </a:fld>
            <a:endParaRPr lang="en-US"/>
          </a:p>
        </p:txBody>
      </p:sp>
    </p:spTree>
    <p:extLst>
      <p:ext uri="{BB962C8B-B14F-4D97-AF65-F5344CB8AC3E}">
        <p14:creationId xmlns:p14="http://schemas.microsoft.com/office/powerpoint/2010/main" val="218517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https://thomasthornton.cloud/2022/05/03/if-elseif-or-else-in-azure-devops-pipelines/</a:t>
            </a:r>
            <a:endParaRPr lang="en-US" dirty="0"/>
          </a:p>
        </p:txBody>
      </p:sp>
      <p:sp>
        <p:nvSpPr>
          <p:cNvPr id="4" name="Slide Number Placeholder 3"/>
          <p:cNvSpPr>
            <a:spLocks noGrp="1"/>
          </p:cNvSpPr>
          <p:nvPr>
            <p:ph type="sldNum" sz="quarter" idx="10"/>
          </p:nvPr>
        </p:nvSpPr>
        <p:spPr/>
        <p:txBody>
          <a:bodyPr/>
          <a:lstStyle/>
          <a:p>
            <a:fld id="{5B3D31F7-41F4-475E-B662-C9F5A0E57263}" type="slidenum">
              <a:rPr lang="en-US" smtClean="0"/>
              <a:t>48</a:t>
            </a:fld>
            <a:endParaRPr lang="en-US"/>
          </a:p>
        </p:txBody>
      </p:sp>
    </p:spTree>
    <p:extLst>
      <p:ext uri="{BB962C8B-B14F-4D97-AF65-F5344CB8AC3E}">
        <p14:creationId xmlns:p14="http://schemas.microsoft.com/office/powerpoint/2010/main" val="155411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F90948-694B-4860-B406-DAB81B3908AC}"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56122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0948-694B-4860-B406-DAB81B3908AC}"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41788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0948-694B-4860-B406-DAB81B3908AC}"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192422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90948-694B-4860-B406-DAB81B3908AC}"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406942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F90948-694B-4860-B406-DAB81B3908AC}"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371632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F90948-694B-4860-B406-DAB81B3908AC}"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34627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F90948-694B-4860-B406-DAB81B3908AC}"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221935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F90948-694B-4860-B406-DAB81B3908AC}"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174404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90948-694B-4860-B406-DAB81B3908AC}"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3379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F90948-694B-4860-B406-DAB81B3908AC}"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82546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F90948-694B-4860-B406-DAB81B3908AC}"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3DF8-1AE3-4ADA-BC30-9F4AFB4DAB08}" type="slidenum">
              <a:rPr lang="en-US" smtClean="0"/>
              <a:t>‹#›</a:t>
            </a:fld>
            <a:endParaRPr lang="en-US"/>
          </a:p>
        </p:txBody>
      </p:sp>
    </p:spTree>
    <p:extLst>
      <p:ext uri="{BB962C8B-B14F-4D97-AF65-F5344CB8AC3E}">
        <p14:creationId xmlns:p14="http://schemas.microsoft.com/office/powerpoint/2010/main" val="4477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90948-694B-4860-B406-DAB81B3908AC}"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03DF8-1AE3-4ADA-BC30-9F4AFB4DAB08}" type="slidenum">
              <a:rPr lang="en-US" smtClean="0"/>
              <a:t>‹#›</a:t>
            </a:fld>
            <a:endParaRPr lang="en-US"/>
          </a:p>
        </p:txBody>
      </p:sp>
    </p:spTree>
    <p:extLst>
      <p:ext uri="{BB962C8B-B14F-4D97-AF65-F5344CB8AC3E}">
        <p14:creationId xmlns:p14="http://schemas.microsoft.com/office/powerpoint/2010/main" val="49993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Azure DevOps </a:t>
            </a: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YAML</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62990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After Repo is created click Pipelines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487606"/>
            <a:ext cx="10034813" cy="4680121"/>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623393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504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New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55845"/>
            <a:ext cx="10034813" cy="463959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7580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Azure Repos Git</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55845"/>
            <a:ext cx="10034813" cy="462111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015602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Y</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our Repo</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87606"/>
            <a:ext cx="10034813" cy="476324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34813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Starter Pipeline</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69493"/>
            <a:ext cx="10034813" cy="463518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5240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Save and Run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487606"/>
            <a:ext cx="10034813" cy="4735539"/>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385067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Save and Run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528549"/>
            <a:ext cx="10034813" cy="467612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110138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Your pipeline would be created and queued</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42197"/>
            <a:ext cx="10034813" cy="4708656"/>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233710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Would face following error</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273262"/>
            <a:ext cx="10034813" cy="465431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698554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Fill out form to request free agent</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20825"/>
            <a:ext cx="10034813"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857318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500062"/>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Yaml file hierarchy for Azure DevOps Pipeline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First Pipeline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Changing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ipeline Name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Editing Pipeline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Running Pipeline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Variable Group</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Attaching Variable Group to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Pipeline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Famous Expressions in Azure DevOps Yaml</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237066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It would take 3 business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days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4643"/>
            <a:ext cx="10034813"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527478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2775815"/>
            <a:ext cx="10515600" cy="1325563"/>
          </a:xfrm>
        </p:spPr>
        <p:txBody>
          <a:bodyPr>
            <a:normAutofit/>
          </a:bodyPr>
          <a:lstStyle/>
          <a:p>
            <a:pPr algn="ct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Changing Pipeline Name </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685462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Go to Pipelines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14901"/>
            <a:ext cx="10034813" cy="471748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245861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your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703005"/>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207781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03" y="32504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on Edit</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730714"/>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44353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on Triggers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487606"/>
            <a:ext cx="10034813" cy="4670885"/>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579738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Clear your pipeline name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542197"/>
            <a:ext cx="10034813" cy="468094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86048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Enter new name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721477"/>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65031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Name Changed</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749187"/>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68457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Name Changed</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05719"/>
            <a:ext cx="10034813" cy="479854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340281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4732" y="1183990"/>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Link for Azure DevOps </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YAML </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Configurations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4"/>
          <p:cNvSpPr/>
          <p:nvPr/>
        </p:nvSpPr>
        <p:spPr>
          <a:xfrm>
            <a:off x="723309" y="3368912"/>
            <a:ext cx="10958446" cy="400110"/>
          </a:xfrm>
          <a:prstGeom prst="rect">
            <a:avLst/>
          </a:prstGeom>
        </p:spPr>
        <p:txBody>
          <a:bodyPr wrap="square">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https://learn.microsoft.com/en-us/azure/devops/pipelines/yaml-schema/?view=azure-pipelines</a:t>
            </a: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48438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27" y="2591089"/>
            <a:ext cx="10515600" cy="1325563"/>
          </a:xfrm>
        </p:spPr>
        <p:txBody>
          <a:bodyPr>
            <a:normAutofit/>
          </a:bodyPr>
          <a:lstStyle/>
          <a:p>
            <a:pPr algn="ct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Editing Pipeline</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078995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Go to repo</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87606"/>
            <a:ext cx="10034813" cy="4754012"/>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79547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Open Yaml File for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46663"/>
            <a:ext cx="10034813" cy="4794955"/>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937089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Edit </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05719"/>
            <a:ext cx="10034813" cy="4771244"/>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81143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4980"/>
            <a:ext cx="10515600" cy="1325563"/>
          </a:xfrm>
        </p:spPr>
        <p:txBody>
          <a:bodyPr>
            <a:normAutofit/>
          </a:bodyPr>
          <a:lstStyle/>
          <a:p>
            <a:pPr algn="ct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Running Pipeline </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739091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712241"/>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023292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on Run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60310"/>
            <a:ext cx="10034813" cy="4735126"/>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50202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Output</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4"/>
          <p:cNvPicPr>
            <a:picLocks noGrp="1" noChangeAspect="1"/>
          </p:cNvPicPr>
          <p:nvPr>
            <p:ph idx="1"/>
          </p:nvPr>
        </p:nvPicPr>
        <p:blipFill>
          <a:blip r:embed="rId2"/>
          <a:stretch>
            <a:fillRect/>
          </a:stretch>
        </p:blipFill>
        <p:spPr>
          <a:xfrm>
            <a:off x="838200" y="1419367"/>
            <a:ext cx="10034813" cy="4779677"/>
          </a:xfrm>
          <a:prstGeom prst="rect">
            <a:avLst/>
          </a:prstGeom>
        </p:spPr>
      </p:pic>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164717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2729634"/>
            <a:ext cx="10515600" cy="1325563"/>
          </a:xfrm>
        </p:spPr>
        <p:txBody>
          <a:bodyPr>
            <a:normAutofit/>
          </a:bodyPr>
          <a:lstStyle/>
          <a:p>
            <a:pPr algn="ct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Creating Variable </a:t>
            </a: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Group</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609843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In Pipelines go to Library and add variable group</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46663"/>
            <a:ext cx="10034813" cy="4739536"/>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95318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YAML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ile Hierarchy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Azure DevOps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772928"/>
            <a:ext cx="10515600" cy="4953866"/>
          </a:xfrm>
        </p:spPr>
        <p:txBody>
          <a:bodyPr>
            <a:normAutofit fontScale="92500" lnSpcReduction="1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pipeline is one or more stages that describe a CI/CD process. Stages are the major divisions in a pipeline. The stages "Build this app," "Run these tests," and "Deploy to preproduction" are good examples.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stage is one or more jobs, which are units of work assignable to the same machine. You can arrange both stages and jobs into dependency graphs. Examples include "Run this stage before that one" and "This job depends on the output of that job."</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job is a linear series of steps. Steps can be tasks, scripts, or references to external templates.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Simple pipelines don't require all of these levels. For example, in a single-job build, you can omit the containers for stages and jobs because there are only steps.</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888417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Configure all options and save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60310"/>
            <a:ext cx="10034813" cy="472589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924586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1327" y="272963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Attaching Variable Group to Pipeline</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62569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Go to Pipeline and Edit</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446663"/>
            <a:ext cx="10034813" cy="474877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4044668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Triggers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33015"/>
            <a:ext cx="10034813" cy="4743948"/>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1488718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In Variables tab select variable groups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46663"/>
            <a:ext cx="10034813" cy="474877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520297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link variable group option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05719"/>
            <a:ext cx="10034813" cy="476200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1424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group and click link</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405719"/>
            <a:ext cx="10034813" cy="4752772"/>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717267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Save the settings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05719"/>
            <a:ext cx="10034813" cy="4808189"/>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278848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7136"/>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Expressions in Azure DevOps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YAML</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1"/>
          </p:nvPr>
        </p:nvSpPr>
        <p:spPr>
          <a:xfrm>
            <a:off x="914400" y="1344259"/>
            <a:ext cx="5181600" cy="4351338"/>
          </a:xfrm>
        </p:spPr>
        <p:txBody>
          <a:bodyPr>
            <a:noAutofit/>
          </a:bodyPr>
          <a:lstStyle/>
          <a:p>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and:   </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eq(</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parameters.version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'1.0'), eq(</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parameters.version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'2.0')</a:t>
            </a:r>
          </a:p>
          <a:p>
            <a:pPr marL="0" indent="0">
              <a:buNone/>
            </a:pP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o</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or</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eq(</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parameters.version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'1.0'), </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eq</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parameters.version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'2.0')</a:t>
            </a:r>
          </a:p>
          <a:p>
            <a:pPr marL="0" indent="0">
              <a:buNone/>
            </a:pP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n</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e:</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n</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e(</a:t>
            </a:r>
            <a:r>
              <a:rPr lang="en-US" sz="1500" dirty="0" err="1" smtClean="0">
                <a:latin typeface="Arial Unicode MS" panose="020B0604020202020204" pitchFamily="34" charset="-128"/>
                <a:ea typeface="Arial Unicode MS" panose="020B0604020202020204" pitchFamily="34" charset="-128"/>
                <a:cs typeface="Arial Unicode MS" panose="020B0604020202020204" pitchFamily="34" charset="-128"/>
              </a:rPr>
              <a:t>parameters.version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'1.0</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e</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q:</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eq</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'1.0</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contains: </a:t>
            </a:r>
            <a:endPar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contains(</a:t>
            </a:r>
            <a:r>
              <a:rPr lang="en-US" sz="1500" dirty="0" err="1" smtClean="0">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a:t>
            </a:r>
          </a:p>
          <a:p>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sz="half" idx="2"/>
          </p:nvPr>
        </p:nvSpPr>
        <p:spPr>
          <a:xfrm>
            <a:off x="7010400" y="1344259"/>
            <a:ext cx="5181600" cy="4351338"/>
          </a:xfrm>
        </p:spPr>
        <p:txBody>
          <a:bodyPr>
            <a:noAutofit/>
          </a:bodyPr>
          <a:lstStyle/>
          <a:p>
            <a:r>
              <a:rPr lang="en-US" sz="15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startsWith</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startsWith</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endsWith</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endsWith</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'.2</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err="1">
                <a:latin typeface="Arial Unicode MS" panose="020B0604020202020204" pitchFamily="34" charset="-128"/>
                <a:ea typeface="Arial Unicode MS" panose="020B0604020202020204" pitchFamily="34" charset="-128"/>
                <a:cs typeface="Arial Unicode MS" panose="020B0604020202020204" pitchFamily="34" charset="-128"/>
              </a:rPr>
              <a:t>ge</a:t>
            </a:r>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 (Greater Than or Equal To</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ge</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err="1">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 (Greater Than</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1</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le (Less Than or Equal </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To):</a:t>
            </a:r>
            <a:endPar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le(</a:t>
            </a:r>
            <a:r>
              <a:rPr lang="en-US" sz="1500" dirty="0" err="1" smtClean="0">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2</a:t>
            </a:r>
            <a:r>
              <a:rPr lang="en-US" sz="15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lt (Less Than</a:t>
            </a:r>
            <a:r>
              <a:rPr lang="en-US" sz="15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500" dirty="0" err="1">
                <a:latin typeface="Arial Unicode MS" panose="020B0604020202020204" pitchFamily="34" charset="-128"/>
                <a:ea typeface="Arial Unicode MS" panose="020B0604020202020204" pitchFamily="34" charset="-128"/>
                <a:cs typeface="Arial Unicode MS" panose="020B0604020202020204" pitchFamily="34" charset="-128"/>
              </a:rPr>
              <a:t>variables.version</a:t>
            </a: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2)</a:t>
            </a:r>
          </a:p>
          <a:p>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pic>
        <p:nvPicPr>
          <p:cNvPr id="7" name="Picture 6">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67740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YAML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file hierarchy for Azure DevOps Pipeline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60779" y="1814711"/>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hierarchy is reflected in the structure of a YAML file like:</a:t>
            </a: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4069916" y="2463800"/>
            <a:ext cx="2962275" cy="396240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63435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54" y="2628034"/>
            <a:ext cx="10515600" cy="1325563"/>
          </a:xfrm>
        </p:spPr>
        <p:txBody>
          <a:bodyPr>
            <a:normAutofit/>
          </a:bodyPr>
          <a:lstStyle/>
          <a:p>
            <a:pPr algn="ct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First Pipeline</a:t>
            </a: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716517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60310"/>
            <a:ext cx="10034813" cy="4744362"/>
          </a:xfrm>
          <a:prstGeom prst="rect">
            <a:avLst/>
          </a:prstGeom>
        </p:spPr>
      </p:pic>
      <p:sp>
        <p:nvSpPr>
          <p:cNvPr id="5" name="Title 4"/>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Organization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617204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Click on Repo</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583140"/>
            <a:ext cx="10034813" cy="460306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2580176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new Repo (Click Initialize)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473958"/>
            <a:ext cx="10034813" cy="469376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435027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461</Words>
  <Application>Microsoft Office PowerPoint</Application>
  <PresentationFormat>Widescreen</PresentationFormat>
  <Paragraphs>138</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 Unicode MS</vt:lpstr>
      <vt:lpstr>Arial</vt:lpstr>
      <vt:lpstr>Calibri</vt:lpstr>
      <vt:lpstr>Calibri Light</vt:lpstr>
      <vt:lpstr>Office Theme</vt:lpstr>
      <vt:lpstr>Azure DevOps YAML</vt:lpstr>
      <vt:lpstr>Topics</vt:lpstr>
      <vt:lpstr>Link for Azure DevOps YAML Configurations</vt:lpstr>
      <vt:lpstr>YAML File Hierarchy For Azure DevOps Pipeline</vt:lpstr>
      <vt:lpstr>YAML file hierarchy for Azure DevOps Pipeline</vt:lpstr>
      <vt:lpstr>Creating First Pipeline</vt:lpstr>
      <vt:lpstr>Select Organization</vt:lpstr>
      <vt:lpstr>Click on Repo</vt:lpstr>
      <vt:lpstr>Create new Repo (Click Initialize)</vt:lpstr>
      <vt:lpstr>After Repo is created click Pipelines</vt:lpstr>
      <vt:lpstr>Create New Pipeline</vt:lpstr>
      <vt:lpstr>Select Azure Repos Git</vt:lpstr>
      <vt:lpstr>Select Your Repo</vt:lpstr>
      <vt:lpstr>Select Starter Pipeline</vt:lpstr>
      <vt:lpstr>Save and Run</vt:lpstr>
      <vt:lpstr>Click Save and Run</vt:lpstr>
      <vt:lpstr>Your pipeline would be created and queued</vt:lpstr>
      <vt:lpstr>Would face following error</vt:lpstr>
      <vt:lpstr>Fill out form to request free agent</vt:lpstr>
      <vt:lpstr>It would take 3 business days</vt:lpstr>
      <vt:lpstr>Changing Pipeline Name </vt:lpstr>
      <vt:lpstr>Go to Pipelines</vt:lpstr>
      <vt:lpstr>Select your Pipeline</vt:lpstr>
      <vt:lpstr>Click on Edit</vt:lpstr>
      <vt:lpstr>Click on Triggers</vt:lpstr>
      <vt:lpstr>Clear your pipeline name</vt:lpstr>
      <vt:lpstr>Enter new name</vt:lpstr>
      <vt:lpstr>Name Changed</vt:lpstr>
      <vt:lpstr>Name Changed</vt:lpstr>
      <vt:lpstr>Editing Pipeline</vt:lpstr>
      <vt:lpstr>Go to repo</vt:lpstr>
      <vt:lpstr>Open Yaml File for pipeline</vt:lpstr>
      <vt:lpstr>Click Edit </vt:lpstr>
      <vt:lpstr>Running Pipeline </vt:lpstr>
      <vt:lpstr>Select Pipeline</vt:lpstr>
      <vt:lpstr>Click on Run Pipeline</vt:lpstr>
      <vt:lpstr>Output</vt:lpstr>
      <vt:lpstr>Creating Variable Group</vt:lpstr>
      <vt:lpstr>In Pipelines go to Library and add variable group</vt:lpstr>
      <vt:lpstr>Configure all options and save</vt:lpstr>
      <vt:lpstr>PowerPoint Presentation</vt:lpstr>
      <vt:lpstr>Go to Pipeline and Edit</vt:lpstr>
      <vt:lpstr>Select Triggers</vt:lpstr>
      <vt:lpstr>In Variables tab select variable groups</vt:lpstr>
      <vt:lpstr>Select link variable group option</vt:lpstr>
      <vt:lpstr>Select the group and click link</vt:lpstr>
      <vt:lpstr>Save the settings</vt:lpstr>
      <vt:lpstr>Expressions in Azure DevOps YAML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Yaml</dc:title>
  <dc:creator>Muhammad Faran Tahir</dc:creator>
  <cp:lastModifiedBy>Mehar Hamid Majeed</cp:lastModifiedBy>
  <cp:revision>114</cp:revision>
  <dcterms:created xsi:type="dcterms:W3CDTF">2023-01-17T23:17:30Z</dcterms:created>
  <dcterms:modified xsi:type="dcterms:W3CDTF">2023-01-20T10:20:23Z</dcterms:modified>
</cp:coreProperties>
</file>