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osis" charset="1" panose="02010503020202060003"/>
      <p:regular r:id="rId22"/>
    </p:embeddedFont>
    <p:embeddedFont>
      <p:font typeface="Vollkorn Bold" charset="1" panose="00000800000000000000"/>
      <p:regular r:id="rId23"/>
    </p:embeddedFont>
    <p:embeddedFont>
      <p:font typeface="Vollkorn" charset="1" panose="00000500000000000000"/>
      <p:regular r:id="rId26"/>
    </p:embeddedFont>
    <p:embeddedFont>
      <p:font typeface="Arimo" charset="1" panose="020B0604020202020204"/>
      <p:regular r:id="rId27"/>
    </p:embeddedFont>
    <p:embeddedFont>
      <p:font typeface="Arial Bold" charset="1" panose="020B0802020202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https://atos.net/en/services/sports-and-major-events/uefa#:~:text=Atos%20is%20the%20Official%20Technology,to%20the%20organization's%20technological%20evolution.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1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16200038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6299">
            <a:off x="2449942" y="341426"/>
            <a:ext cx="2970810" cy="10291452"/>
            <a:chOff x="0" y="0"/>
            <a:chExt cx="3961080" cy="13721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1130" cy="13721969"/>
            </a:xfrm>
            <a:custGeom>
              <a:avLst/>
              <a:gdLst/>
              <a:ahLst/>
              <a:cxnLst/>
              <a:rect r="r" b="b" t="t" l="l"/>
              <a:pathLst>
                <a:path h="13721969" w="3961130">
                  <a:moveTo>
                    <a:pt x="0" y="13721969"/>
                  </a:moveTo>
                  <a:lnTo>
                    <a:pt x="733552" y="0"/>
                  </a:lnTo>
                  <a:lnTo>
                    <a:pt x="3227578" y="0"/>
                  </a:lnTo>
                  <a:lnTo>
                    <a:pt x="3961130" y="13721969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633713"/>
            </a:gradFill>
          </p:spPr>
        </p:sp>
      </p:grpSp>
      <p:grpSp>
        <p:nvGrpSpPr>
          <p:cNvPr name="Group 4" id="4"/>
          <p:cNvGrpSpPr/>
          <p:nvPr/>
        </p:nvGrpSpPr>
        <p:grpSpPr>
          <a:xfrm rot="10664562">
            <a:off x="5652260" y="341466"/>
            <a:ext cx="2970506" cy="10291372"/>
            <a:chOff x="0" y="0"/>
            <a:chExt cx="3960675" cy="137218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0622" cy="13721842"/>
            </a:xfrm>
            <a:custGeom>
              <a:avLst/>
              <a:gdLst/>
              <a:ahLst/>
              <a:cxnLst/>
              <a:rect r="r" b="b" t="t" l="l"/>
              <a:pathLst>
                <a:path h="13721842" w="3960622">
                  <a:moveTo>
                    <a:pt x="0" y="13721842"/>
                  </a:moveTo>
                  <a:lnTo>
                    <a:pt x="733425" y="0"/>
                  </a:lnTo>
                  <a:lnTo>
                    <a:pt x="3227197" y="0"/>
                  </a:lnTo>
                  <a:lnTo>
                    <a:pt x="3960622" y="1372184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33545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650657">
            <a:off x="8854422" y="341484"/>
            <a:ext cx="2970402" cy="10291338"/>
            <a:chOff x="0" y="0"/>
            <a:chExt cx="3960536" cy="13721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0495" cy="13721842"/>
            </a:xfrm>
            <a:custGeom>
              <a:avLst/>
              <a:gdLst/>
              <a:ahLst/>
              <a:cxnLst/>
              <a:rect r="r" b="b" t="t" l="l"/>
              <a:pathLst>
                <a:path h="13721842" w="3960495">
                  <a:moveTo>
                    <a:pt x="0" y="13721842"/>
                  </a:moveTo>
                  <a:lnTo>
                    <a:pt x="733425" y="0"/>
                  </a:lnTo>
                  <a:lnTo>
                    <a:pt x="3227070" y="0"/>
                  </a:lnTo>
                  <a:lnTo>
                    <a:pt x="3960495" y="1372184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050669"/>
            </a:gradFill>
          </p:spPr>
        </p:sp>
      </p:grpSp>
      <p:grpSp>
        <p:nvGrpSpPr>
          <p:cNvPr name="Group 8" id="8"/>
          <p:cNvGrpSpPr/>
          <p:nvPr/>
        </p:nvGrpSpPr>
        <p:grpSpPr>
          <a:xfrm rot="-10326334">
            <a:off x="12129574" y="341596"/>
            <a:ext cx="2970552" cy="10291116"/>
            <a:chOff x="0" y="0"/>
            <a:chExt cx="3960736" cy="13721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60749" cy="13721462"/>
            </a:xfrm>
            <a:custGeom>
              <a:avLst/>
              <a:gdLst/>
              <a:ahLst/>
              <a:cxnLst/>
              <a:rect r="r" b="b" t="t" l="l"/>
              <a:pathLst>
                <a:path h="13721462" w="3960749">
                  <a:moveTo>
                    <a:pt x="0" y="13721462"/>
                  </a:moveTo>
                  <a:lnTo>
                    <a:pt x="733425" y="0"/>
                  </a:lnTo>
                  <a:lnTo>
                    <a:pt x="3227324" y="0"/>
                  </a:lnTo>
                  <a:lnTo>
                    <a:pt x="3960749" y="137214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5726346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2350" y="-3548864"/>
            <a:ext cx="17983432" cy="17383926"/>
          </a:xfrm>
          <a:custGeom>
            <a:avLst/>
            <a:gdLst/>
            <a:ahLst/>
            <a:cxnLst/>
            <a:rect r="r" b="b" t="t" l="l"/>
            <a:pathLst>
              <a:path h="17383926" w="17983432">
                <a:moveTo>
                  <a:pt x="0" y="0"/>
                </a:moveTo>
                <a:lnTo>
                  <a:pt x="17983432" y="0"/>
                </a:lnTo>
                <a:lnTo>
                  <a:pt x="17983432" y="17383926"/>
                </a:lnTo>
                <a:lnTo>
                  <a:pt x="0" y="17383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695">
            <a:off x="3299090" y="7912154"/>
            <a:ext cx="116899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Presented by: Nadeen Ahmed</a:t>
            </a:r>
          </a:p>
        </p:txBody>
      </p:sp>
      <p:sp>
        <p:nvSpPr>
          <p:cNvPr name="TextBox 12" id="12"/>
          <p:cNvSpPr txBox="true"/>
          <p:nvPr/>
        </p:nvSpPr>
        <p:spPr>
          <a:xfrm rot="-174">
            <a:off x="2163917" y="5114877"/>
            <a:ext cx="13960163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UEFA DATABASE INSIGHTS AND QUALITY ISSUES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579076" y="1401200"/>
            <a:ext cx="3129900" cy="3129900"/>
          </a:xfrm>
          <a:custGeom>
            <a:avLst/>
            <a:gdLst/>
            <a:ahLst/>
            <a:cxnLst/>
            <a:rect r="r" b="b" t="t" l="l"/>
            <a:pathLst>
              <a:path h="3129900" w="3129900">
                <a:moveTo>
                  <a:pt x="0" y="0"/>
                </a:moveTo>
                <a:lnTo>
                  <a:pt x="3129900" y="0"/>
                </a:lnTo>
                <a:lnTo>
                  <a:pt x="3129900" y="3129900"/>
                </a:lnTo>
                <a:lnTo>
                  <a:pt x="0" y="3129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829803">
            <a:off x="2610590" y="3020274"/>
            <a:ext cx="3874510" cy="10292470"/>
            <a:chOff x="0" y="0"/>
            <a:chExt cx="5166013" cy="13723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979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979">
                  <a:moveTo>
                    <a:pt x="0" y="13723238"/>
                  </a:moveTo>
                  <a:lnTo>
                    <a:pt x="2239772" y="0"/>
                  </a:lnTo>
                  <a:lnTo>
                    <a:pt x="2926080" y="0"/>
                  </a:lnTo>
                  <a:lnTo>
                    <a:pt x="5165979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2229815"/>
            </a:gradFill>
          </p:spPr>
        </p:sp>
      </p:grpSp>
      <p:grpSp>
        <p:nvGrpSpPr>
          <p:cNvPr name="Group 5" id="5"/>
          <p:cNvGrpSpPr/>
          <p:nvPr/>
        </p:nvGrpSpPr>
        <p:grpSpPr>
          <a:xfrm rot="3398972">
            <a:off x="11508447" y="-1248452"/>
            <a:ext cx="3874428" cy="10292818"/>
            <a:chOff x="0" y="0"/>
            <a:chExt cx="5165904" cy="137237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65852" cy="13723747"/>
            </a:xfrm>
            <a:custGeom>
              <a:avLst/>
              <a:gdLst/>
              <a:ahLst/>
              <a:cxnLst/>
              <a:rect r="r" b="b" t="t" l="l"/>
              <a:pathLst>
                <a:path h="13723747" w="5165852">
                  <a:moveTo>
                    <a:pt x="0" y="13723747"/>
                  </a:moveTo>
                  <a:lnTo>
                    <a:pt x="2239772" y="0"/>
                  </a:lnTo>
                  <a:lnTo>
                    <a:pt x="2926080" y="0"/>
                  </a:lnTo>
                  <a:lnTo>
                    <a:pt x="5165852" y="1372374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0104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67219" y="3639405"/>
            <a:ext cx="5854557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neither a French nor a German team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545319" y="2886525"/>
            <a:ext cx="34387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a French Team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748568" y="2978108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4" y="0"/>
                </a:lnTo>
                <a:lnTo>
                  <a:pt x="8790864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0041036" y="4056414"/>
            <a:ext cx="2504284" cy="80219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682422" y="4665400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30%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714825"/>
            <a:ext cx="15225150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Results</a:t>
            </a:r>
          </a:p>
          <a:p>
            <a:pPr algn="ctr">
              <a:lnSpc>
                <a:spcPts val="4000"/>
              </a:lnSpc>
            </a:pPr>
          </a:p>
          <a:p>
            <a:pPr algn="ctr">
              <a:lnSpc>
                <a:spcPts val="6000"/>
              </a:lnSpc>
            </a:pPr>
            <a:r>
              <a:rPr lang="en-US" b="true" sz="5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44 Player Profiles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27250" y="8739925"/>
            <a:ext cx="943349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427250" y="8739925"/>
            <a:ext cx="943349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9583873" y="7192952"/>
            <a:ext cx="1861103" cy="1518627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998552" y="8268438"/>
            <a:ext cx="343875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a German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3526" y="6732475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32%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5404378" y="4450407"/>
            <a:ext cx="2677366" cy="1736242"/>
          </a:xfrm>
          <a:prstGeom prst="line">
            <a:avLst/>
          </a:prstGeom>
          <a:ln cap="rnd" w="19050">
            <a:solidFill>
              <a:srgbClr val="0B53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7092814" y="5376862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38%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5987846" y="-5400"/>
            <a:ext cx="3874200" cy="10292400"/>
            <a:chOff x="0" y="0"/>
            <a:chExt cx="5165600" cy="1372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7206920" y="-5400"/>
            <a:ext cx="3874200" cy="10292400"/>
            <a:chOff x="0" y="0"/>
            <a:chExt cx="5165600" cy="13723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8425996" y="-5400"/>
            <a:ext cx="3874200" cy="10292400"/>
            <a:chOff x="0" y="0"/>
            <a:chExt cx="5165600" cy="13723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185135" y="5607351"/>
            <a:ext cx="11917770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Execution time for the optimized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76375" y="3661200"/>
            <a:ext cx="1112646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8 milliseconds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13539" y="2968949"/>
          <a:ext cx="17460922" cy="6471111"/>
        </p:xfrm>
        <a:graphic>
          <a:graphicData uri="http://schemas.openxmlformats.org/drawingml/2006/table">
            <a:tbl>
              <a:tblPr/>
              <a:tblGrid>
                <a:gridCol w="1589142"/>
                <a:gridCol w="2042060"/>
                <a:gridCol w="2608208"/>
                <a:gridCol w="4080193"/>
                <a:gridCol w="4363266"/>
                <a:gridCol w="2778053"/>
              </a:tblGrid>
              <a:tr h="1637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log_id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team_id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action_type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old_manager_name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new_manager_name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change_date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1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Marco Rossi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José Romero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2024-11-09 13:08:23.849 +0200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3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Marcell Koller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2024-11-09 13:17:36.775 +0200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530951" y="10001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AUDIT LOGS &amp; TRIGGERS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491615"/>
            <a:ext cx="7766685" cy="77666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415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18381" y="5076825"/>
            <a:ext cx="4468955" cy="10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If you have any questions, Messi knows all the answers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8381" y="3542676"/>
            <a:ext cx="7521150" cy="142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84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2972" y="-150390"/>
            <a:ext cx="10642094" cy="10287014"/>
          </a:xfrm>
          <a:custGeom>
            <a:avLst/>
            <a:gdLst/>
            <a:ahLst/>
            <a:cxnLst/>
            <a:rect r="r" b="b" t="t" l="l"/>
            <a:pathLst>
              <a:path h="10287014" w="10642094">
                <a:moveTo>
                  <a:pt x="0" y="0"/>
                </a:moveTo>
                <a:lnTo>
                  <a:pt x="10642094" y="0"/>
                </a:lnTo>
                <a:lnTo>
                  <a:pt x="10642094" y="10287014"/>
                </a:lnTo>
                <a:lnTo>
                  <a:pt x="0" y="102870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366299">
            <a:off x="14687542" y="341426"/>
            <a:ext cx="2970810" cy="10291452"/>
            <a:chOff x="0" y="0"/>
            <a:chExt cx="3961080" cy="137219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1130" cy="13721969"/>
            </a:xfrm>
            <a:custGeom>
              <a:avLst/>
              <a:gdLst/>
              <a:ahLst/>
              <a:cxnLst/>
              <a:rect r="r" b="b" t="t" l="l"/>
              <a:pathLst>
                <a:path h="13721969" w="3961130">
                  <a:moveTo>
                    <a:pt x="0" y="13721969"/>
                  </a:moveTo>
                  <a:lnTo>
                    <a:pt x="733552" y="0"/>
                  </a:lnTo>
                  <a:lnTo>
                    <a:pt x="3227578" y="0"/>
                  </a:lnTo>
                  <a:lnTo>
                    <a:pt x="3961130" y="13721969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633713"/>
            </a:gradFill>
          </p:spPr>
        </p:sp>
      </p:grpSp>
      <p:grpSp>
        <p:nvGrpSpPr>
          <p:cNvPr name="Group 5" id="5"/>
          <p:cNvGrpSpPr/>
          <p:nvPr/>
        </p:nvGrpSpPr>
        <p:grpSpPr>
          <a:xfrm rot="-10326334">
            <a:off x="687074" y="341596"/>
            <a:ext cx="2970552" cy="10291116"/>
            <a:chOff x="0" y="0"/>
            <a:chExt cx="3960736" cy="13721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60749" cy="13721462"/>
            </a:xfrm>
            <a:custGeom>
              <a:avLst/>
              <a:gdLst/>
              <a:ahLst/>
              <a:cxnLst/>
              <a:rect r="r" b="b" t="t" l="l"/>
              <a:pathLst>
                <a:path h="13721462" w="3960749">
                  <a:moveTo>
                    <a:pt x="0" y="13721462"/>
                  </a:moveTo>
                  <a:lnTo>
                    <a:pt x="733425" y="0"/>
                  </a:lnTo>
                  <a:lnTo>
                    <a:pt x="3227324" y="0"/>
                  </a:lnTo>
                  <a:lnTo>
                    <a:pt x="3960749" y="137214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5726346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327575" y="19446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36887" y="3971925"/>
            <a:ext cx="472042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PAERTNERSHIP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7727" y="55279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12027" y="7827464"/>
            <a:ext cx="417015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PROBLEM AND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31725" y="19446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55544" y="4452097"/>
            <a:ext cx="4170150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31725" y="55279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55544" y="8070351"/>
            <a:ext cx="4170150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QUALITY ISSUES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632454" y="4622536"/>
            <a:ext cx="3023090" cy="2922348"/>
          </a:xfrm>
          <a:custGeom>
            <a:avLst/>
            <a:gdLst/>
            <a:ahLst/>
            <a:cxnLst/>
            <a:rect r="r" b="b" t="t" l="l"/>
            <a:pathLst>
              <a:path h="2922348" w="3023090">
                <a:moveTo>
                  <a:pt x="0" y="0"/>
                </a:moveTo>
                <a:lnTo>
                  <a:pt x="3023090" y="0"/>
                </a:lnTo>
                <a:lnTo>
                  <a:pt x="3023090" y="2922348"/>
                </a:lnTo>
                <a:lnTo>
                  <a:pt x="0" y="2922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31425" y="10736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5497248" y="-2700"/>
            <a:ext cx="2971200" cy="10292400"/>
            <a:chOff x="0" y="0"/>
            <a:chExt cx="3961600" cy="1372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187132" y="-2700"/>
            <a:ext cx="2971200" cy="10292400"/>
            <a:chOff x="0" y="0"/>
            <a:chExt cx="3961600" cy="13723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877014" y="-2700"/>
            <a:ext cx="2971200" cy="10292400"/>
            <a:chOff x="0" y="0"/>
            <a:chExt cx="3961600" cy="13723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1433102" y="-2700"/>
            <a:ext cx="2971200" cy="10292400"/>
            <a:chOff x="0" y="0"/>
            <a:chExt cx="3961600" cy="13723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732280" y="1197836"/>
            <a:ext cx="8168224" cy="7895804"/>
          </a:xfrm>
          <a:custGeom>
            <a:avLst/>
            <a:gdLst/>
            <a:ahLst/>
            <a:cxnLst/>
            <a:rect r="r" b="b" t="t" l="l"/>
            <a:pathLst>
              <a:path h="7895804" w="8168224">
                <a:moveTo>
                  <a:pt x="0" y="0"/>
                </a:moveTo>
                <a:lnTo>
                  <a:pt x="8168224" y="0"/>
                </a:lnTo>
                <a:lnTo>
                  <a:pt x="8168224" y="7895804"/>
                </a:lnTo>
                <a:lnTo>
                  <a:pt x="0" y="7895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59199" y="4414838"/>
            <a:ext cx="4100101" cy="1337658"/>
          </a:xfrm>
          <a:custGeom>
            <a:avLst/>
            <a:gdLst/>
            <a:ahLst/>
            <a:cxnLst/>
            <a:rect r="r" b="b" t="t" l="l"/>
            <a:pathLst>
              <a:path h="1337658" w="4100101">
                <a:moveTo>
                  <a:pt x="0" y="0"/>
                </a:moveTo>
                <a:lnTo>
                  <a:pt x="4100101" y="0"/>
                </a:lnTo>
                <a:lnTo>
                  <a:pt x="4100101" y="1337658"/>
                </a:lnTo>
                <a:lnTo>
                  <a:pt x="0" y="1337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990723"/>
            <a:ext cx="3291154" cy="4185887"/>
          </a:xfrm>
          <a:custGeom>
            <a:avLst/>
            <a:gdLst/>
            <a:ahLst/>
            <a:cxnLst/>
            <a:rect r="r" b="b" t="t" l="l"/>
            <a:pathLst>
              <a:path h="4185887" w="3291154">
                <a:moveTo>
                  <a:pt x="0" y="0"/>
                </a:moveTo>
                <a:lnTo>
                  <a:pt x="3291154" y="0"/>
                </a:lnTo>
                <a:lnTo>
                  <a:pt x="3291154" y="4185887"/>
                </a:lnTo>
                <a:lnTo>
                  <a:pt x="0" y="4185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0444" y="1169261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PARTNERSHIP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893" y="3619500"/>
            <a:ext cx="876967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is the Official Technology Partner for UEFA National Team Football (UNTF) until 2030.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0444" y="6309835"/>
            <a:ext cx="792457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01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This partnership aims to deliver technological support for UNTF and its competitions and will be fundamental to the organization’s technological evolution.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893" y="9385300"/>
            <a:ext cx="1564770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7" tooltip="https://atos.net/en/services/sports-and-major-events/uefa#:~:text=Atos%20is%20the%20Official%20Technology,to%20the%20organization's%20technological%20evolution."/>
              </a:rPr>
              <a:t>https://atos.net/en/services/sports-and-major-events/uefa#:~:text=Atos%20is%20the%20Official%20Technology,to%20the%20organization's%20technological%20evolution.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5502" y="391614"/>
            <a:ext cx="9835784" cy="9507794"/>
          </a:xfrm>
          <a:custGeom>
            <a:avLst/>
            <a:gdLst/>
            <a:ahLst/>
            <a:cxnLst/>
            <a:rect r="r" b="b" t="t" l="l"/>
            <a:pathLst>
              <a:path h="9507794" w="9835784">
                <a:moveTo>
                  <a:pt x="0" y="0"/>
                </a:moveTo>
                <a:lnTo>
                  <a:pt x="9835784" y="0"/>
                </a:lnTo>
                <a:lnTo>
                  <a:pt x="9835784" y="9507794"/>
                </a:lnTo>
                <a:lnTo>
                  <a:pt x="0" y="950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9" y="6548310"/>
            <a:ext cx="2442747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20 Teams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6429" y="6100635"/>
            <a:ext cx="411015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80 </a:t>
            </a:r>
          </a:p>
          <a:p>
            <a:pPr algn="r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Transfer Records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5330" y="3140426"/>
            <a:ext cx="3217518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400 Players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6429" y="3140426"/>
            <a:ext cx="41101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200+ Matches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88600" y="2784850"/>
            <a:ext cx="3510808" cy="7169102"/>
          </a:xfrm>
          <a:custGeom>
            <a:avLst/>
            <a:gdLst/>
            <a:ahLst/>
            <a:cxnLst/>
            <a:rect r="r" b="b" t="t" l="l"/>
            <a:pathLst>
              <a:path h="7169102" w="3510808">
                <a:moveTo>
                  <a:pt x="0" y="0"/>
                </a:moveTo>
                <a:lnTo>
                  <a:pt x="3510808" y="0"/>
                </a:lnTo>
                <a:lnTo>
                  <a:pt x="3510808" y="7169102"/>
                </a:lnTo>
                <a:lnTo>
                  <a:pt x="0" y="7169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6146982">
            <a:off x="4325316" y="6345374"/>
            <a:ext cx="1508470" cy="7130922"/>
            <a:chOff x="0" y="0"/>
            <a:chExt cx="2011293" cy="95078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1299" cy="9507855"/>
            </a:xfrm>
            <a:custGeom>
              <a:avLst/>
              <a:gdLst/>
              <a:ahLst/>
              <a:cxnLst/>
              <a:rect r="r" b="b" t="t" l="l"/>
              <a:pathLst>
                <a:path h="9507855" w="2011299">
                  <a:moveTo>
                    <a:pt x="0" y="9507855"/>
                  </a:moveTo>
                  <a:lnTo>
                    <a:pt x="791210" y="0"/>
                  </a:lnTo>
                  <a:lnTo>
                    <a:pt x="1220089" y="0"/>
                  </a:lnTo>
                  <a:lnTo>
                    <a:pt x="2011299" y="9507855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1546994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1429" y="10001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DATABASE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2230" y="4512026"/>
            <a:ext cx="4562327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1000 </a:t>
            </a:r>
          </a:p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 Player Stats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2472" y="-1690646"/>
            <a:ext cx="14144990" cy="13673396"/>
          </a:xfrm>
          <a:custGeom>
            <a:avLst/>
            <a:gdLst/>
            <a:ahLst/>
            <a:cxnLst/>
            <a:rect r="r" b="b" t="t" l="l"/>
            <a:pathLst>
              <a:path h="13673396" w="14144990">
                <a:moveTo>
                  <a:pt x="0" y="0"/>
                </a:moveTo>
                <a:lnTo>
                  <a:pt x="14144990" y="0"/>
                </a:lnTo>
                <a:lnTo>
                  <a:pt x="14144990" y="13673396"/>
                </a:lnTo>
                <a:lnTo>
                  <a:pt x="0" y="13673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9409" y="-356403"/>
            <a:ext cx="8118591" cy="10812969"/>
          </a:xfrm>
          <a:custGeom>
            <a:avLst/>
            <a:gdLst/>
            <a:ahLst/>
            <a:cxnLst/>
            <a:rect r="r" b="b" t="t" l="l"/>
            <a:pathLst>
              <a:path h="10812969" w="8118591">
                <a:moveTo>
                  <a:pt x="0" y="0"/>
                </a:moveTo>
                <a:lnTo>
                  <a:pt x="8118591" y="0"/>
                </a:lnTo>
                <a:lnTo>
                  <a:pt x="8118591" y="10812969"/>
                </a:lnTo>
                <a:lnTo>
                  <a:pt x="0" y="10812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203" r="0" b="-80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45232"/>
            <a:ext cx="8115300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Building a detailed player profile that includes:</a:t>
            </a:r>
          </a:p>
          <a:p>
            <a:pPr algn="l">
              <a:lnSpc>
                <a:spcPts val="4799"/>
              </a:lnSpc>
            </a:pP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Stats and performance metrics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Milestones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Transfer history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43911"/>
            <a:ext cx="7504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PROBLEM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8612" y="270"/>
            <a:ext cx="10330740" cy="9986254"/>
          </a:xfrm>
          <a:custGeom>
            <a:avLst/>
            <a:gdLst/>
            <a:ahLst/>
            <a:cxnLst/>
            <a:rect r="r" b="b" t="t" l="l"/>
            <a:pathLst>
              <a:path h="9986254" w="10330740">
                <a:moveTo>
                  <a:pt x="0" y="0"/>
                </a:moveTo>
                <a:lnTo>
                  <a:pt x="10330740" y="0"/>
                </a:lnTo>
                <a:lnTo>
                  <a:pt x="10330740" y="9986254"/>
                </a:lnTo>
                <a:lnTo>
                  <a:pt x="0" y="9986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25950" y="5124450"/>
            <a:ext cx="4331100" cy="4331100"/>
            <a:chOff x="0" y="0"/>
            <a:chExt cx="5774800" cy="577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30950" y="2349750"/>
            <a:ext cx="4331100" cy="4331100"/>
            <a:chOff x="0" y="0"/>
            <a:chExt cx="5774800" cy="577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35950" y="5124450"/>
            <a:ext cx="4331100" cy="4331100"/>
            <a:chOff x="0" y="0"/>
            <a:chExt cx="5774800" cy="577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20950" y="2349750"/>
            <a:ext cx="4331100" cy="4331100"/>
            <a:chOff x="0" y="0"/>
            <a:chExt cx="5774800" cy="5774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494237" y="6370837"/>
            <a:ext cx="3594525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IDENTIFYING QUALITY ISSUES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46425" y="66708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AUDIT LOGS &amp; TRIGGERS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9472" y="3896175"/>
            <a:ext cx="323405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86187" y="3896175"/>
            <a:ext cx="42206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MATERIALIZED VIEW</a:t>
            </a:r>
          </a:p>
        </p:txBody>
      </p:sp>
      <p:sp>
        <p:nvSpPr>
          <p:cNvPr name="AutoShape 19" id="19"/>
          <p:cNvSpPr/>
          <p:nvPr/>
        </p:nvSpPr>
        <p:spPr>
          <a:xfrm rot="1779575">
            <a:off x="5057414" y="6109679"/>
            <a:ext cx="424981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8974652">
            <a:off x="9102203" y="6112079"/>
            <a:ext cx="424787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1899191">
            <a:off x="12464086" y="6114479"/>
            <a:ext cx="419036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SOLUTION STEPS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63568" y="-213384"/>
            <a:ext cx="10771654" cy="10412258"/>
          </a:xfrm>
          <a:custGeom>
            <a:avLst/>
            <a:gdLst/>
            <a:ahLst/>
            <a:cxnLst/>
            <a:rect r="r" b="b" t="t" l="l"/>
            <a:pathLst>
              <a:path h="10412258" w="10771654">
                <a:moveTo>
                  <a:pt x="0" y="0"/>
                </a:moveTo>
                <a:lnTo>
                  <a:pt x="10771654" y="0"/>
                </a:lnTo>
                <a:lnTo>
                  <a:pt x="10771654" y="10412258"/>
                </a:lnTo>
                <a:lnTo>
                  <a:pt x="0" y="10412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178396" y="812650"/>
            <a:ext cx="3874200" cy="10292400"/>
            <a:chOff x="0" y="0"/>
            <a:chExt cx="5165600" cy="1372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6334868" cy="10514817"/>
          </a:xfrm>
          <a:custGeom>
            <a:avLst/>
            <a:gdLst/>
            <a:ahLst/>
            <a:cxnLst/>
            <a:rect r="r" b="b" t="t" l="l"/>
            <a:pathLst>
              <a:path h="10514817" w="6334868">
                <a:moveTo>
                  <a:pt x="0" y="0"/>
                </a:moveTo>
                <a:lnTo>
                  <a:pt x="6334868" y="0"/>
                </a:lnTo>
                <a:lnTo>
                  <a:pt x="6334868" y="10514817"/>
                </a:lnTo>
                <a:lnTo>
                  <a:pt x="0" y="10514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051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259" y="2458713"/>
            <a:ext cx="6335078" cy="8056105"/>
          </a:xfrm>
          <a:custGeom>
            <a:avLst/>
            <a:gdLst/>
            <a:ahLst/>
            <a:cxnLst/>
            <a:rect r="r" b="b" t="t" l="l"/>
            <a:pathLst>
              <a:path h="8056105" w="6335078">
                <a:moveTo>
                  <a:pt x="0" y="0"/>
                </a:moveTo>
                <a:lnTo>
                  <a:pt x="6335077" y="0"/>
                </a:lnTo>
                <a:lnTo>
                  <a:pt x="6335077" y="8056104"/>
                </a:lnTo>
                <a:lnTo>
                  <a:pt x="0" y="805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2997" r="0" b="-44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88720" y="4200525"/>
            <a:ext cx="67213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ERD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385" y="5939800"/>
            <a:ext cx="773802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Entity relationship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215900" y="-66675"/>
            <a:ext cx="2971200" cy="8516400"/>
            <a:chOff x="0" y="0"/>
            <a:chExt cx="3961600" cy="1135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7658400" y="-57150"/>
            <a:ext cx="2971200" cy="8516400"/>
            <a:chOff x="0" y="0"/>
            <a:chExt cx="3961600" cy="11355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100900" y="-9525"/>
            <a:ext cx="2971200" cy="8516400"/>
            <a:chOff x="0" y="0"/>
            <a:chExt cx="3961600" cy="11355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310175" y="6691562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Goals By Goalkeepers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10175" y="8152113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Goalkeepers scoring more than 5 goals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8638" y="6691562"/>
            <a:ext cx="33482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Early Transfers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67675" y="8152113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Players transferring before contract end date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1425" y="37000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Referntial Integrity Issues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1425" y="5177087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Player with ID = 31 didn’t exist in players 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10194" y="3700075"/>
            <a:ext cx="286666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Missing Values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88925" y="5177087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399 values were missing in the assists column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46425" y="37000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Duplicate Player Names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31163" y="5177087"/>
            <a:ext cx="354067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27 duplicate player names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QUALITY ISSUES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5502" y="391614"/>
            <a:ext cx="9835784" cy="9507794"/>
          </a:xfrm>
          <a:custGeom>
            <a:avLst/>
            <a:gdLst/>
            <a:ahLst/>
            <a:cxnLst/>
            <a:rect r="r" b="b" t="t" l="l"/>
            <a:pathLst>
              <a:path h="9507794" w="9835784">
                <a:moveTo>
                  <a:pt x="0" y="0"/>
                </a:moveTo>
                <a:lnTo>
                  <a:pt x="9835784" y="0"/>
                </a:lnTo>
                <a:lnTo>
                  <a:pt x="9835784" y="9507794"/>
                </a:lnTo>
                <a:lnTo>
                  <a:pt x="0" y="950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600393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Average Minutes Played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68925" y="272507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Scored 3+ Goals in a Match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06425" y="600393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Played in France or Germany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425" y="3926311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Total Goals &amp; Assists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6425" y="3926311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Estimated Matches Played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684602" y="6022980"/>
            <a:ext cx="5189322" cy="7317554"/>
          </a:xfrm>
          <a:custGeom>
            <a:avLst/>
            <a:gdLst/>
            <a:ahLst/>
            <a:cxnLst/>
            <a:rect r="r" b="b" t="t" l="l"/>
            <a:pathLst>
              <a:path h="7317554" w="5189322">
                <a:moveTo>
                  <a:pt x="0" y="0"/>
                </a:moveTo>
                <a:lnTo>
                  <a:pt x="5189322" y="0"/>
                </a:lnTo>
                <a:lnTo>
                  <a:pt x="5189322" y="7317554"/>
                </a:lnTo>
                <a:lnTo>
                  <a:pt x="0" y="7317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MATERIALIZED 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8319" y="720408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Age Between 25 and 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DAGWL08Expw</dc:identifier>
  <dcterms:modified xsi:type="dcterms:W3CDTF">2011-08-01T06:04:30Z</dcterms:modified>
  <cp:revision>1</cp:revision>
  <dc:title>The Ultimate Soccer League by Slidesgo.pptx</dc:title>
</cp:coreProperties>
</file>