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a almansi" userId="93a3e551e805fff6" providerId="LiveId" clId="{99CBFA56-EF8E-47BB-84A3-D3448864B126}"/>
    <pc:docChg chg="undo custSel addSld modSld sldOrd">
      <pc:chgData name="randa almansi" userId="93a3e551e805fff6" providerId="LiveId" clId="{99CBFA56-EF8E-47BB-84A3-D3448864B126}" dt="2025-05-06T07:13:04.975" v="898" actId="1076"/>
      <pc:docMkLst>
        <pc:docMk/>
      </pc:docMkLst>
      <pc:sldChg chg="modSp mod">
        <pc:chgData name="randa almansi" userId="93a3e551e805fff6" providerId="LiveId" clId="{99CBFA56-EF8E-47BB-84A3-D3448864B126}" dt="2025-05-06T06:53:11.175" v="802" actId="113"/>
        <pc:sldMkLst>
          <pc:docMk/>
          <pc:sldMk cId="1055735920" sldId="256"/>
        </pc:sldMkLst>
        <pc:spChg chg="mod">
          <ac:chgData name="randa almansi" userId="93a3e551e805fff6" providerId="LiveId" clId="{99CBFA56-EF8E-47BB-84A3-D3448864B126}" dt="2025-05-06T06:53:11.175" v="802" actId="113"/>
          <ac:spMkLst>
            <pc:docMk/>
            <pc:sldMk cId="1055735920" sldId="256"/>
            <ac:spMk id="2" creationId="{44608E3F-800C-0513-35A9-945013939801}"/>
          </ac:spMkLst>
        </pc:spChg>
      </pc:sldChg>
      <pc:sldChg chg="modSp mod">
        <pc:chgData name="randa almansi" userId="93a3e551e805fff6" providerId="LiveId" clId="{99CBFA56-EF8E-47BB-84A3-D3448864B126}" dt="2025-05-06T06:57:36.482" v="805" actId="1076"/>
        <pc:sldMkLst>
          <pc:docMk/>
          <pc:sldMk cId="3232616714" sldId="257"/>
        </pc:sldMkLst>
        <pc:spChg chg="mod">
          <ac:chgData name="randa almansi" userId="93a3e551e805fff6" providerId="LiveId" clId="{99CBFA56-EF8E-47BB-84A3-D3448864B126}" dt="2025-05-06T06:57:36.482" v="805" actId="1076"/>
          <ac:spMkLst>
            <pc:docMk/>
            <pc:sldMk cId="3232616714" sldId="257"/>
            <ac:spMk id="2" creationId="{635CE5CE-4BBA-14BF-B771-4C6A635D9F86}"/>
          </ac:spMkLst>
        </pc:spChg>
        <pc:spChg chg="mod">
          <ac:chgData name="randa almansi" userId="93a3e551e805fff6" providerId="LiveId" clId="{99CBFA56-EF8E-47BB-84A3-D3448864B126}" dt="2025-05-06T04:01:41.688" v="42" actId="255"/>
          <ac:spMkLst>
            <pc:docMk/>
            <pc:sldMk cId="3232616714" sldId="257"/>
            <ac:spMk id="5" creationId="{B1192BEF-7EC0-D11B-562F-143042EBA5FB}"/>
          </ac:spMkLst>
        </pc:spChg>
      </pc:sldChg>
      <pc:sldChg chg="addSp delSp modSp mod">
        <pc:chgData name="randa almansi" userId="93a3e551e805fff6" providerId="LiveId" clId="{99CBFA56-EF8E-47BB-84A3-D3448864B126}" dt="2025-05-06T07:13:04.975" v="898" actId="1076"/>
        <pc:sldMkLst>
          <pc:docMk/>
          <pc:sldMk cId="1303273860" sldId="258"/>
        </pc:sldMkLst>
        <pc:spChg chg="mod">
          <ac:chgData name="randa almansi" userId="93a3e551e805fff6" providerId="LiveId" clId="{99CBFA56-EF8E-47BB-84A3-D3448864B126}" dt="2025-05-06T04:36:30.055" v="323" actId="1076"/>
          <ac:spMkLst>
            <pc:docMk/>
            <pc:sldMk cId="1303273860" sldId="258"/>
            <ac:spMk id="2" creationId="{A019FA4A-ADBC-FC57-5D09-383E0AA17013}"/>
          </ac:spMkLst>
        </pc:spChg>
        <pc:spChg chg="del mod">
          <ac:chgData name="randa almansi" userId="93a3e551e805fff6" providerId="LiveId" clId="{99CBFA56-EF8E-47BB-84A3-D3448864B126}" dt="2025-05-06T04:03:39.067" v="87" actId="478"/>
          <ac:spMkLst>
            <pc:docMk/>
            <pc:sldMk cId="1303273860" sldId="258"/>
            <ac:spMk id="5" creationId="{3086CB22-0D42-8395-1C07-1CDC72FF4D56}"/>
          </ac:spMkLst>
        </pc:spChg>
        <pc:spChg chg="del">
          <ac:chgData name="randa almansi" userId="93a3e551e805fff6" providerId="LiveId" clId="{99CBFA56-EF8E-47BB-84A3-D3448864B126}" dt="2025-05-06T04:03:19.709" v="81" actId="478"/>
          <ac:spMkLst>
            <pc:docMk/>
            <pc:sldMk cId="1303273860" sldId="258"/>
            <ac:spMk id="8" creationId="{4C7E9B0D-2015-252A-616D-659BC2B18833}"/>
          </ac:spMkLst>
        </pc:spChg>
        <pc:spChg chg="del mod">
          <ac:chgData name="randa almansi" userId="93a3e551e805fff6" providerId="LiveId" clId="{99CBFA56-EF8E-47BB-84A3-D3448864B126}" dt="2025-05-06T04:03:06.206" v="77"/>
          <ac:spMkLst>
            <pc:docMk/>
            <pc:sldMk cId="1303273860" sldId="258"/>
            <ac:spMk id="12" creationId="{B2CBD970-C4FA-A17B-30CC-20AC4A3C1E57}"/>
          </ac:spMkLst>
        </pc:spChg>
        <pc:spChg chg="del">
          <ac:chgData name="randa almansi" userId="93a3e551e805fff6" providerId="LiveId" clId="{99CBFA56-EF8E-47BB-84A3-D3448864B126}" dt="2025-05-06T04:03:13.247" v="79" actId="478"/>
          <ac:spMkLst>
            <pc:docMk/>
            <pc:sldMk cId="1303273860" sldId="258"/>
            <ac:spMk id="14" creationId="{CF5E8C15-C9A5-BD70-9EC0-41D518FD46BC}"/>
          </ac:spMkLst>
        </pc:spChg>
        <pc:spChg chg="mod">
          <ac:chgData name="randa almansi" userId="93a3e551e805fff6" providerId="LiveId" clId="{99CBFA56-EF8E-47BB-84A3-D3448864B126}" dt="2025-05-06T07:13:04.975" v="898" actId="1076"/>
          <ac:spMkLst>
            <pc:docMk/>
            <pc:sldMk cId="1303273860" sldId="258"/>
            <ac:spMk id="16" creationId="{363A9749-16D5-CA70-1319-5804905097B4}"/>
          </ac:spMkLst>
        </pc:spChg>
        <pc:spChg chg="mod">
          <ac:chgData name="randa almansi" userId="93a3e551e805fff6" providerId="LiveId" clId="{99CBFA56-EF8E-47BB-84A3-D3448864B126}" dt="2025-05-06T07:08:14.585" v="877" actId="1076"/>
          <ac:spMkLst>
            <pc:docMk/>
            <pc:sldMk cId="1303273860" sldId="258"/>
            <ac:spMk id="18" creationId="{60E8ABC5-0652-353D-AD3C-F7C254F4F54A}"/>
          </ac:spMkLst>
        </pc:spChg>
        <pc:spChg chg="mod">
          <ac:chgData name="randa almansi" userId="93a3e551e805fff6" providerId="LiveId" clId="{99CBFA56-EF8E-47BB-84A3-D3448864B126}" dt="2025-05-06T07:08:30.482" v="880" actId="1076"/>
          <ac:spMkLst>
            <pc:docMk/>
            <pc:sldMk cId="1303273860" sldId="258"/>
            <ac:spMk id="20" creationId="{68AD2C7A-5719-3DF5-3686-A26B9050B9B4}"/>
          </ac:spMkLst>
        </pc:spChg>
        <pc:spChg chg="mod">
          <ac:chgData name="randa almansi" userId="93a3e551e805fff6" providerId="LiveId" clId="{99CBFA56-EF8E-47BB-84A3-D3448864B126}" dt="2025-05-06T07:08:25.235" v="879" actId="1076"/>
          <ac:spMkLst>
            <pc:docMk/>
            <pc:sldMk cId="1303273860" sldId="258"/>
            <ac:spMk id="22" creationId="{3C0B6762-1BF4-F3F7-1B37-5BFBAE619440}"/>
          </ac:spMkLst>
        </pc:spChg>
        <pc:spChg chg="del mod">
          <ac:chgData name="randa almansi" userId="93a3e551e805fff6" providerId="LiveId" clId="{99CBFA56-EF8E-47BB-84A3-D3448864B126}" dt="2025-05-06T04:02:46.872" v="47"/>
          <ac:spMkLst>
            <pc:docMk/>
            <pc:sldMk cId="1303273860" sldId="258"/>
            <ac:spMk id="24" creationId="{E26A8CAE-95A0-3ED1-0834-A073F40EE817}"/>
          </ac:spMkLst>
        </pc:spChg>
        <pc:spChg chg="del">
          <ac:chgData name="randa almansi" userId="93a3e551e805fff6" providerId="LiveId" clId="{99CBFA56-EF8E-47BB-84A3-D3448864B126}" dt="2025-05-06T04:02:46.869" v="45" actId="478"/>
          <ac:spMkLst>
            <pc:docMk/>
            <pc:sldMk cId="1303273860" sldId="258"/>
            <ac:spMk id="26" creationId="{57DEDBA9-E438-2C59-47E8-A15315D9221A}"/>
          </ac:spMkLst>
        </pc:spChg>
        <pc:spChg chg="del">
          <ac:chgData name="randa almansi" userId="93a3e551e805fff6" providerId="LiveId" clId="{99CBFA56-EF8E-47BB-84A3-D3448864B126}" dt="2025-05-06T04:03:16.614" v="80" actId="478"/>
          <ac:spMkLst>
            <pc:docMk/>
            <pc:sldMk cId="1303273860" sldId="258"/>
            <ac:spMk id="28" creationId="{F1C8ABE1-17C6-69DA-16F0-FD05EC6A78AA}"/>
          </ac:spMkLst>
        </pc:spChg>
        <pc:spChg chg="del">
          <ac:chgData name="randa almansi" userId="93a3e551e805fff6" providerId="LiveId" clId="{99CBFA56-EF8E-47BB-84A3-D3448864B126}" dt="2025-05-06T04:03:22.940" v="82" actId="478"/>
          <ac:spMkLst>
            <pc:docMk/>
            <pc:sldMk cId="1303273860" sldId="258"/>
            <ac:spMk id="30" creationId="{FE34BBED-AD49-6AC3-B832-03429FCE1C82}"/>
          </ac:spMkLst>
        </pc:spChg>
        <pc:spChg chg="del mod">
          <ac:chgData name="randa almansi" userId="93a3e551e805fff6" providerId="LiveId" clId="{99CBFA56-EF8E-47BB-84A3-D3448864B126}" dt="2025-05-06T04:03:06.205" v="75" actId="478"/>
          <ac:spMkLst>
            <pc:docMk/>
            <pc:sldMk cId="1303273860" sldId="258"/>
            <ac:spMk id="32" creationId="{40EE36F0-5976-0596-03B8-FA6A1A020705}"/>
          </ac:spMkLst>
        </pc:spChg>
        <pc:spChg chg="del">
          <ac:chgData name="randa almansi" userId="93a3e551e805fff6" providerId="LiveId" clId="{99CBFA56-EF8E-47BB-84A3-D3448864B126}" dt="2025-05-06T04:03:09.964" v="78" actId="478"/>
          <ac:spMkLst>
            <pc:docMk/>
            <pc:sldMk cId="1303273860" sldId="258"/>
            <ac:spMk id="36" creationId="{7B95E930-D53F-FEB5-1B2F-EBEEAF99252C}"/>
          </ac:spMkLst>
        </pc:spChg>
        <pc:spChg chg="add mod">
          <ac:chgData name="randa almansi" userId="93a3e551e805fff6" providerId="LiveId" clId="{99CBFA56-EF8E-47BB-84A3-D3448864B126}" dt="2025-05-06T03:43:36.336" v="6" actId="14100"/>
          <ac:spMkLst>
            <pc:docMk/>
            <pc:sldMk cId="1303273860" sldId="258"/>
            <ac:spMk id="38" creationId="{8493A9A7-E372-9583-29DC-14D04AE9167B}"/>
          </ac:spMkLst>
        </pc:spChg>
        <pc:spChg chg="add mod">
          <ac:chgData name="randa almansi" userId="93a3e551e805fff6" providerId="LiveId" clId="{99CBFA56-EF8E-47BB-84A3-D3448864B126}" dt="2025-05-06T06:58:38.790" v="812" actId="1076"/>
          <ac:spMkLst>
            <pc:docMk/>
            <pc:sldMk cId="1303273860" sldId="258"/>
            <ac:spMk id="40" creationId="{2FF5B260-7433-7E2C-B61A-B1B324EAE30F}"/>
          </ac:spMkLst>
        </pc:spChg>
        <pc:spChg chg="add mod">
          <ac:chgData name="randa almansi" userId="93a3e551e805fff6" providerId="LiveId" clId="{99CBFA56-EF8E-47BB-84A3-D3448864B126}" dt="2025-05-06T07:12:31.153" v="894" actId="20577"/>
          <ac:spMkLst>
            <pc:docMk/>
            <pc:sldMk cId="1303273860" sldId="258"/>
            <ac:spMk id="42" creationId="{BA482536-FA02-926F-EAE0-ADFFC1454838}"/>
          </ac:spMkLst>
        </pc:spChg>
        <pc:spChg chg="add mod">
          <ac:chgData name="randa almansi" userId="93a3e551e805fff6" providerId="LiveId" clId="{99CBFA56-EF8E-47BB-84A3-D3448864B126}" dt="2025-05-06T06:58:34.391" v="811" actId="1076"/>
          <ac:spMkLst>
            <pc:docMk/>
            <pc:sldMk cId="1303273860" sldId="258"/>
            <ac:spMk id="44" creationId="{02D9201F-2D8F-74B7-0FBB-BB591542A959}"/>
          </ac:spMkLst>
        </pc:spChg>
        <pc:spChg chg="add mod">
          <ac:chgData name="randa almansi" userId="93a3e551e805fff6" providerId="LiveId" clId="{99CBFA56-EF8E-47BB-84A3-D3448864B126}" dt="2025-05-06T07:12:33.796" v="895" actId="20577"/>
          <ac:spMkLst>
            <pc:docMk/>
            <pc:sldMk cId="1303273860" sldId="258"/>
            <ac:spMk id="46" creationId="{D9D44A06-0DA9-4342-6831-1D88D74C1D4F}"/>
          </ac:spMkLst>
        </pc:spChg>
        <pc:spChg chg="add mod">
          <ac:chgData name="randa almansi" userId="93a3e551e805fff6" providerId="LiveId" clId="{99CBFA56-EF8E-47BB-84A3-D3448864B126}" dt="2025-05-06T06:58:43.182" v="813" actId="1076"/>
          <ac:spMkLst>
            <pc:docMk/>
            <pc:sldMk cId="1303273860" sldId="258"/>
            <ac:spMk id="48" creationId="{05A2C42A-5F86-D8F0-2B8D-D2EB47AB8217}"/>
          </ac:spMkLst>
        </pc:spChg>
        <pc:spChg chg="add mod">
          <ac:chgData name="randa almansi" userId="93a3e551e805fff6" providerId="LiveId" clId="{99CBFA56-EF8E-47BB-84A3-D3448864B126}" dt="2025-05-06T07:12:36.822" v="896" actId="20577"/>
          <ac:spMkLst>
            <pc:docMk/>
            <pc:sldMk cId="1303273860" sldId="258"/>
            <ac:spMk id="50" creationId="{F913FFDB-01DB-F27C-D82A-2A2158829DC6}"/>
          </ac:spMkLst>
        </pc:spChg>
        <pc:spChg chg="add mod">
          <ac:chgData name="randa almansi" userId="93a3e551e805fff6" providerId="LiveId" clId="{99CBFA56-EF8E-47BB-84A3-D3448864B126}" dt="2025-05-06T06:58:48.999" v="814" actId="1076"/>
          <ac:spMkLst>
            <pc:docMk/>
            <pc:sldMk cId="1303273860" sldId="258"/>
            <ac:spMk id="52" creationId="{96DC3750-9C2B-A7E5-6DEB-A9F4CAB656B0}"/>
          </ac:spMkLst>
        </pc:spChg>
        <pc:spChg chg="add mod">
          <ac:chgData name="randa almansi" userId="93a3e551e805fff6" providerId="LiveId" clId="{99CBFA56-EF8E-47BB-84A3-D3448864B126}" dt="2025-05-06T07:12:42.900" v="897" actId="20577"/>
          <ac:spMkLst>
            <pc:docMk/>
            <pc:sldMk cId="1303273860" sldId="258"/>
            <ac:spMk id="54" creationId="{46662F26-9000-3B49-11EE-94F925F0DA0D}"/>
          </ac:spMkLst>
        </pc:spChg>
      </pc:sldChg>
      <pc:sldChg chg="addSp delSp modSp new mod">
        <pc:chgData name="randa almansi" userId="93a3e551e805fff6" providerId="LiveId" clId="{99CBFA56-EF8E-47BB-84A3-D3448864B126}" dt="2025-05-06T06:59:30.573" v="818" actId="1076"/>
        <pc:sldMkLst>
          <pc:docMk/>
          <pc:sldMk cId="3005062244" sldId="259"/>
        </pc:sldMkLst>
        <pc:spChg chg="mod">
          <ac:chgData name="randa almansi" userId="93a3e551e805fff6" providerId="LiveId" clId="{99CBFA56-EF8E-47BB-84A3-D3448864B126}" dt="2025-05-06T06:59:30.573" v="818" actId="1076"/>
          <ac:spMkLst>
            <pc:docMk/>
            <pc:sldMk cId="3005062244" sldId="259"/>
            <ac:spMk id="2" creationId="{B93BF64C-9C24-4435-BBEF-618D4D9B2AB5}"/>
          </ac:spMkLst>
        </pc:spChg>
        <pc:spChg chg="del mod">
          <ac:chgData name="randa almansi" userId="93a3e551e805fff6" providerId="LiveId" clId="{99CBFA56-EF8E-47BB-84A3-D3448864B126}" dt="2025-05-06T03:48:53.252" v="19" actId="478"/>
          <ac:spMkLst>
            <pc:docMk/>
            <pc:sldMk cId="3005062244" sldId="259"/>
            <ac:spMk id="3" creationId="{CCEF56AF-F0A2-1639-04B5-DE048153CB0D}"/>
          </ac:spMkLst>
        </pc:spChg>
        <pc:spChg chg="add del">
          <ac:chgData name="randa almansi" userId="93a3e551e805fff6" providerId="LiveId" clId="{99CBFA56-EF8E-47BB-84A3-D3448864B126}" dt="2025-05-06T04:16:38.045" v="161" actId="478"/>
          <ac:spMkLst>
            <pc:docMk/>
            <pc:sldMk cId="3005062244" sldId="259"/>
            <ac:spMk id="5" creationId="{CABA7F3A-8740-82ED-3C24-94618AC65ADF}"/>
          </ac:spMkLst>
        </pc:spChg>
        <pc:spChg chg="add del">
          <ac:chgData name="randa almansi" userId="93a3e551e805fff6" providerId="LiveId" clId="{99CBFA56-EF8E-47BB-84A3-D3448864B126}" dt="2025-05-06T04:16:46.351" v="163" actId="478"/>
          <ac:spMkLst>
            <pc:docMk/>
            <pc:sldMk cId="3005062244" sldId="259"/>
            <ac:spMk id="7" creationId="{BCD1A2BF-0C63-2F13-0F14-0266AD11D037}"/>
          </ac:spMkLst>
        </pc:spChg>
        <pc:spChg chg="add mod">
          <ac:chgData name="randa almansi" userId="93a3e551e805fff6" providerId="LiveId" clId="{99CBFA56-EF8E-47BB-84A3-D3448864B126}" dt="2025-05-06T04:30:23.415" v="272" actId="113"/>
          <ac:spMkLst>
            <pc:docMk/>
            <pc:sldMk cId="3005062244" sldId="259"/>
            <ac:spMk id="9" creationId="{204CE166-AC6E-54FA-CB6F-CCFAC9CC9DF5}"/>
          </ac:spMkLst>
        </pc:spChg>
        <pc:spChg chg="add mod">
          <ac:chgData name="randa almansi" userId="93a3e551e805fff6" providerId="LiveId" clId="{99CBFA56-EF8E-47BB-84A3-D3448864B126}" dt="2025-05-06T04:28:24.339" v="249" actId="1076"/>
          <ac:spMkLst>
            <pc:docMk/>
            <pc:sldMk cId="3005062244" sldId="259"/>
            <ac:spMk id="13" creationId="{294C6A0C-676D-E7F7-DF35-48F38F939DCA}"/>
          </ac:spMkLst>
        </pc:spChg>
        <pc:spChg chg="add mod">
          <ac:chgData name="randa almansi" userId="93a3e551e805fff6" providerId="LiveId" clId="{99CBFA56-EF8E-47BB-84A3-D3448864B126}" dt="2025-05-06T04:29:01.403" v="255" actId="1076"/>
          <ac:spMkLst>
            <pc:docMk/>
            <pc:sldMk cId="3005062244" sldId="259"/>
            <ac:spMk id="15" creationId="{E1670BA7-5BAC-4AE5-5061-3B9053FC2398}"/>
          </ac:spMkLst>
        </pc:spChg>
        <pc:spChg chg="add mod">
          <ac:chgData name="randa almansi" userId="93a3e551e805fff6" providerId="LiveId" clId="{99CBFA56-EF8E-47BB-84A3-D3448864B126}" dt="2025-05-06T04:29:15.834" v="256" actId="1076"/>
          <ac:spMkLst>
            <pc:docMk/>
            <pc:sldMk cId="3005062244" sldId="259"/>
            <ac:spMk id="17" creationId="{0658A06E-FE10-2A2F-B828-7639DECFACFF}"/>
          </ac:spMkLst>
        </pc:spChg>
        <pc:spChg chg="add mod">
          <ac:chgData name="randa almansi" userId="93a3e551e805fff6" providerId="LiveId" clId="{99CBFA56-EF8E-47BB-84A3-D3448864B126}" dt="2025-05-06T04:30:59.038" v="277" actId="1076"/>
          <ac:spMkLst>
            <pc:docMk/>
            <pc:sldMk cId="3005062244" sldId="259"/>
            <ac:spMk id="19" creationId="{1BC430E2-E263-4AB8-3087-44AD04938EA3}"/>
          </ac:spMkLst>
        </pc:spChg>
        <pc:spChg chg="add mod">
          <ac:chgData name="randa almansi" userId="93a3e551e805fff6" providerId="LiveId" clId="{99CBFA56-EF8E-47BB-84A3-D3448864B126}" dt="2025-05-06T04:28:53.866" v="253" actId="1076"/>
          <ac:spMkLst>
            <pc:docMk/>
            <pc:sldMk cId="3005062244" sldId="259"/>
            <ac:spMk id="21" creationId="{84F35683-3A51-B994-68CB-47612902B555}"/>
          </ac:spMkLst>
        </pc:spChg>
        <pc:spChg chg="add mod">
          <ac:chgData name="randa almansi" userId="93a3e551e805fff6" providerId="LiveId" clId="{99CBFA56-EF8E-47BB-84A3-D3448864B126}" dt="2025-05-06T04:33:07.607" v="310" actId="14100"/>
          <ac:spMkLst>
            <pc:docMk/>
            <pc:sldMk cId="3005062244" sldId="259"/>
            <ac:spMk id="23" creationId="{B014FB28-4C00-C327-6FA8-F100B434ED95}"/>
          </ac:spMkLst>
        </pc:spChg>
        <pc:spChg chg="add del mod">
          <ac:chgData name="randa almansi" userId="93a3e551e805fff6" providerId="LiveId" clId="{99CBFA56-EF8E-47BB-84A3-D3448864B126}" dt="2025-05-06T04:31:23.423" v="280" actId="478"/>
          <ac:spMkLst>
            <pc:docMk/>
            <pc:sldMk cId="3005062244" sldId="259"/>
            <ac:spMk id="25" creationId="{901ACEC4-A273-79BF-FC2B-50B2226564CB}"/>
          </ac:spMkLst>
        </pc:spChg>
        <pc:spChg chg="add mod">
          <ac:chgData name="randa almansi" userId="93a3e551e805fff6" providerId="LiveId" clId="{99CBFA56-EF8E-47BB-84A3-D3448864B126}" dt="2025-05-06T04:33:14.963" v="311" actId="1076"/>
          <ac:spMkLst>
            <pc:docMk/>
            <pc:sldMk cId="3005062244" sldId="259"/>
            <ac:spMk id="27" creationId="{D81A1721-55EE-11A1-30A5-EA40D65D4BA2}"/>
          </ac:spMkLst>
        </pc:spChg>
        <pc:spChg chg="add mod">
          <ac:chgData name="randa almansi" userId="93a3e551e805fff6" providerId="LiveId" clId="{99CBFA56-EF8E-47BB-84A3-D3448864B126}" dt="2025-05-06T06:02:39.397" v="675" actId="113"/>
          <ac:spMkLst>
            <pc:docMk/>
            <pc:sldMk cId="3005062244" sldId="259"/>
            <ac:spMk id="29" creationId="{DB0731D4-C18A-2133-35F8-77EE48C32522}"/>
          </ac:spMkLst>
        </pc:spChg>
        <pc:picChg chg="add del">
          <ac:chgData name="randa almansi" userId="93a3e551e805fff6" providerId="LiveId" clId="{99CBFA56-EF8E-47BB-84A3-D3448864B126}" dt="2025-05-06T04:17:18.254" v="166" actId="478"/>
          <ac:picMkLst>
            <pc:docMk/>
            <pc:sldMk cId="3005062244" sldId="259"/>
            <ac:picMk id="11" creationId="{544B15AB-96C9-F5EB-EA54-F19C915C5D60}"/>
          </ac:picMkLst>
        </pc:picChg>
      </pc:sldChg>
      <pc:sldChg chg="addSp delSp modSp new mod">
        <pc:chgData name="randa almansi" userId="93a3e551e805fff6" providerId="LiveId" clId="{99CBFA56-EF8E-47BB-84A3-D3448864B126}" dt="2025-05-06T07:07:42.395" v="875" actId="1076"/>
        <pc:sldMkLst>
          <pc:docMk/>
          <pc:sldMk cId="4205955573" sldId="260"/>
        </pc:sldMkLst>
        <pc:spChg chg="mod">
          <ac:chgData name="randa almansi" userId="93a3e551e805fff6" providerId="LiveId" clId="{99CBFA56-EF8E-47BB-84A3-D3448864B126}" dt="2025-05-06T04:37:49.649" v="348" actId="113"/>
          <ac:spMkLst>
            <pc:docMk/>
            <pc:sldMk cId="4205955573" sldId="260"/>
            <ac:spMk id="2" creationId="{33AFB333-C14F-A7F2-B157-C7EA9B837C0B}"/>
          </ac:spMkLst>
        </pc:spChg>
        <pc:spChg chg="del mod">
          <ac:chgData name="randa almansi" userId="93a3e551e805fff6" providerId="LiveId" clId="{99CBFA56-EF8E-47BB-84A3-D3448864B126}" dt="2025-05-06T04:34:12.177" v="315" actId="478"/>
          <ac:spMkLst>
            <pc:docMk/>
            <pc:sldMk cId="4205955573" sldId="260"/>
            <ac:spMk id="3" creationId="{3A8F25EB-5385-42FC-31F9-B4FB499EB31D}"/>
          </ac:spMkLst>
        </pc:spChg>
        <pc:spChg chg="add mod">
          <ac:chgData name="randa almansi" userId="93a3e551e805fff6" providerId="LiveId" clId="{99CBFA56-EF8E-47BB-84A3-D3448864B126}" dt="2025-05-06T07:01:19.411" v="827" actId="20577"/>
          <ac:spMkLst>
            <pc:docMk/>
            <pc:sldMk cId="4205955573" sldId="260"/>
            <ac:spMk id="5" creationId="{AABB8BA2-5148-4632-39BD-357B61B946B0}"/>
          </ac:spMkLst>
        </pc:spChg>
        <pc:spChg chg="add mod">
          <ac:chgData name="randa almansi" userId="93a3e551e805fff6" providerId="LiveId" clId="{99CBFA56-EF8E-47BB-84A3-D3448864B126}" dt="2025-05-06T07:01:14.074" v="826" actId="20577"/>
          <ac:spMkLst>
            <pc:docMk/>
            <pc:sldMk cId="4205955573" sldId="260"/>
            <ac:spMk id="7" creationId="{1124AA1C-8704-C4F4-3CDF-7703B7F58C2D}"/>
          </ac:spMkLst>
        </pc:spChg>
        <pc:spChg chg="add mod">
          <ac:chgData name="randa almansi" userId="93a3e551e805fff6" providerId="LiveId" clId="{99CBFA56-EF8E-47BB-84A3-D3448864B126}" dt="2025-05-06T07:01:02.755" v="825" actId="20577"/>
          <ac:spMkLst>
            <pc:docMk/>
            <pc:sldMk cId="4205955573" sldId="260"/>
            <ac:spMk id="9" creationId="{6FAADA98-72CC-EFB7-DC5A-86368D400D2B}"/>
          </ac:spMkLst>
        </pc:spChg>
        <pc:spChg chg="add mod">
          <ac:chgData name="randa almansi" userId="93a3e551e805fff6" providerId="LiveId" clId="{99CBFA56-EF8E-47BB-84A3-D3448864B126}" dt="2025-05-06T07:07:23.196" v="871" actId="1076"/>
          <ac:spMkLst>
            <pc:docMk/>
            <pc:sldMk cId="4205955573" sldId="260"/>
            <ac:spMk id="11" creationId="{8DB23436-C0FA-A83B-9508-AA0069E06507}"/>
          </ac:spMkLst>
        </pc:spChg>
        <pc:spChg chg="add mod">
          <ac:chgData name="randa almansi" userId="93a3e551e805fff6" providerId="LiveId" clId="{99CBFA56-EF8E-47BB-84A3-D3448864B126}" dt="2025-05-06T07:07:42.395" v="875" actId="1076"/>
          <ac:spMkLst>
            <pc:docMk/>
            <pc:sldMk cId="4205955573" sldId="260"/>
            <ac:spMk id="13" creationId="{DA6B9317-2108-F448-DB03-6726420D2609}"/>
          </ac:spMkLst>
        </pc:spChg>
        <pc:spChg chg="add mod">
          <ac:chgData name="randa almansi" userId="93a3e551e805fff6" providerId="LiveId" clId="{99CBFA56-EF8E-47BB-84A3-D3448864B126}" dt="2025-05-06T07:07:35.919" v="874" actId="1076"/>
          <ac:spMkLst>
            <pc:docMk/>
            <pc:sldMk cId="4205955573" sldId="260"/>
            <ac:spMk id="15" creationId="{C7C4FBD4-1536-5F69-5C73-68BF56BC5E83}"/>
          </ac:spMkLst>
        </pc:spChg>
        <pc:spChg chg="add mod">
          <ac:chgData name="randa almansi" userId="93a3e551e805fff6" providerId="LiveId" clId="{99CBFA56-EF8E-47BB-84A3-D3448864B126}" dt="2025-05-06T07:07:32.840" v="873" actId="1076"/>
          <ac:spMkLst>
            <pc:docMk/>
            <pc:sldMk cId="4205955573" sldId="260"/>
            <ac:spMk id="17" creationId="{57E24C0E-A055-DB67-8445-9BDF0F2EDF19}"/>
          </ac:spMkLst>
        </pc:spChg>
        <pc:spChg chg="add mod">
          <ac:chgData name="randa almansi" userId="93a3e551e805fff6" providerId="LiveId" clId="{99CBFA56-EF8E-47BB-84A3-D3448864B126}" dt="2025-05-06T07:07:29.293" v="872" actId="1076"/>
          <ac:spMkLst>
            <pc:docMk/>
            <pc:sldMk cId="4205955573" sldId="260"/>
            <ac:spMk id="19" creationId="{C6DBCC50-0EC2-E629-3E82-9C55C94239AB}"/>
          </ac:spMkLst>
        </pc:spChg>
        <pc:spChg chg="add mod">
          <ac:chgData name="randa almansi" userId="93a3e551e805fff6" providerId="LiveId" clId="{99CBFA56-EF8E-47BB-84A3-D3448864B126}" dt="2025-05-06T06:02:15.458" v="670" actId="113"/>
          <ac:spMkLst>
            <pc:docMk/>
            <pc:sldMk cId="4205955573" sldId="260"/>
            <ac:spMk id="21" creationId="{89E96C3E-59AF-5F26-CA07-47EC535912C6}"/>
          </ac:spMkLst>
        </pc:spChg>
      </pc:sldChg>
      <pc:sldChg chg="addSp delSp modSp new mod">
        <pc:chgData name="randa almansi" userId="93a3e551e805fff6" providerId="LiveId" clId="{99CBFA56-EF8E-47BB-84A3-D3448864B126}" dt="2025-05-06T06:38:27.352" v="744" actId="1076"/>
        <pc:sldMkLst>
          <pc:docMk/>
          <pc:sldMk cId="4111914617" sldId="261"/>
        </pc:sldMkLst>
        <pc:spChg chg="del">
          <ac:chgData name="randa almansi" userId="93a3e551e805fff6" providerId="LiveId" clId="{99CBFA56-EF8E-47BB-84A3-D3448864B126}" dt="2025-05-06T05:05:46.878" v="423" actId="478"/>
          <ac:spMkLst>
            <pc:docMk/>
            <pc:sldMk cId="4111914617" sldId="261"/>
            <ac:spMk id="2" creationId="{9D560024-051E-EB8B-AAE5-C701266AC4F2}"/>
          </ac:spMkLst>
        </pc:spChg>
        <pc:spChg chg="del">
          <ac:chgData name="randa almansi" userId="93a3e551e805fff6" providerId="LiveId" clId="{99CBFA56-EF8E-47BB-84A3-D3448864B126}" dt="2025-05-06T04:45:41.277" v="412" actId="478"/>
          <ac:spMkLst>
            <pc:docMk/>
            <pc:sldMk cId="4111914617" sldId="261"/>
            <ac:spMk id="3" creationId="{DAFFEC5B-B98C-DA8C-79CD-4563DD07FF20}"/>
          </ac:spMkLst>
        </pc:spChg>
        <pc:spChg chg="add mod">
          <ac:chgData name="randa almansi" userId="93a3e551e805fff6" providerId="LiveId" clId="{99CBFA56-EF8E-47BB-84A3-D3448864B126}" dt="2025-05-06T06:22:11.535" v="721" actId="1076"/>
          <ac:spMkLst>
            <pc:docMk/>
            <pc:sldMk cId="4111914617" sldId="261"/>
            <ac:spMk id="19" creationId="{8D2C384D-1E9A-B161-773D-F4554C440059}"/>
          </ac:spMkLst>
        </pc:spChg>
        <pc:picChg chg="add del mod">
          <ac:chgData name="randa almansi" userId="93a3e551e805fff6" providerId="LiveId" clId="{99CBFA56-EF8E-47BB-84A3-D3448864B126}" dt="2025-05-06T04:55:33.381" v="418" actId="478"/>
          <ac:picMkLst>
            <pc:docMk/>
            <pc:sldMk cId="4111914617" sldId="261"/>
            <ac:picMk id="5" creationId="{AACBC748-2E17-EF78-7481-4A79F86FCA36}"/>
          </ac:picMkLst>
        </pc:picChg>
        <pc:picChg chg="add del mod">
          <ac:chgData name="randa almansi" userId="93a3e551e805fff6" providerId="LiveId" clId="{99CBFA56-EF8E-47BB-84A3-D3448864B126}" dt="2025-05-06T04:56:17.932" v="422" actId="478"/>
          <ac:picMkLst>
            <pc:docMk/>
            <pc:sldMk cId="4111914617" sldId="261"/>
            <ac:picMk id="7" creationId="{D53225EB-1520-E376-EF9E-955BDADFAB3E}"/>
          </ac:picMkLst>
        </pc:picChg>
        <pc:picChg chg="add del mod">
          <ac:chgData name="randa almansi" userId="93a3e551e805fff6" providerId="LiveId" clId="{99CBFA56-EF8E-47BB-84A3-D3448864B126}" dt="2025-05-06T06:21:20.603" v="705" actId="21"/>
          <ac:picMkLst>
            <pc:docMk/>
            <pc:sldMk cId="4111914617" sldId="261"/>
            <ac:picMk id="9" creationId="{2AD8EC34-017E-B089-8F33-C3D2EFBEBD03}"/>
          </ac:picMkLst>
        </pc:picChg>
        <pc:picChg chg="add del mod">
          <ac:chgData name="randa almansi" userId="93a3e551e805fff6" providerId="LiveId" clId="{99CBFA56-EF8E-47BB-84A3-D3448864B126}" dt="2025-05-06T06:21:52.675" v="713" actId="21"/>
          <ac:picMkLst>
            <pc:docMk/>
            <pc:sldMk cId="4111914617" sldId="261"/>
            <ac:picMk id="11" creationId="{0DA033F7-68BB-3523-1982-F080BA70B8F6}"/>
          </ac:picMkLst>
        </pc:picChg>
        <pc:picChg chg="add del mod">
          <ac:chgData name="randa almansi" userId="93a3e551e805fff6" providerId="LiveId" clId="{99CBFA56-EF8E-47BB-84A3-D3448864B126}" dt="2025-05-06T05:51:18.671" v="536" actId="21"/>
          <ac:picMkLst>
            <pc:docMk/>
            <pc:sldMk cId="4111914617" sldId="261"/>
            <ac:picMk id="13" creationId="{E5C837B8-E2B7-8F25-6D01-447D5EEC6409}"/>
          </ac:picMkLst>
        </pc:picChg>
        <pc:picChg chg="add del mod">
          <ac:chgData name="randa almansi" userId="93a3e551e805fff6" providerId="LiveId" clId="{99CBFA56-EF8E-47BB-84A3-D3448864B126}" dt="2025-05-06T06:37:35.430" v="731" actId="21"/>
          <ac:picMkLst>
            <pc:docMk/>
            <pc:sldMk cId="4111914617" sldId="261"/>
            <ac:picMk id="15" creationId="{4A843D6F-B8E2-EE7C-5062-DA090DF8E81E}"/>
          </ac:picMkLst>
        </pc:picChg>
        <pc:picChg chg="add del mod">
          <ac:chgData name="randa almansi" userId="93a3e551e805fff6" providerId="LiveId" clId="{99CBFA56-EF8E-47BB-84A3-D3448864B126}" dt="2025-05-06T06:20:44.771" v="701" actId="21"/>
          <ac:picMkLst>
            <pc:docMk/>
            <pc:sldMk cId="4111914617" sldId="261"/>
            <ac:picMk id="17" creationId="{79C31615-0291-B1A3-E58E-10CCD5EF72CE}"/>
          </ac:picMkLst>
        </pc:picChg>
        <pc:picChg chg="add mod">
          <ac:chgData name="randa almansi" userId="93a3e551e805fff6" providerId="LiveId" clId="{99CBFA56-EF8E-47BB-84A3-D3448864B126}" dt="2025-05-06T06:37:41.455" v="733" actId="1076"/>
          <ac:picMkLst>
            <pc:docMk/>
            <pc:sldMk cId="4111914617" sldId="261"/>
            <ac:picMk id="21" creationId="{E2D6D930-3A8B-0277-E220-04A8DAEE660B}"/>
          </ac:picMkLst>
        </pc:picChg>
        <pc:picChg chg="add mod">
          <ac:chgData name="randa almansi" userId="93a3e551e805fff6" providerId="LiveId" clId="{99CBFA56-EF8E-47BB-84A3-D3448864B126}" dt="2025-05-06T06:38:20.348" v="742" actId="1076"/>
          <ac:picMkLst>
            <pc:docMk/>
            <pc:sldMk cId="4111914617" sldId="261"/>
            <ac:picMk id="23" creationId="{9BDE6CE2-40E1-F1EF-CF7E-DBCF3736070C}"/>
          </ac:picMkLst>
        </pc:picChg>
        <pc:picChg chg="add mod">
          <ac:chgData name="randa almansi" userId="93a3e551e805fff6" providerId="LiveId" clId="{99CBFA56-EF8E-47BB-84A3-D3448864B126}" dt="2025-05-06T06:38:23.295" v="743" actId="1076"/>
          <ac:picMkLst>
            <pc:docMk/>
            <pc:sldMk cId="4111914617" sldId="261"/>
            <ac:picMk id="25" creationId="{5E256B7D-837F-0865-E912-73A453020622}"/>
          </ac:picMkLst>
        </pc:picChg>
        <pc:picChg chg="add del mod">
          <ac:chgData name="randa almansi" userId="93a3e551e805fff6" providerId="LiveId" clId="{99CBFA56-EF8E-47BB-84A3-D3448864B126}" dt="2025-05-06T06:37:12.892" v="727" actId="21"/>
          <ac:picMkLst>
            <pc:docMk/>
            <pc:sldMk cId="4111914617" sldId="261"/>
            <ac:picMk id="27" creationId="{865D3F29-4286-3EFB-F04F-38E0259058BB}"/>
          </ac:picMkLst>
        </pc:picChg>
        <pc:picChg chg="add mod">
          <ac:chgData name="randa almansi" userId="93a3e551e805fff6" providerId="LiveId" clId="{99CBFA56-EF8E-47BB-84A3-D3448864B126}" dt="2025-05-06T06:38:27.352" v="744" actId="1076"/>
          <ac:picMkLst>
            <pc:docMk/>
            <pc:sldMk cId="4111914617" sldId="261"/>
            <ac:picMk id="29" creationId="{0D7C9172-5907-4561-5BD9-B60883434284}"/>
          </ac:picMkLst>
        </pc:picChg>
      </pc:sldChg>
      <pc:sldChg chg="addSp delSp modSp new mod">
        <pc:chgData name="randa almansi" userId="93a3e551e805fff6" providerId="LiveId" clId="{99CBFA56-EF8E-47BB-84A3-D3448864B126}" dt="2025-05-06T07:11:48.420" v="893" actId="1076"/>
        <pc:sldMkLst>
          <pc:docMk/>
          <pc:sldMk cId="4157611347" sldId="262"/>
        </pc:sldMkLst>
        <pc:spChg chg="mod">
          <ac:chgData name="randa almansi" userId="93a3e551e805fff6" providerId="LiveId" clId="{99CBFA56-EF8E-47BB-84A3-D3448864B126}" dt="2025-05-06T07:10:00.756" v="881" actId="1076"/>
          <ac:spMkLst>
            <pc:docMk/>
            <pc:sldMk cId="4157611347" sldId="262"/>
            <ac:spMk id="2" creationId="{A2B6C010-E98F-852B-7A1F-1D29F7CB5388}"/>
          </ac:spMkLst>
        </pc:spChg>
        <pc:spChg chg="del mod">
          <ac:chgData name="randa almansi" userId="93a3e551e805fff6" providerId="LiveId" clId="{99CBFA56-EF8E-47BB-84A3-D3448864B126}" dt="2025-05-06T05:21:48.887" v="458" actId="478"/>
          <ac:spMkLst>
            <pc:docMk/>
            <pc:sldMk cId="4157611347" sldId="262"/>
            <ac:spMk id="3" creationId="{DD7B6FBC-BD78-E0E4-6054-0D801DB249A7}"/>
          </ac:spMkLst>
        </pc:spChg>
        <pc:spChg chg="add mod">
          <ac:chgData name="randa almansi" userId="93a3e551e805fff6" providerId="LiveId" clId="{99CBFA56-EF8E-47BB-84A3-D3448864B126}" dt="2025-05-06T07:11:34.829" v="891" actId="1076"/>
          <ac:spMkLst>
            <pc:docMk/>
            <pc:sldMk cId="4157611347" sldId="262"/>
            <ac:spMk id="5" creationId="{1FCC14A6-8BDB-78BC-0477-F2E207EC5FD9}"/>
          </ac:spMkLst>
        </pc:spChg>
        <pc:spChg chg="add mod">
          <ac:chgData name="randa almansi" userId="93a3e551e805fff6" providerId="LiveId" clId="{99CBFA56-EF8E-47BB-84A3-D3448864B126}" dt="2025-05-06T07:11:09.663" v="889" actId="1076"/>
          <ac:spMkLst>
            <pc:docMk/>
            <pc:sldMk cId="4157611347" sldId="262"/>
            <ac:spMk id="7" creationId="{31883F87-BD1C-6B65-CE69-79D38DFF43EE}"/>
          </ac:spMkLst>
        </pc:spChg>
        <pc:spChg chg="add mod">
          <ac:chgData name="randa almansi" userId="93a3e551e805fff6" providerId="LiveId" clId="{99CBFA56-EF8E-47BB-84A3-D3448864B126}" dt="2025-05-06T07:11:01.655" v="887" actId="1076"/>
          <ac:spMkLst>
            <pc:docMk/>
            <pc:sldMk cId="4157611347" sldId="262"/>
            <ac:spMk id="9" creationId="{DF36F8D7-4C35-8BE2-933A-C5AE329CE4EC}"/>
          </ac:spMkLst>
        </pc:spChg>
        <pc:spChg chg="add mod">
          <ac:chgData name="randa almansi" userId="93a3e551e805fff6" providerId="LiveId" clId="{99CBFA56-EF8E-47BB-84A3-D3448864B126}" dt="2025-05-06T07:11:43.404" v="892" actId="1076"/>
          <ac:spMkLst>
            <pc:docMk/>
            <pc:sldMk cId="4157611347" sldId="262"/>
            <ac:spMk id="11" creationId="{417FD73D-6042-0D96-87A3-9BA88256874C}"/>
          </ac:spMkLst>
        </pc:spChg>
        <pc:spChg chg="add mod">
          <ac:chgData name="randa almansi" userId="93a3e551e805fff6" providerId="LiveId" clId="{99CBFA56-EF8E-47BB-84A3-D3448864B126}" dt="2025-05-06T07:11:13.322" v="890" actId="1076"/>
          <ac:spMkLst>
            <pc:docMk/>
            <pc:sldMk cId="4157611347" sldId="262"/>
            <ac:spMk id="13" creationId="{D62D5AB4-D051-7EE9-1954-38A21730C784}"/>
          </ac:spMkLst>
        </pc:spChg>
        <pc:spChg chg="add del mod">
          <ac:chgData name="randa almansi" userId="93a3e551e805fff6" providerId="LiveId" clId="{99CBFA56-EF8E-47BB-84A3-D3448864B126}" dt="2025-05-06T05:25:55.147" v="494"/>
          <ac:spMkLst>
            <pc:docMk/>
            <pc:sldMk cId="4157611347" sldId="262"/>
            <ac:spMk id="15" creationId="{1EDFFF94-E8B9-7EB6-DC44-10EAA5F09299}"/>
          </ac:spMkLst>
        </pc:spChg>
        <pc:spChg chg="add mod">
          <ac:chgData name="randa almansi" userId="93a3e551e805fff6" providerId="LiveId" clId="{99CBFA56-EF8E-47BB-84A3-D3448864B126}" dt="2025-05-06T07:10:57.453" v="886" actId="1076"/>
          <ac:spMkLst>
            <pc:docMk/>
            <pc:sldMk cId="4157611347" sldId="262"/>
            <ac:spMk id="17" creationId="{CC0F6568-98AE-9B1F-1851-26C48B704E86}"/>
          </ac:spMkLst>
        </pc:spChg>
        <pc:spChg chg="add del mod">
          <ac:chgData name="randa almansi" userId="93a3e551e805fff6" providerId="LiveId" clId="{99CBFA56-EF8E-47BB-84A3-D3448864B126}" dt="2025-05-06T05:28:55.928" v="503" actId="478"/>
          <ac:spMkLst>
            <pc:docMk/>
            <pc:sldMk cId="4157611347" sldId="262"/>
            <ac:spMk id="19" creationId="{74327EFF-B94B-9B16-F94D-A501E0D2C540}"/>
          </ac:spMkLst>
        </pc:spChg>
        <pc:spChg chg="add mod">
          <ac:chgData name="randa almansi" userId="93a3e551e805fff6" providerId="LiveId" clId="{99CBFA56-EF8E-47BB-84A3-D3448864B126}" dt="2025-05-06T07:11:48.420" v="893" actId="1076"/>
          <ac:spMkLst>
            <pc:docMk/>
            <pc:sldMk cId="4157611347" sldId="262"/>
            <ac:spMk id="21" creationId="{584D4A49-A64E-49CC-6DC5-B0722837AEA2}"/>
          </ac:spMkLst>
        </pc:spChg>
        <pc:spChg chg="add mod">
          <ac:chgData name="randa almansi" userId="93a3e551e805fff6" providerId="LiveId" clId="{99CBFA56-EF8E-47BB-84A3-D3448864B126}" dt="2025-05-06T07:11:05.799" v="888" actId="1076"/>
          <ac:spMkLst>
            <pc:docMk/>
            <pc:sldMk cId="4157611347" sldId="262"/>
            <ac:spMk id="23" creationId="{90AB3402-FA0B-5F52-753A-D25A5647F55A}"/>
          </ac:spMkLst>
        </pc:spChg>
        <pc:spChg chg="add mod">
          <ac:chgData name="randa almansi" userId="93a3e551e805fff6" providerId="LiveId" clId="{99CBFA56-EF8E-47BB-84A3-D3448864B126}" dt="2025-05-06T07:10:48.543" v="884" actId="1076"/>
          <ac:spMkLst>
            <pc:docMk/>
            <pc:sldMk cId="4157611347" sldId="262"/>
            <ac:spMk id="25" creationId="{FA0E4422-CFDF-9BA9-C2B7-7E89B1F5F0FF}"/>
          </ac:spMkLst>
        </pc:spChg>
        <pc:spChg chg="add mod">
          <ac:chgData name="randa almansi" userId="93a3e551e805fff6" providerId="LiveId" clId="{99CBFA56-EF8E-47BB-84A3-D3448864B126}" dt="2025-05-06T06:03:34.558" v="687" actId="14100"/>
          <ac:spMkLst>
            <pc:docMk/>
            <pc:sldMk cId="4157611347" sldId="262"/>
            <ac:spMk id="27" creationId="{149F7441-E358-0BED-CBAE-BC77A1C75A1F}"/>
          </ac:spMkLst>
        </pc:spChg>
      </pc:sldChg>
      <pc:sldChg chg="addSp delSp modSp new mod ord">
        <pc:chgData name="randa almansi" userId="93a3e551e805fff6" providerId="LiveId" clId="{99CBFA56-EF8E-47BB-84A3-D3448864B126}" dt="2025-05-06T07:04:03.757" v="852" actId="1076"/>
        <pc:sldMkLst>
          <pc:docMk/>
          <pc:sldMk cId="3207248772" sldId="263"/>
        </pc:sldMkLst>
        <pc:spChg chg="mod">
          <ac:chgData name="randa almansi" userId="93a3e551e805fff6" providerId="LiveId" clId="{99CBFA56-EF8E-47BB-84A3-D3448864B126}" dt="2025-05-06T07:04:03.757" v="852" actId="1076"/>
          <ac:spMkLst>
            <pc:docMk/>
            <pc:sldMk cId="3207248772" sldId="263"/>
            <ac:spMk id="2" creationId="{5E0EDBCF-296F-4078-4D1B-72CE423A6027}"/>
          </ac:spMkLst>
        </pc:spChg>
        <pc:spChg chg="del mod">
          <ac:chgData name="randa almansi" userId="93a3e551e805fff6" providerId="LiveId" clId="{99CBFA56-EF8E-47BB-84A3-D3448864B126}" dt="2025-05-06T05:53:40.864" v="544" actId="478"/>
          <ac:spMkLst>
            <pc:docMk/>
            <pc:sldMk cId="3207248772" sldId="263"/>
            <ac:spMk id="3" creationId="{9B1C9C08-2FB4-4218-09CB-12EB4F3FEB25}"/>
          </ac:spMkLst>
        </pc:spChg>
        <pc:spChg chg="add mod">
          <ac:chgData name="randa almansi" userId="93a3e551e805fff6" providerId="LiveId" clId="{99CBFA56-EF8E-47BB-84A3-D3448864B126}" dt="2025-05-06T06:01:15.989" v="664" actId="1076"/>
          <ac:spMkLst>
            <pc:docMk/>
            <pc:sldMk cId="3207248772" sldId="263"/>
            <ac:spMk id="5" creationId="{3D212980-012B-A3DF-4CC2-D7992F25A0C6}"/>
          </ac:spMkLst>
        </pc:spChg>
        <pc:spChg chg="add mod">
          <ac:chgData name="randa almansi" userId="93a3e551e805fff6" providerId="LiveId" clId="{99CBFA56-EF8E-47BB-84A3-D3448864B126}" dt="2025-05-06T06:01:20.251" v="665" actId="1076"/>
          <ac:spMkLst>
            <pc:docMk/>
            <pc:sldMk cId="3207248772" sldId="263"/>
            <ac:spMk id="7" creationId="{75703581-32DE-152B-316D-FD9167FDF550}"/>
          </ac:spMkLst>
        </pc:spChg>
        <pc:spChg chg="add mod">
          <ac:chgData name="randa almansi" userId="93a3e551e805fff6" providerId="LiveId" clId="{99CBFA56-EF8E-47BB-84A3-D3448864B126}" dt="2025-05-06T06:00:43.553" v="663" actId="20577"/>
          <ac:spMkLst>
            <pc:docMk/>
            <pc:sldMk cId="3207248772" sldId="263"/>
            <ac:spMk id="9" creationId="{9E01ADD8-9122-99AD-B0AF-0D2AD1199BE8}"/>
          </ac:spMkLst>
        </pc:spChg>
        <pc:spChg chg="add mod">
          <ac:chgData name="randa almansi" userId="93a3e551e805fff6" providerId="LiveId" clId="{99CBFA56-EF8E-47BB-84A3-D3448864B126}" dt="2025-05-06T05:58:44.375" v="584" actId="1076"/>
          <ac:spMkLst>
            <pc:docMk/>
            <pc:sldMk cId="3207248772" sldId="263"/>
            <ac:spMk id="11" creationId="{5E863ACA-682E-5809-D948-C4FC9B3D11DE}"/>
          </ac:spMkLst>
        </pc:spChg>
        <pc:spChg chg="add mod">
          <ac:chgData name="randa almansi" userId="93a3e551e805fff6" providerId="LiveId" clId="{99CBFA56-EF8E-47BB-84A3-D3448864B126}" dt="2025-05-06T05:57:21.402" v="570" actId="113"/>
          <ac:spMkLst>
            <pc:docMk/>
            <pc:sldMk cId="3207248772" sldId="263"/>
            <ac:spMk id="13" creationId="{3F7DD5BB-7CDA-618D-9C0B-5400AC589A21}"/>
          </ac:spMkLst>
        </pc:spChg>
        <pc:spChg chg="add mod">
          <ac:chgData name="randa almansi" userId="93a3e551e805fff6" providerId="LiveId" clId="{99CBFA56-EF8E-47BB-84A3-D3448864B126}" dt="2025-05-06T05:58:52.329" v="585" actId="1076"/>
          <ac:spMkLst>
            <pc:docMk/>
            <pc:sldMk cId="3207248772" sldId="263"/>
            <ac:spMk id="15" creationId="{2E49F920-521D-C366-778C-E5A8D8FE4757}"/>
          </ac:spMkLst>
        </pc:spChg>
        <pc:spChg chg="add mod">
          <ac:chgData name="randa almansi" userId="93a3e551e805fff6" providerId="LiveId" clId="{99CBFA56-EF8E-47BB-84A3-D3448864B126}" dt="2025-05-06T06:04:05.022" v="697" actId="1076"/>
          <ac:spMkLst>
            <pc:docMk/>
            <pc:sldMk cId="3207248772" sldId="263"/>
            <ac:spMk id="17" creationId="{13B6ACDC-3887-F675-322B-E6B403680442}"/>
          </ac:spMkLst>
        </pc:spChg>
      </pc:sldChg>
      <pc:sldChg chg="addSp delSp modSp new mod">
        <pc:chgData name="randa almansi" userId="93a3e551e805fff6" providerId="LiveId" clId="{99CBFA56-EF8E-47BB-84A3-D3448864B126}" dt="2025-05-06T06:48:22.084" v="755" actId="1076"/>
        <pc:sldMkLst>
          <pc:docMk/>
          <pc:sldMk cId="3827633716" sldId="264"/>
        </pc:sldMkLst>
        <pc:spChg chg="mod">
          <ac:chgData name="randa almansi" userId="93a3e551e805fff6" providerId="LiveId" clId="{99CBFA56-EF8E-47BB-84A3-D3448864B126}" dt="2025-05-06T06:48:01.343" v="752" actId="1076"/>
          <ac:spMkLst>
            <pc:docMk/>
            <pc:sldMk cId="3827633716" sldId="264"/>
            <ac:spMk id="2" creationId="{28177F24-07DA-5E43-34CA-F048A7EBCEA0}"/>
          </ac:spMkLst>
        </pc:spChg>
        <pc:spChg chg="del mod">
          <ac:chgData name="randa almansi" userId="93a3e551e805fff6" providerId="LiveId" clId="{99CBFA56-EF8E-47BB-84A3-D3448864B126}" dt="2025-05-06T06:47:38.464" v="747" actId="478"/>
          <ac:spMkLst>
            <pc:docMk/>
            <pc:sldMk cId="3827633716" sldId="264"/>
            <ac:spMk id="3" creationId="{E33EB545-C003-264C-2309-F6E8E3FA2E9E}"/>
          </ac:spMkLst>
        </pc:spChg>
        <pc:spChg chg="add mod">
          <ac:chgData name="randa almansi" userId="93a3e551e805fff6" providerId="LiveId" clId="{99CBFA56-EF8E-47BB-84A3-D3448864B126}" dt="2025-05-06T06:48:22.084" v="755" actId="1076"/>
          <ac:spMkLst>
            <pc:docMk/>
            <pc:sldMk cId="3827633716" sldId="264"/>
            <ac:spMk id="5" creationId="{E5B24920-2C6F-D361-27C2-53B6D74E3EB3}"/>
          </ac:spMkLst>
        </pc:spChg>
      </pc:sldChg>
      <pc:sldChg chg="addSp delSp modSp new mod">
        <pc:chgData name="randa almansi" userId="93a3e551e805fff6" providerId="LiveId" clId="{99CBFA56-EF8E-47BB-84A3-D3448864B126}" dt="2025-05-06T06:52:46.061" v="799" actId="1076"/>
        <pc:sldMkLst>
          <pc:docMk/>
          <pc:sldMk cId="717965454" sldId="265"/>
        </pc:sldMkLst>
        <pc:spChg chg="del">
          <ac:chgData name="randa almansi" userId="93a3e551e805fff6" providerId="LiveId" clId="{99CBFA56-EF8E-47BB-84A3-D3448864B126}" dt="2025-05-06T06:49:03.234" v="759" actId="478"/>
          <ac:spMkLst>
            <pc:docMk/>
            <pc:sldMk cId="717965454" sldId="265"/>
            <ac:spMk id="2" creationId="{44EBB9DD-8D22-F9B0-0905-CA4E291CFCF6}"/>
          </ac:spMkLst>
        </pc:spChg>
        <pc:spChg chg="del mod">
          <ac:chgData name="randa almansi" userId="93a3e551e805fff6" providerId="LiveId" clId="{99CBFA56-EF8E-47BB-84A3-D3448864B126}" dt="2025-05-06T06:48:51.959" v="758" actId="478"/>
          <ac:spMkLst>
            <pc:docMk/>
            <pc:sldMk cId="717965454" sldId="265"/>
            <ac:spMk id="3" creationId="{C47DB20A-9148-8182-B5A1-930919FDD9F0}"/>
          </ac:spMkLst>
        </pc:spChg>
        <pc:spChg chg="add mod">
          <ac:chgData name="randa almansi" userId="93a3e551e805fff6" providerId="LiveId" clId="{99CBFA56-EF8E-47BB-84A3-D3448864B126}" dt="2025-05-06T06:52:41.196" v="798" actId="1076"/>
          <ac:spMkLst>
            <pc:docMk/>
            <pc:sldMk cId="717965454" sldId="265"/>
            <ac:spMk id="5" creationId="{4C7F8F59-7D62-6AB9-7795-814B094743A7}"/>
          </ac:spMkLst>
        </pc:spChg>
        <pc:spChg chg="add del mod">
          <ac:chgData name="randa almansi" userId="93a3e551e805fff6" providerId="LiveId" clId="{99CBFA56-EF8E-47BB-84A3-D3448864B126}" dt="2025-05-06T06:50:03.117" v="769" actId="478"/>
          <ac:spMkLst>
            <pc:docMk/>
            <pc:sldMk cId="717965454" sldId="265"/>
            <ac:spMk id="7" creationId="{A8FE51F6-0106-DA56-100B-CC45F5CAB4C7}"/>
          </ac:spMkLst>
        </pc:spChg>
        <pc:spChg chg="add del mod">
          <ac:chgData name="randa almansi" userId="93a3e551e805fff6" providerId="LiveId" clId="{99CBFA56-EF8E-47BB-84A3-D3448864B126}" dt="2025-05-06T06:50:15.348" v="772" actId="478"/>
          <ac:spMkLst>
            <pc:docMk/>
            <pc:sldMk cId="717965454" sldId="265"/>
            <ac:spMk id="9" creationId="{4FEB2A78-6C05-24A2-CA64-9A5CB0D77A4F}"/>
          </ac:spMkLst>
        </pc:spChg>
        <pc:spChg chg="add del mod">
          <ac:chgData name="randa almansi" userId="93a3e551e805fff6" providerId="LiveId" clId="{99CBFA56-EF8E-47BB-84A3-D3448864B126}" dt="2025-05-06T06:50:24.874" v="776"/>
          <ac:spMkLst>
            <pc:docMk/>
            <pc:sldMk cId="717965454" sldId="265"/>
            <ac:spMk id="11" creationId="{2C8BACBD-707E-55C1-6C58-0DC8F94AF2B2}"/>
          </ac:spMkLst>
        </pc:spChg>
        <pc:spChg chg="add mod">
          <ac:chgData name="randa almansi" userId="93a3e551e805fff6" providerId="LiveId" clId="{99CBFA56-EF8E-47BB-84A3-D3448864B126}" dt="2025-05-06T06:52:35.332" v="797" actId="1076"/>
          <ac:spMkLst>
            <pc:docMk/>
            <pc:sldMk cId="717965454" sldId="265"/>
            <ac:spMk id="13" creationId="{03BEE662-D601-65F4-E175-F0B7073C1BCB}"/>
          </ac:spMkLst>
        </pc:spChg>
        <pc:spChg chg="add mod">
          <ac:chgData name="randa almansi" userId="93a3e551e805fff6" providerId="LiveId" clId="{99CBFA56-EF8E-47BB-84A3-D3448864B126}" dt="2025-05-06T06:52:46.061" v="799" actId="1076"/>
          <ac:spMkLst>
            <pc:docMk/>
            <pc:sldMk cId="717965454" sldId="265"/>
            <ac:spMk id="15" creationId="{CFB8849A-1DCF-8789-CED0-7977AB9DA1C0}"/>
          </ac:spMkLst>
        </pc:spChg>
        <pc:spChg chg="add mod">
          <ac:chgData name="randa almansi" userId="93a3e551e805fff6" providerId="LiveId" clId="{99CBFA56-EF8E-47BB-84A3-D3448864B126}" dt="2025-05-06T06:52:21.003" v="795" actId="1076"/>
          <ac:spMkLst>
            <pc:docMk/>
            <pc:sldMk cId="717965454" sldId="265"/>
            <ac:spMk id="17" creationId="{1CCF53FB-A182-B68E-6EF7-73C115C05A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C79141-FB08-F9AF-B40A-7FA94F28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4F71645-D3FF-B2ED-274C-FF5BA59D3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D150F16-3146-DEE9-62E6-F19FDEFC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69DA11B-4CCA-E111-E9B6-9CD39B41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1BE78DA-63A8-5817-1617-1191B43C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9DF82B-08C8-BB96-8CD3-03315564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086FF34-501A-F2D1-0EBA-44A2EBA20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D9E3E58-3896-4CD2-8D58-CE8F3B84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5A94246-AAB1-99D3-5C95-412B5C3A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AECA1C5-7DB8-FBD8-384D-853276D2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0A801F0-E5BD-4ADD-42E4-898199CE5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A2F1BEE-B04F-2666-5909-D4777EF19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1158229-7200-0F92-DCFB-7B6543BE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C15932D-4C77-623D-AC0D-5826DC78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119C656-A7F1-9779-680C-7D16159C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6393050-BCC6-057D-03C9-883F0C7B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FAFB7E8-02D6-DA70-DDA7-CBCFC92A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A15F3B8-C84F-092A-FC9F-E6F0D84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7809554-E7FC-EE91-5193-AFC1E9F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362DED6-D93B-72DA-D3EC-A700B5C8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017DF3-CC00-0B10-7679-70A0471E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6D14558-C2CF-BA29-F4AF-8060ED50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14F6D02-DD7A-283E-1194-5341FA67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D38AC97-1197-03CB-0555-C0C1E0DD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5FDCD93-2626-D7C7-0F35-F3BAF4F6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8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05EE5C2-8C98-649B-EAF5-14ABA628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0A05044-A141-DD93-EA92-61781309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C515A8D-A8BF-42E1-3861-2643C0BD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F287A92-E097-FD02-AD42-88ED61D6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B5BA135-ADFF-FDF6-E03D-9DA19B91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2888209-A9F2-348C-9E13-63DF905C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F95011B-6EEE-84F2-A9BE-9F90C0B3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97575E9-8CB0-8160-FDC4-5E22F4941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3F2917F-1F9F-C433-0326-FB4B7E995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7ED6886-F3F4-9EA9-E3D4-F265F299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CC5801F-8BB4-063F-FC60-257A34C68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0C02375-94AE-DF47-DC97-73C11759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A252DC9C-99E3-7FAF-B6DC-4B388D01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3FB6A7CE-10B0-B9EE-7244-99BDE7E6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FCFB91-03F8-7FDC-4317-CF8EC106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A18955C2-7955-5614-2A50-2B7D08B8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8D70A1A-4DFF-70CB-FEB3-46970046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B7546166-91FA-F429-C3DE-1DB2071F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77453E13-03E1-1483-C846-71F69F11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E9D8A654-142F-97B2-A1FF-09225817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2295C59-93AB-2214-20F8-0B135B9E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003795A-69F5-13FC-732B-38580B8A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5553E29-7A5A-E63D-E973-71950A62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276F289-C384-46B9-2DC2-91D6EAD91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78B4BAC-408C-C0A1-9DC2-0385B16E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B653C87-677D-BEB6-AE2D-AB0A48BB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27A6338-ADE8-EB26-FA70-CFDA5261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AF81DFD-09C4-2209-FEFD-D7791519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3355354-FD29-E147-6021-3948798ED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F36CB51-BE14-E96E-9C28-507B3ED1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B45F36D-2EFE-5945-ADF3-B6EC4447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BC0F9E7-86AA-C971-9464-20E27FBE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8649639-6143-43BE-E0C6-0B28BE10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8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30BFF53A-3FDA-F033-3B72-FA4BFE87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2363619-F030-E5FD-1848-8EF3F841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3A88E65-B60E-F84D-5288-9130A0D33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71B1-711F-440F-96CE-6731DC295F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1C009E0-4337-A740-D646-7AFD7797F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934F42D-16D4-06A8-CC72-5532A4524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B96FD-879E-4F55-B2D4-E2B5A2F16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AA182057-56E1-0A2F-0073-7939711B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50" y="210644"/>
            <a:ext cx="2143125" cy="2143125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44608E3F-800C-0513-35A9-945013939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9087" y="2538435"/>
            <a:ext cx="2424653" cy="301821"/>
          </a:xfrm>
        </p:spPr>
        <p:txBody>
          <a:bodyPr>
            <a:noAutofit/>
          </a:bodyPr>
          <a:lstStyle/>
          <a:p>
            <a:r>
              <a:rPr lang="en-US" sz="2000" b="1" dirty="0"/>
              <a:t>Al al-Bayt University 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C8AB4C2-2235-0154-3D4F-8E5D92A6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4922"/>
            <a:ext cx="9144000" cy="451802"/>
          </a:xfrm>
        </p:spPr>
        <p:txBody>
          <a:bodyPr/>
          <a:lstStyle/>
          <a:p>
            <a:r>
              <a:rPr lang="en-US" dirty="0"/>
              <a:t>Prince Al Hussein bin Abdullah College of Information Technology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A5C223E8-5F16-3730-5F3B-4A5EDDAABE85}"/>
              </a:ext>
            </a:extLst>
          </p:cNvPr>
          <p:cNvSpPr txBox="1"/>
          <p:nvPr/>
        </p:nvSpPr>
        <p:spPr>
          <a:xfrm>
            <a:off x="4464533" y="4235781"/>
            <a:ext cx="341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Nadeen </a:t>
            </a:r>
            <a:r>
              <a:rPr lang="en-US" dirty="0" err="1"/>
              <a:t>Haswah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Randa Almansi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DAE414D2-5259-81A9-79F9-21517719C288}"/>
              </a:ext>
            </a:extLst>
          </p:cNvPr>
          <p:cNvSpPr txBox="1"/>
          <p:nvPr/>
        </p:nvSpPr>
        <p:spPr>
          <a:xfrm>
            <a:off x="5379720" y="4882112"/>
            <a:ext cx="143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Supervisor : 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8BF477BE-78F2-8B4F-7644-D88F4FFA3DB3}"/>
              </a:ext>
            </a:extLst>
          </p:cNvPr>
          <p:cNvSpPr txBox="1"/>
          <p:nvPr/>
        </p:nvSpPr>
        <p:spPr>
          <a:xfrm>
            <a:off x="4959087" y="5436110"/>
            <a:ext cx="2117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Dr</a:t>
            </a:r>
            <a:r>
              <a:rPr lang="en-US" dirty="0"/>
              <a:t> . Mazen </a:t>
            </a:r>
            <a:r>
              <a:rPr lang="en-US" dirty="0" err="1"/>
              <a:t>Alzyoud</a:t>
            </a:r>
            <a:endParaRPr lang="en-US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D0B4FC24-0466-E3D1-1649-E36DC551C421}"/>
              </a:ext>
            </a:extLst>
          </p:cNvPr>
          <p:cNvSpPr txBox="1"/>
          <p:nvPr/>
        </p:nvSpPr>
        <p:spPr>
          <a:xfrm>
            <a:off x="5829300" y="3715400"/>
            <a:ext cx="53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By: </a:t>
            </a:r>
          </a:p>
        </p:txBody>
      </p:sp>
    </p:spTree>
    <p:extLst>
      <p:ext uri="{BB962C8B-B14F-4D97-AF65-F5344CB8AC3E}">
        <p14:creationId xmlns:p14="http://schemas.microsoft.com/office/powerpoint/2010/main" val="105573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4C7F8F59-7D62-6AB9-7795-814B094743A7}"/>
              </a:ext>
            </a:extLst>
          </p:cNvPr>
          <p:cNvSpPr txBox="1"/>
          <p:nvPr/>
        </p:nvSpPr>
        <p:spPr>
          <a:xfrm>
            <a:off x="4531360" y="358894"/>
            <a:ext cx="2570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Al al-Bayt University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03BEE662-D601-65F4-E175-F0B7073C1BCB}"/>
              </a:ext>
            </a:extLst>
          </p:cNvPr>
          <p:cNvSpPr txBox="1"/>
          <p:nvPr/>
        </p:nvSpPr>
        <p:spPr>
          <a:xfrm>
            <a:off x="2133600" y="27109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Prince Al Hussein bin Abdullah College of 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CFB8849A-1DCF-8789-CED0-7977AB9DA1C0}"/>
              </a:ext>
            </a:extLst>
          </p:cNvPr>
          <p:cNvSpPr txBox="1"/>
          <p:nvPr/>
        </p:nvSpPr>
        <p:spPr>
          <a:xfrm>
            <a:off x="1087120" y="311104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Information Technology 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1CCF53FB-A182-B68E-6EF7-73C115C05A9C}"/>
              </a:ext>
            </a:extLst>
          </p:cNvPr>
          <p:cNvSpPr txBox="1"/>
          <p:nvPr/>
        </p:nvSpPr>
        <p:spPr>
          <a:xfrm>
            <a:off x="2575560" y="536777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1796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35CE5CE-4BBA-14BF-B771-4C6A635D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260" y="218636"/>
            <a:ext cx="4269740" cy="829628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B1192BEF-7EC0-D11B-562F-143042EBA5FB}"/>
              </a:ext>
            </a:extLst>
          </p:cNvPr>
          <p:cNvSpPr txBox="1"/>
          <p:nvPr/>
        </p:nvSpPr>
        <p:spPr>
          <a:xfrm>
            <a:off x="3208020" y="1695192"/>
            <a:ext cx="8503920" cy="3731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In today’s fast-paced digital world, efficient task and team management are critical for productivity. Traditional methods like Excel, paper-based tracking, and fragmented communication tools (e.g., WhatsApp/Email) lead to data loss, wasted time, and lack of transparency.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Our project,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[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DeepSeek-CJK-patch"/>
              </a:rPr>
              <a:t>Manage Ease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]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, is a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centralized, automated platform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designed to streamline task management, enhance collaboration, and provide real-time insights for teams. By integrating intuitive features like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visual boards, smart labels, automated reports, and role-based access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, we bridge the gap between chaotic workflows and modern, agile solutions.</a:t>
            </a: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1E92CA1A-D85D-4FC4-E5E3-AE932733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695192"/>
            <a:ext cx="2819401" cy="2575560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B7AB1F5-AF5E-B2FD-3D83-40D1D931C8A9}"/>
              </a:ext>
            </a:extLst>
          </p:cNvPr>
          <p:cNvSpPr txBox="1"/>
          <p:nvPr/>
        </p:nvSpPr>
        <p:spPr>
          <a:xfrm>
            <a:off x="5524500" y="6317932"/>
            <a:ext cx="1653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Manage Ease</a:t>
            </a:r>
          </a:p>
        </p:txBody>
      </p:sp>
    </p:spTree>
    <p:extLst>
      <p:ext uri="{BB962C8B-B14F-4D97-AF65-F5344CB8AC3E}">
        <p14:creationId xmlns:p14="http://schemas.microsoft.com/office/powerpoint/2010/main" val="323261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019FA4A-ADBC-FC57-5D09-383E0AA1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297" y="96125"/>
            <a:ext cx="2869805" cy="964054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PROBLEMS</a:t>
            </a:r>
            <a:r>
              <a:rPr lang="en-US" dirty="0"/>
              <a:t> 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363A9749-16D5-CA70-1319-5804905097B4}"/>
              </a:ext>
            </a:extLst>
          </p:cNvPr>
          <p:cNvSpPr txBox="1"/>
          <p:nvPr/>
        </p:nvSpPr>
        <p:spPr>
          <a:xfrm>
            <a:off x="-54367" y="1333221"/>
            <a:ext cx="516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1️⃣</a:t>
            </a:r>
            <a:endParaRPr lang="en-US" sz="2400" b="1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60E8ABC5-0652-353D-AD3C-F7C254F4F54A}"/>
              </a:ext>
            </a:extLst>
          </p:cNvPr>
          <p:cNvSpPr txBox="1"/>
          <p:nvPr/>
        </p:nvSpPr>
        <p:spPr>
          <a:xfrm>
            <a:off x="11416" y="2662924"/>
            <a:ext cx="478410" cy="37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sz="2400" i="0" dirty="0">
                <a:solidFill>
                  <a:srgbClr val="404040"/>
                </a:solidFill>
                <a:effectLst/>
                <a:latin typeface="DeepSeek-CJK-patch"/>
              </a:rPr>
              <a:t>2️⃣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68AD2C7A-5719-3DF5-3686-A26B9050B9B4}"/>
              </a:ext>
            </a:extLst>
          </p:cNvPr>
          <p:cNvSpPr txBox="1"/>
          <p:nvPr/>
        </p:nvSpPr>
        <p:spPr>
          <a:xfrm>
            <a:off x="-17412" y="3821962"/>
            <a:ext cx="487837" cy="37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3️⃣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3C0B6762-1BF4-F3F7-1B37-5BFBAE619440}"/>
              </a:ext>
            </a:extLst>
          </p:cNvPr>
          <p:cNvSpPr txBox="1"/>
          <p:nvPr/>
        </p:nvSpPr>
        <p:spPr>
          <a:xfrm>
            <a:off x="59772" y="5074595"/>
            <a:ext cx="420646" cy="37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4️⃣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493A9A7-E372-9583-29DC-14D04AE9167B}"/>
              </a:ext>
            </a:extLst>
          </p:cNvPr>
          <p:cNvSpPr txBox="1"/>
          <p:nvPr/>
        </p:nvSpPr>
        <p:spPr>
          <a:xfrm>
            <a:off x="5476972" y="6361765"/>
            <a:ext cx="17156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Manage Ease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2FF5B260-7433-7E2C-B61A-B1B324EAE30F}"/>
              </a:ext>
            </a:extLst>
          </p:cNvPr>
          <p:cNvSpPr txBox="1"/>
          <p:nvPr/>
        </p:nvSpPr>
        <p:spPr>
          <a:xfrm>
            <a:off x="432219" y="1366894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Chaotic Legacy Systems</a:t>
            </a: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BA482536-FA02-926F-EAE0-ADFFC1454838}"/>
              </a:ext>
            </a:extLst>
          </p:cNvPr>
          <p:cNvSpPr txBox="1"/>
          <p:nvPr/>
        </p:nvSpPr>
        <p:spPr>
          <a:xfrm>
            <a:off x="0" y="2129852"/>
            <a:ext cx="6127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Manual tracking (Excel/paper) → Data loss and inefficiency</a:t>
            </a:r>
          </a:p>
        </p:txBody>
      </p:sp>
      <p:sp>
        <p:nvSpPr>
          <p:cNvPr id="44" name="مربع نص 43">
            <a:extLst>
              <a:ext uri="{FF2B5EF4-FFF2-40B4-BE49-F238E27FC236}">
                <a16:creationId xmlns:a16="http://schemas.microsoft.com/office/drawing/2014/main" id="{02D9201F-2D8F-74B7-0FBB-BB591542A959}"/>
              </a:ext>
            </a:extLst>
          </p:cNvPr>
          <p:cNvSpPr txBox="1"/>
          <p:nvPr/>
        </p:nvSpPr>
        <p:spPr>
          <a:xfrm>
            <a:off x="343155" y="2624164"/>
            <a:ext cx="24792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No Centralized Hub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D9D44A06-0DA9-4342-6831-1D88D74C1D4F}"/>
              </a:ext>
            </a:extLst>
          </p:cNvPr>
          <p:cNvSpPr txBox="1"/>
          <p:nvPr/>
        </p:nvSpPr>
        <p:spPr>
          <a:xfrm>
            <a:off x="236429" y="3227964"/>
            <a:ext cx="7214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Over-reliance on WhatsApp/Email → Missed updates and disorganization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05A2C42A-5F86-D8F0-2B8D-D2EB47AB8217}"/>
              </a:ext>
            </a:extLst>
          </p:cNvPr>
          <p:cNvSpPr txBox="1"/>
          <p:nvPr/>
        </p:nvSpPr>
        <p:spPr>
          <a:xfrm>
            <a:off x="432219" y="3808570"/>
            <a:ext cx="30637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Wasted Time &amp; Resources</a:t>
            </a:r>
          </a:p>
          <a:p>
            <a:endParaRPr lang="en-US" dirty="0"/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F913FFDB-01DB-F27C-D82A-2A2158829DC6}"/>
              </a:ext>
            </a:extLst>
          </p:cNvPr>
          <p:cNvSpPr txBox="1"/>
          <p:nvPr/>
        </p:nvSpPr>
        <p:spPr>
          <a:xfrm>
            <a:off x="138005" y="4372771"/>
            <a:ext cx="650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Lengthy meetings for progress updates → Reduced productivity</a:t>
            </a:r>
          </a:p>
          <a:p>
            <a:endParaRPr lang="en-US" dirty="0"/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96DC3750-9C2B-A7E5-6DEB-A9F4CAB656B0}"/>
              </a:ext>
            </a:extLst>
          </p:cNvPr>
          <p:cNvSpPr txBox="1"/>
          <p:nvPr/>
        </p:nvSpPr>
        <p:spPr>
          <a:xfrm>
            <a:off x="357252" y="5019102"/>
            <a:ext cx="270645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Lack of Transparency</a:t>
            </a:r>
          </a:p>
          <a:p>
            <a:endParaRPr lang="en-US" dirty="0"/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46662F26-9000-3B49-11EE-94F925F0DA0D}"/>
              </a:ext>
            </a:extLst>
          </p:cNvPr>
          <p:cNvSpPr txBox="1"/>
          <p:nvPr/>
        </p:nvSpPr>
        <p:spPr>
          <a:xfrm>
            <a:off x="-645774" y="5674605"/>
            <a:ext cx="7214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members unaware of project status → Delayed decisions</a:t>
            </a:r>
          </a:p>
        </p:txBody>
      </p:sp>
    </p:spTree>
    <p:extLst>
      <p:ext uri="{BB962C8B-B14F-4D97-AF65-F5344CB8AC3E}">
        <p14:creationId xmlns:p14="http://schemas.microsoft.com/office/powerpoint/2010/main" val="130327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93BF64C-9C24-4435-BBEF-618D4D9B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2" y="51543"/>
            <a:ext cx="8362310" cy="803799"/>
          </a:xfrm>
        </p:spPr>
        <p:txBody>
          <a:bodyPr>
            <a:normAutofit/>
          </a:bodyPr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04CE166-AC6E-54FA-CB6F-CCFAC9CC9DF5}"/>
              </a:ext>
            </a:extLst>
          </p:cNvPr>
          <p:cNvSpPr txBox="1"/>
          <p:nvPr/>
        </p:nvSpPr>
        <p:spPr>
          <a:xfrm>
            <a:off x="183216" y="1515656"/>
            <a:ext cx="5661999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Centralized Digital Task Management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3000" b="1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Board View: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Visualize tasks as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Cards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in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Lists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(To-Do, In Progress, Done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)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400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Table &amp; Timeline Views: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CRUD operations and drag-and-drop scheduling.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294C6A0C-676D-E7F7-DF35-48F38F939DCA}"/>
              </a:ext>
            </a:extLst>
          </p:cNvPr>
          <p:cNvSpPr txBox="1"/>
          <p:nvPr/>
        </p:nvSpPr>
        <p:spPr>
          <a:xfrm>
            <a:off x="2222339" y="960087"/>
            <a:ext cx="532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1️⃣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E1670BA7-5BAC-4AE5-5061-3B9053FC2398}"/>
              </a:ext>
            </a:extLst>
          </p:cNvPr>
          <p:cNvSpPr txBox="1"/>
          <p:nvPr/>
        </p:nvSpPr>
        <p:spPr>
          <a:xfrm>
            <a:off x="7700057" y="1029322"/>
            <a:ext cx="532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2️⃣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0658A06E-FE10-2A2F-B828-7639DECFACFF}"/>
              </a:ext>
            </a:extLst>
          </p:cNvPr>
          <p:cNvSpPr txBox="1"/>
          <p:nvPr/>
        </p:nvSpPr>
        <p:spPr>
          <a:xfrm>
            <a:off x="2241148" y="3858481"/>
            <a:ext cx="49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3️⃣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1BC430E2-E263-4AB8-3087-44AD04938EA3}"/>
              </a:ext>
            </a:extLst>
          </p:cNvPr>
          <p:cNvSpPr txBox="1"/>
          <p:nvPr/>
        </p:nvSpPr>
        <p:spPr>
          <a:xfrm>
            <a:off x="7966275" y="3885040"/>
            <a:ext cx="49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4️⃣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84F35683-3A51-B994-68CB-47612902B555}"/>
              </a:ext>
            </a:extLst>
          </p:cNvPr>
          <p:cNvSpPr txBox="1"/>
          <p:nvPr/>
        </p:nvSpPr>
        <p:spPr>
          <a:xfrm>
            <a:off x="6489054" y="1583867"/>
            <a:ext cx="6105644" cy="159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All-in-One Collaboration Hub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400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Real-Time Notifications: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Alerts for task update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s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400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In-App Chat &amp; Sticky Notes: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Replace external tools like WhatsApp.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014FB28-4C00-C327-6FA8-F100B434ED95}"/>
              </a:ext>
            </a:extLst>
          </p:cNvPr>
          <p:cNvSpPr txBox="1"/>
          <p:nvPr/>
        </p:nvSpPr>
        <p:spPr>
          <a:xfrm>
            <a:off x="180852" y="4419888"/>
            <a:ext cx="5826409" cy="1660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Automated Progress Tracking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400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Live Dashboards: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Show task completion (e.g., "4/7 tasks done").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400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Auto-Generated Reports: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Email summaries for managers.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D81A1721-55EE-11A1-30A5-EA40D65D4BA2}"/>
              </a:ext>
            </a:extLst>
          </p:cNvPr>
          <p:cNvSpPr txBox="1"/>
          <p:nvPr/>
        </p:nvSpPr>
        <p:spPr>
          <a:xfrm>
            <a:off x="6184741" y="4419888"/>
            <a:ext cx="5649416" cy="227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Transparent Workflows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400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Color-Coded Labels: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Prioritize tasks (e.g., Red = Urgent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)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400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Role-Based Access: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Control visibility (e.g., Team Members vs. Managers).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DB0731D4-C18A-2133-35F8-77EE48C32522}"/>
              </a:ext>
            </a:extLst>
          </p:cNvPr>
          <p:cNvSpPr txBox="1"/>
          <p:nvPr/>
        </p:nvSpPr>
        <p:spPr>
          <a:xfrm>
            <a:off x="5209700" y="6406347"/>
            <a:ext cx="1595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Manage Ease</a:t>
            </a:r>
          </a:p>
        </p:txBody>
      </p:sp>
    </p:spTree>
    <p:extLst>
      <p:ext uri="{BB962C8B-B14F-4D97-AF65-F5344CB8AC3E}">
        <p14:creationId xmlns:p14="http://schemas.microsoft.com/office/powerpoint/2010/main" val="30050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AFB333-C14F-A7F2-B157-C7EA9B83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712" y="578734"/>
            <a:ext cx="3101051" cy="474562"/>
          </a:xfrm>
        </p:spPr>
        <p:txBody>
          <a:bodyPr>
            <a:normAutofit fontScale="90000"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sz="4900" b="1" dirty="0"/>
              <a:t>OBJECTIVES</a:t>
            </a:r>
            <a:r>
              <a:rPr lang="en-US" dirty="0"/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US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AABB8BA2-5148-4632-39BD-357B61B946B0}"/>
              </a:ext>
            </a:extLst>
          </p:cNvPr>
          <p:cNvSpPr txBox="1"/>
          <p:nvPr/>
        </p:nvSpPr>
        <p:spPr>
          <a:xfrm>
            <a:off x="1206658" y="1918409"/>
            <a:ext cx="7602062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Eliminate Manual Tracking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→ Reduce errors and data loss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1124AA1C-8704-C4F4-3CDF-7703B7F58C2D}"/>
              </a:ext>
            </a:extLst>
          </p:cNvPr>
          <p:cNvSpPr txBox="1"/>
          <p:nvPr/>
        </p:nvSpPr>
        <p:spPr>
          <a:xfrm>
            <a:off x="1190260" y="2813041"/>
            <a:ext cx="7323819" cy="10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Enhance Team Collaboration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→ Centralize communication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6FAADA98-72CC-EFB7-DC5A-86368D400D2B}"/>
              </a:ext>
            </a:extLst>
          </p:cNvPr>
          <p:cNvSpPr txBox="1"/>
          <p:nvPr/>
        </p:nvSpPr>
        <p:spPr>
          <a:xfrm>
            <a:off x="1190261" y="3950373"/>
            <a:ext cx="6094070" cy="10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Save Time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→ Automate updates and reports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DB23436-C0FA-A83B-9508-AA0069E06507}"/>
              </a:ext>
            </a:extLst>
          </p:cNvPr>
          <p:cNvSpPr txBox="1"/>
          <p:nvPr/>
        </p:nvSpPr>
        <p:spPr>
          <a:xfrm>
            <a:off x="883531" y="4958827"/>
            <a:ext cx="5069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Boost Competitiveness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→ Modernize workflows</a:t>
            </a:r>
            <a:br>
              <a:rPr lang="en-US" dirty="0"/>
            </a:br>
            <a:endParaRPr lang="en-US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DA6B9317-2108-F448-DB03-6726420D2609}"/>
              </a:ext>
            </a:extLst>
          </p:cNvPr>
          <p:cNvSpPr txBox="1"/>
          <p:nvPr/>
        </p:nvSpPr>
        <p:spPr>
          <a:xfrm>
            <a:off x="446587" y="1875417"/>
            <a:ext cx="613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1️⃣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C7C4FBD4-1536-5F69-5C73-68BF56BC5E83}"/>
              </a:ext>
            </a:extLst>
          </p:cNvPr>
          <p:cNvSpPr txBox="1"/>
          <p:nvPr/>
        </p:nvSpPr>
        <p:spPr>
          <a:xfrm>
            <a:off x="446587" y="2813041"/>
            <a:ext cx="590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2️⃣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57E24C0E-A055-DB67-8445-9BDF0F2EDF19}"/>
              </a:ext>
            </a:extLst>
          </p:cNvPr>
          <p:cNvSpPr txBox="1"/>
          <p:nvPr/>
        </p:nvSpPr>
        <p:spPr>
          <a:xfrm>
            <a:off x="446587" y="3888069"/>
            <a:ext cx="590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3️⃣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C6DBCC50-0EC2-E629-3E82-9C55C94239AB}"/>
              </a:ext>
            </a:extLst>
          </p:cNvPr>
          <p:cNvSpPr txBox="1"/>
          <p:nvPr/>
        </p:nvSpPr>
        <p:spPr>
          <a:xfrm>
            <a:off x="446587" y="4958827"/>
            <a:ext cx="590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4️⃣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89E96C3E-59AF-5F26-CA07-47EC535912C6}"/>
              </a:ext>
            </a:extLst>
          </p:cNvPr>
          <p:cNvSpPr txBox="1"/>
          <p:nvPr/>
        </p:nvSpPr>
        <p:spPr>
          <a:xfrm>
            <a:off x="4978400" y="6331795"/>
            <a:ext cx="1653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Manage Ease</a:t>
            </a:r>
          </a:p>
        </p:txBody>
      </p:sp>
    </p:spTree>
    <p:extLst>
      <p:ext uri="{BB962C8B-B14F-4D97-AF65-F5344CB8AC3E}">
        <p14:creationId xmlns:p14="http://schemas.microsoft.com/office/powerpoint/2010/main" val="420595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ربع نص 18">
            <a:extLst>
              <a:ext uri="{FF2B5EF4-FFF2-40B4-BE49-F238E27FC236}">
                <a16:creationId xmlns:a16="http://schemas.microsoft.com/office/drawing/2014/main" id="{8D2C384D-1E9A-B161-773D-F4554C440059}"/>
              </a:ext>
            </a:extLst>
          </p:cNvPr>
          <p:cNvSpPr txBox="1"/>
          <p:nvPr/>
        </p:nvSpPr>
        <p:spPr>
          <a:xfrm>
            <a:off x="5612334" y="6378165"/>
            <a:ext cx="1849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Manage Ease</a:t>
            </a:r>
          </a:p>
        </p:txBody>
      </p:sp>
      <p:pic>
        <p:nvPicPr>
          <p:cNvPr id="21" name="صورة 20">
            <a:extLst>
              <a:ext uri="{FF2B5EF4-FFF2-40B4-BE49-F238E27FC236}">
                <a16:creationId xmlns:a16="http://schemas.microsoft.com/office/drawing/2014/main" id="{E2D6D930-3A8B-0277-E220-04A8DAEE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894" y="3695925"/>
            <a:ext cx="5344966" cy="2682240"/>
          </a:xfrm>
          <a:prstGeom prst="rect">
            <a:avLst/>
          </a:prstGeom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9BDE6CE2-40E1-F1EF-CF7E-DBCF37360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166"/>
            <a:ext cx="2844800" cy="5458834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5E256B7D-837F-0865-E912-73A453020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177765"/>
            <a:ext cx="2997200" cy="5600510"/>
          </a:xfrm>
          <a:prstGeom prst="rect">
            <a:avLst/>
          </a:prstGeom>
        </p:spPr>
      </p:pic>
      <p:pic>
        <p:nvPicPr>
          <p:cNvPr id="29" name="صورة 28">
            <a:extLst>
              <a:ext uri="{FF2B5EF4-FFF2-40B4-BE49-F238E27FC236}">
                <a16:creationId xmlns:a16="http://schemas.microsoft.com/office/drawing/2014/main" id="{0D7C9172-5907-4561-5BD9-B60883434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27" y="828041"/>
            <a:ext cx="6457746" cy="26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1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B6C010-E98F-852B-7A1F-1D29F7CB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415925"/>
            <a:ext cx="10515600" cy="661035"/>
          </a:xfrm>
        </p:spPr>
        <p:txBody>
          <a:bodyPr>
            <a:noAutofit/>
          </a:bodyPr>
          <a:lstStyle/>
          <a:p>
            <a:pPr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🔒 Security Protocols Implemented</a:t>
            </a:r>
            <a:b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1FCC14A6-8BDB-78BC-0477-F2E207EC5FD9}"/>
              </a:ext>
            </a:extLst>
          </p:cNvPr>
          <p:cNvSpPr txBox="1"/>
          <p:nvPr/>
        </p:nvSpPr>
        <p:spPr>
          <a:xfrm>
            <a:off x="495300" y="999242"/>
            <a:ext cx="275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Password Protection</a:t>
            </a:r>
            <a:endParaRPr lang="en-US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31883F87-BD1C-6B65-CE69-79D38DFF43EE}"/>
              </a:ext>
            </a:extLst>
          </p:cNvPr>
          <p:cNvSpPr txBox="1"/>
          <p:nvPr/>
        </p:nvSpPr>
        <p:spPr>
          <a:xfrm>
            <a:off x="765810" y="2936854"/>
            <a:ext cx="2214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Attack Prevention</a:t>
            </a:r>
            <a:endParaRPr lang="en-US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DF36F8D7-4C35-8BE2-933A-C5AE329CE4EC}"/>
              </a:ext>
            </a:extLst>
          </p:cNvPr>
          <p:cNvSpPr txBox="1"/>
          <p:nvPr/>
        </p:nvSpPr>
        <p:spPr>
          <a:xfrm>
            <a:off x="765810" y="4767113"/>
            <a:ext cx="208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Session Security</a:t>
            </a:r>
            <a:endParaRPr lang="en-US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417FD73D-6042-0D96-87A3-9BA88256874C}"/>
              </a:ext>
            </a:extLst>
          </p:cNvPr>
          <p:cNvSpPr txBox="1"/>
          <p:nvPr/>
        </p:nvSpPr>
        <p:spPr>
          <a:xfrm>
            <a:off x="267970" y="983853"/>
            <a:ext cx="596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1️⃣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D62D5AB4-D051-7EE9-1954-38A21730C784}"/>
              </a:ext>
            </a:extLst>
          </p:cNvPr>
          <p:cNvSpPr txBox="1"/>
          <p:nvPr/>
        </p:nvSpPr>
        <p:spPr>
          <a:xfrm>
            <a:off x="400050" y="2936854"/>
            <a:ext cx="464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2️⃣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CC0F6568-98AE-9B1F-1851-26C48B704E86}"/>
              </a:ext>
            </a:extLst>
          </p:cNvPr>
          <p:cNvSpPr txBox="1"/>
          <p:nvPr/>
        </p:nvSpPr>
        <p:spPr>
          <a:xfrm>
            <a:off x="278130" y="4697912"/>
            <a:ext cx="576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3️⃣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584D4A49-A64E-49CC-6DC5-B0722837AEA2}"/>
              </a:ext>
            </a:extLst>
          </p:cNvPr>
          <p:cNvSpPr txBox="1"/>
          <p:nvPr/>
        </p:nvSpPr>
        <p:spPr>
          <a:xfrm>
            <a:off x="1054100" y="1522537"/>
            <a:ext cx="8803640" cy="1233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✅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Hashed Passwords 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✅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Minimum </a:t>
            </a:r>
            <a:r>
              <a:rPr lang="en-US" b="1" dirty="0">
                <a:solidFill>
                  <a:srgbClr val="404040"/>
                </a:solidFill>
                <a:latin typeface="DeepSeek-CJK-patch"/>
              </a:rPr>
              <a:t>8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 Characters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+ Special Characters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✅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Auto-Lock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after 5 failed attempts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90AB3402-FA0B-5F52-753A-D25A5647F55A}"/>
              </a:ext>
            </a:extLst>
          </p:cNvPr>
          <p:cNvSpPr txBox="1"/>
          <p:nvPr/>
        </p:nvSpPr>
        <p:spPr>
          <a:xfrm>
            <a:off x="1054100" y="3373043"/>
            <a:ext cx="8803640" cy="1233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🛡️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SQL Injection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→ Parameterized Queries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🛡️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XSS Attacks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→ Input Sanitization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🛡️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CSRF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→ Anti-Forgery Tokens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FA0E4422-CFDF-9BA9-C2B7-7E89B1F5F0FF}"/>
              </a:ext>
            </a:extLst>
          </p:cNvPr>
          <p:cNvSpPr txBox="1"/>
          <p:nvPr/>
        </p:nvSpPr>
        <p:spPr>
          <a:xfrm>
            <a:off x="1054100" y="5270160"/>
            <a:ext cx="8803640" cy="79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🔄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Session Regeneration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on Login/Logout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⏳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Timeout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after 30 mins of inactivity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149F7441-E358-0BED-CBAE-BC77A1C75A1F}"/>
              </a:ext>
            </a:extLst>
          </p:cNvPr>
          <p:cNvSpPr txBox="1"/>
          <p:nvPr/>
        </p:nvSpPr>
        <p:spPr>
          <a:xfrm>
            <a:off x="5081270" y="6386195"/>
            <a:ext cx="172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Manage Ease</a:t>
            </a:r>
          </a:p>
        </p:txBody>
      </p:sp>
    </p:spTree>
    <p:extLst>
      <p:ext uri="{BB962C8B-B14F-4D97-AF65-F5344CB8AC3E}">
        <p14:creationId xmlns:p14="http://schemas.microsoft.com/office/powerpoint/2010/main" val="415761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E0EDBCF-296F-4078-4D1B-72CE423A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182083"/>
            <a:ext cx="7630160" cy="762635"/>
          </a:xfrm>
        </p:spPr>
        <p:txBody>
          <a:bodyPr>
            <a:noAutofit/>
          </a:bodyPr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D212980-012B-A3DF-4CC2-D7992F25A0C6}"/>
              </a:ext>
            </a:extLst>
          </p:cNvPr>
          <p:cNvSpPr txBox="1"/>
          <p:nvPr/>
        </p:nvSpPr>
        <p:spPr>
          <a:xfrm>
            <a:off x="1122680" y="1802524"/>
            <a:ext cx="6096000" cy="10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Frontend: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 Bootstrap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DeepSeek-CJK-patch"/>
              </a:rPr>
              <a:t>&amp;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tailwind</a:t>
            </a:r>
            <a:endParaRPr lang="en-US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5703581-32DE-152B-316D-FD9167FDF550}"/>
              </a:ext>
            </a:extLst>
          </p:cNvPr>
          <p:cNvSpPr txBox="1"/>
          <p:nvPr/>
        </p:nvSpPr>
        <p:spPr>
          <a:xfrm>
            <a:off x="1143000" y="2693214"/>
            <a:ext cx="6096000" cy="10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Backend: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php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9E01ADD8-9122-99AD-B0AF-0D2AD1199BE8}"/>
              </a:ext>
            </a:extLst>
          </p:cNvPr>
          <p:cNvSpPr txBox="1"/>
          <p:nvPr/>
        </p:nvSpPr>
        <p:spPr>
          <a:xfrm>
            <a:off x="1122680" y="3634554"/>
            <a:ext cx="6096000" cy="1043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Database: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phpMyAdmain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5E863ACA-682E-5809-D948-C4FC9B3D11DE}"/>
              </a:ext>
            </a:extLst>
          </p:cNvPr>
          <p:cNvSpPr txBox="1"/>
          <p:nvPr/>
        </p:nvSpPr>
        <p:spPr>
          <a:xfrm>
            <a:off x="629920" y="1771380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1️⃣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F7DD5BB-7CDA-618D-9C0B-5400AC589A21}"/>
              </a:ext>
            </a:extLst>
          </p:cNvPr>
          <p:cNvSpPr txBox="1"/>
          <p:nvPr/>
        </p:nvSpPr>
        <p:spPr>
          <a:xfrm>
            <a:off x="645160" y="2646345"/>
            <a:ext cx="477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2️⃣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2E49F920-521D-C366-778C-E5A8D8FE4757}"/>
              </a:ext>
            </a:extLst>
          </p:cNvPr>
          <p:cNvSpPr txBox="1"/>
          <p:nvPr/>
        </p:nvSpPr>
        <p:spPr>
          <a:xfrm>
            <a:off x="645160" y="3634554"/>
            <a:ext cx="497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3️⃣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13B6ACDC-3887-F675-322B-E6B403680442}"/>
              </a:ext>
            </a:extLst>
          </p:cNvPr>
          <p:cNvSpPr txBox="1"/>
          <p:nvPr/>
        </p:nvSpPr>
        <p:spPr>
          <a:xfrm>
            <a:off x="5110480" y="6326445"/>
            <a:ext cx="167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Manage Ease</a:t>
            </a:r>
          </a:p>
        </p:txBody>
      </p:sp>
    </p:spTree>
    <p:extLst>
      <p:ext uri="{BB962C8B-B14F-4D97-AF65-F5344CB8AC3E}">
        <p14:creationId xmlns:p14="http://schemas.microsoft.com/office/powerpoint/2010/main" val="32072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8177F24-07DA-5E43-34CA-F048A7EB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440" y="263525"/>
            <a:ext cx="4546600" cy="752475"/>
          </a:xfrm>
        </p:spPr>
        <p:txBody>
          <a:bodyPr/>
          <a:lstStyle/>
          <a:p>
            <a:r>
              <a:rPr lang="en-US" b="1" dirty="0"/>
              <a:t>USER INTERFACE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5B24920-2C6F-D361-27C2-53B6D74E3EB3}"/>
              </a:ext>
            </a:extLst>
          </p:cNvPr>
          <p:cNvSpPr txBox="1"/>
          <p:nvPr/>
        </p:nvSpPr>
        <p:spPr>
          <a:xfrm>
            <a:off x="4927600" y="6194365"/>
            <a:ext cx="1686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 Ease</a:t>
            </a:r>
          </a:p>
        </p:txBody>
      </p:sp>
    </p:spTree>
    <p:extLst>
      <p:ext uri="{BB962C8B-B14F-4D97-AF65-F5344CB8AC3E}">
        <p14:creationId xmlns:p14="http://schemas.microsoft.com/office/powerpoint/2010/main" val="382763371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472</Words>
  <Application>Microsoft Office PowerPoint</Application>
  <PresentationFormat>شاشة عريضة</PresentationFormat>
  <Paragraphs>90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DeepSeek-CJK-patch</vt:lpstr>
      <vt:lpstr>نسق Office</vt:lpstr>
      <vt:lpstr>Al al-Bayt University </vt:lpstr>
      <vt:lpstr>INTRODUCTION</vt:lpstr>
      <vt:lpstr>PROBLEMS </vt:lpstr>
      <vt:lpstr>PROPOSED SOLUTION</vt:lpstr>
      <vt:lpstr>OBJECTIVES  </vt:lpstr>
      <vt:lpstr>عرض تقديمي في PowerPoint</vt:lpstr>
      <vt:lpstr>🔒 Security Protocols Implemented  </vt:lpstr>
      <vt:lpstr>TECHNOLOGIES USED</vt:lpstr>
      <vt:lpstr>USER INTERFACE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randa almansi</dc:creator>
  <cp:lastModifiedBy>randa almansi</cp:lastModifiedBy>
  <cp:revision>1</cp:revision>
  <dcterms:created xsi:type="dcterms:W3CDTF">2025-05-05T11:29:50Z</dcterms:created>
  <dcterms:modified xsi:type="dcterms:W3CDTF">2025-05-06T07:13:14Z</dcterms:modified>
</cp:coreProperties>
</file>