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ublic Sans"/>
      <p:regular r:id="rId12"/>
      <p:bold r:id="rId13"/>
      <p:italic r:id="rId14"/>
      <p:boldItalic r:id="rId15"/>
    </p:embeddedFont>
    <p:embeddedFont>
      <p:font typeface="Barl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ublicSans-bold.fntdata"/><Relationship Id="rId12" Type="http://schemas.openxmlformats.org/officeDocument/2006/relationships/font" Target="fonts/Public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ublicSans-boldItalic.fntdata"/><Relationship Id="rId14" Type="http://schemas.openxmlformats.org/officeDocument/2006/relationships/font" Target="fonts/PublicSans-italic.fntdata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1.xml"/><Relationship Id="rId18" Type="http://schemas.openxmlformats.org/officeDocument/2006/relationships/font" Target="fonts/Barl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c87f986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c87f986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0c87f986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0c87f986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0c87f986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0c87f986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0c87f9863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0c87f9863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0c87f9863f_1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0c87f9863f_1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27225" y="1522275"/>
            <a:ext cx="7089600" cy="15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27275" y="3235425"/>
            <a:ext cx="708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14" name="Google Shape;14;p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17" name="Google Shape;17;p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20" name="Google Shape;20;p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23" name="Google Shape;23;p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3" name="Google Shape;303;p11"/>
          <p:cNvSpPr txBox="1"/>
          <p:nvPr>
            <p:ph hasCustomPrompt="1" type="title"/>
          </p:nvPr>
        </p:nvSpPr>
        <p:spPr>
          <a:xfrm>
            <a:off x="1284000" y="1751400"/>
            <a:ext cx="6576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1"/>
          <p:cNvSpPr txBox="1"/>
          <p:nvPr>
            <p:ph idx="1" type="subTitle"/>
          </p:nvPr>
        </p:nvSpPr>
        <p:spPr>
          <a:xfrm>
            <a:off x="1284000" y="2934895"/>
            <a:ext cx="6576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05" name="Google Shape;305;p11"/>
          <p:cNvGrpSpPr/>
          <p:nvPr/>
        </p:nvGrpSpPr>
        <p:grpSpPr>
          <a:xfrm>
            <a:off x="4290091" y="214810"/>
            <a:ext cx="563818" cy="109781"/>
            <a:chOff x="141171" y="294642"/>
            <a:chExt cx="563818" cy="109781"/>
          </a:xfrm>
        </p:grpSpPr>
        <p:grpSp>
          <p:nvGrpSpPr>
            <p:cNvPr id="306" name="Google Shape;306;p11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307" name="Google Shape;307;p11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09" name="Google Shape;309;p11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310" name="Google Shape;310;p11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12" name="Google Shape;312;p11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313" name="Google Shape;313;p11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15" name="Google Shape;315;p11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316" name="Google Shape;316;p11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318" name="Google Shape;318;p11"/>
          <p:cNvGrpSpPr/>
          <p:nvPr/>
        </p:nvGrpSpPr>
        <p:grpSpPr>
          <a:xfrm>
            <a:off x="520625" y="4696750"/>
            <a:ext cx="385183" cy="245725"/>
            <a:chOff x="8238188" y="4696750"/>
            <a:chExt cx="385183" cy="245725"/>
          </a:xfrm>
        </p:grpSpPr>
        <p:grpSp>
          <p:nvGrpSpPr>
            <p:cNvPr id="319" name="Google Shape;319;p11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25" name="Google Shape;325;p11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326" name="Google Shape;326;p11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31" name="Google Shape;331;p11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2" type="title"/>
          </p:nvPr>
        </p:nvSpPr>
        <p:spPr>
          <a:xfrm>
            <a:off x="1505400" y="1537098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hasCustomPrompt="1" idx="3" type="title"/>
          </p:nvPr>
        </p:nvSpPr>
        <p:spPr>
          <a:xfrm>
            <a:off x="1505400" y="2970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/>
          <p:nvPr>
            <p:ph hasCustomPrompt="1" idx="4" type="title"/>
          </p:nvPr>
        </p:nvSpPr>
        <p:spPr>
          <a:xfrm>
            <a:off x="4204675" y="1537098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5" type="title"/>
          </p:nvPr>
        </p:nvSpPr>
        <p:spPr>
          <a:xfrm>
            <a:off x="4204675" y="2970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hasCustomPrompt="1" idx="6" type="title"/>
          </p:nvPr>
        </p:nvSpPr>
        <p:spPr>
          <a:xfrm>
            <a:off x="6903950" y="1537098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/>
          <p:nvPr>
            <p:ph hasCustomPrompt="1" idx="7" type="title"/>
          </p:nvPr>
        </p:nvSpPr>
        <p:spPr>
          <a:xfrm>
            <a:off x="6903950" y="2970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/>
          <p:nvPr>
            <p:ph idx="1" type="subTitle"/>
          </p:nvPr>
        </p:nvSpPr>
        <p:spPr>
          <a:xfrm>
            <a:off x="720000" y="210980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348" name="Google Shape;348;p13"/>
          <p:cNvSpPr txBox="1"/>
          <p:nvPr>
            <p:ph idx="8" type="subTitle"/>
          </p:nvPr>
        </p:nvSpPr>
        <p:spPr>
          <a:xfrm>
            <a:off x="3419275" y="210980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349" name="Google Shape;349;p13"/>
          <p:cNvSpPr txBox="1"/>
          <p:nvPr>
            <p:ph idx="9" type="subTitle"/>
          </p:nvPr>
        </p:nvSpPr>
        <p:spPr>
          <a:xfrm>
            <a:off x="6118550" y="210980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350" name="Google Shape;350;p13"/>
          <p:cNvSpPr txBox="1"/>
          <p:nvPr>
            <p:ph idx="13" type="subTitle"/>
          </p:nvPr>
        </p:nvSpPr>
        <p:spPr>
          <a:xfrm>
            <a:off x="720000" y="354322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351" name="Google Shape;351;p13"/>
          <p:cNvSpPr txBox="1"/>
          <p:nvPr>
            <p:ph idx="14" type="subTitle"/>
          </p:nvPr>
        </p:nvSpPr>
        <p:spPr>
          <a:xfrm>
            <a:off x="3419275" y="354322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352" name="Google Shape;352;p13"/>
          <p:cNvSpPr txBox="1"/>
          <p:nvPr>
            <p:ph idx="15" type="subTitle"/>
          </p:nvPr>
        </p:nvSpPr>
        <p:spPr>
          <a:xfrm>
            <a:off x="6118550" y="354322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grpSp>
        <p:nvGrpSpPr>
          <p:cNvPr id="353" name="Google Shape;353;p13"/>
          <p:cNvGrpSpPr/>
          <p:nvPr/>
        </p:nvGrpSpPr>
        <p:grpSpPr>
          <a:xfrm rot="5400000">
            <a:off x="8544741" y="2547360"/>
            <a:ext cx="563818" cy="109781"/>
            <a:chOff x="141171" y="294642"/>
            <a:chExt cx="563818" cy="109781"/>
          </a:xfrm>
        </p:grpSpPr>
        <p:grpSp>
          <p:nvGrpSpPr>
            <p:cNvPr id="354" name="Google Shape;354;p13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355" name="Google Shape;355;p1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57" name="Google Shape;357;p13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358" name="Google Shape;358;p1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60" name="Google Shape;360;p13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361" name="Google Shape;361;p1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63" name="Google Shape;363;p13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364" name="Google Shape;364;p1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366" name="Google Shape;366;p13"/>
          <p:cNvGrpSpPr/>
          <p:nvPr/>
        </p:nvGrpSpPr>
        <p:grpSpPr>
          <a:xfrm rot="5400000">
            <a:off x="172875" y="2448887"/>
            <a:ext cx="385183" cy="245725"/>
            <a:chOff x="8238188" y="4696750"/>
            <a:chExt cx="385183" cy="245725"/>
          </a:xfrm>
        </p:grpSpPr>
        <p:grpSp>
          <p:nvGrpSpPr>
            <p:cNvPr id="367" name="Google Shape;367;p13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368" name="Google Shape;368;p1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73" name="Google Shape;373;p13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374" name="Google Shape;374;p13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79" name="Google Shape;379;p13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7" name="Google Shape;387;p14"/>
          <p:cNvSpPr txBox="1"/>
          <p:nvPr>
            <p:ph type="title"/>
          </p:nvPr>
        </p:nvSpPr>
        <p:spPr>
          <a:xfrm>
            <a:off x="2043900" y="3372938"/>
            <a:ext cx="5056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8" name="Google Shape;388;p14"/>
          <p:cNvSpPr txBox="1"/>
          <p:nvPr>
            <p:ph idx="1" type="subTitle"/>
          </p:nvPr>
        </p:nvSpPr>
        <p:spPr>
          <a:xfrm>
            <a:off x="2043900" y="1238663"/>
            <a:ext cx="5056200" cy="20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89" name="Google Shape;389;p14"/>
          <p:cNvGrpSpPr/>
          <p:nvPr/>
        </p:nvGrpSpPr>
        <p:grpSpPr>
          <a:xfrm flipH="1" rot="-5400000">
            <a:off x="8286571" y="2547360"/>
            <a:ext cx="563818" cy="109781"/>
            <a:chOff x="141171" y="294642"/>
            <a:chExt cx="563818" cy="109781"/>
          </a:xfrm>
        </p:grpSpPr>
        <p:grpSp>
          <p:nvGrpSpPr>
            <p:cNvPr id="390" name="Google Shape;390;p14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391" name="Google Shape;391;p1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93" name="Google Shape;393;p14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394" name="Google Shape;394;p1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96" name="Google Shape;396;p14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397" name="Google Shape;397;p1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99" name="Google Shape;399;p14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400" name="Google Shape;400;p1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402" name="Google Shape;402;p14"/>
          <p:cNvGrpSpPr/>
          <p:nvPr/>
        </p:nvGrpSpPr>
        <p:grpSpPr>
          <a:xfrm flipH="1">
            <a:off x="294560" y="4696750"/>
            <a:ext cx="385183" cy="245725"/>
            <a:chOff x="8238188" y="4696750"/>
            <a:chExt cx="385183" cy="245725"/>
          </a:xfrm>
        </p:grpSpPr>
        <p:grpSp>
          <p:nvGrpSpPr>
            <p:cNvPr id="403" name="Google Shape;403;p14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09" name="Google Shape;409;p14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410" name="Google Shape;410;p14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15" name="Google Shape;415;p14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416" name="Google Shape;416;p14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3" name="Google Shape;423;p15"/>
          <p:cNvSpPr/>
          <p:nvPr>
            <p:ph idx="2" type="pic"/>
          </p:nvPr>
        </p:nvSpPr>
        <p:spPr>
          <a:xfrm>
            <a:off x="752575" y="575550"/>
            <a:ext cx="2696400" cy="3992400"/>
          </a:xfrm>
          <a:prstGeom prst="roundRect">
            <a:avLst>
              <a:gd fmla="val 20558" name="adj"/>
            </a:avLst>
          </a:prstGeom>
          <a:noFill/>
          <a:ln>
            <a:noFill/>
          </a:ln>
        </p:spPr>
      </p:sp>
      <p:sp>
        <p:nvSpPr>
          <p:cNvPr id="424" name="Google Shape;424;p15"/>
          <p:cNvSpPr/>
          <p:nvPr>
            <p:ph idx="3" type="pic"/>
          </p:nvPr>
        </p:nvSpPr>
        <p:spPr>
          <a:xfrm>
            <a:off x="3652375" y="575550"/>
            <a:ext cx="4778400" cy="1981200"/>
          </a:xfrm>
          <a:prstGeom prst="roundRect">
            <a:avLst>
              <a:gd fmla="val 24283" name="adj"/>
            </a:avLst>
          </a:prstGeom>
          <a:noFill/>
          <a:ln>
            <a:noFill/>
          </a:ln>
        </p:spPr>
      </p:sp>
      <p:sp>
        <p:nvSpPr>
          <p:cNvPr id="425" name="Google Shape;425;p15"/>
          <p:cNvSpPr/>
          <p:nvPr>
            <p:ph idx="4" type="pic"/>
          </p:nvPr>
        </p:nvSpPr>
        <p:spPr>
          <a:xfrm>
            <a:off x="3585825" y="2744650"/>
            <a:ext cx="1580400" cy="1831500"/>
          </a:xfrm>
          <a:prstGeom prst="roundRect">
            <a:avLst>
              <a:gd fmla="val 27235" name="adj"/>
            </a:avLst>
          </a:prstGeom>
          <a:noFill/>
          <a:ln>
            <a:noFill/>
          </a:ln>
        </p:spPr>
      </p:sp>
      <p:sp>
        <p:nvSpPr>
          <p:cNvPr id="426" name="Google Shape;426;p15"/>
          <p:cNvSpPr txBox="1"/>
          <p:nvPr>
            <p:ph type="title"/>
          </p:nvPr>
        </p:nvSpPr>
        <p:spPr>
          <a:xfrm>
            <a:off x="5308850" y="2896100"/>
            <a:ext cx="3126600" cy="10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7" name="Google Shape;427;p15"/>
          <p:cNvSpPr txBox="1"/>
          <p:nvPr>
            <p:ph idx="1" type="subTitle"/>
          </p:nvPr>
        </p:nvSpPr>
        <p:spPr>
          <a:xfrm>
            <a:off x="5308850" y="3929300"/>
            <a:ext cx="3126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28" name="Google Shape;428;p15"/>
          <p:cNvGrpSpPr/>
          <p:nvPr/>
        </p:nvGrpSpPr>
        <p:grpSpPr>
          <a:xfrm rot="5400000">
            <a:off x="8544741" y="2547360"/>
            <a:ext cx="563818" cy="109781"/>
            <a:chOff x="141171" y="294642"/>
            <a:chExt cx="563818" cy="109781"/>
          </a:xfrm>
        </p:grpSpPr>
        <p:grpSp>
          <p:nvGrpSpPr>
            <p:cNvPr id="429" name="Google Shape;429;p15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430" name="Google Shape;430;p1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32" name="Google Shape;432;p15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433" name="Google Shape;433;p1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436" name="Google Shape;436;p1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38" name="Google Shape;438;p15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439" name="Google Shape;439;p1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441" name="Google Shape;441;p15"/>
          <p:cNvGrpSpPr/>
          <p:nvPr/>
        </p:nvGrpSpPr>
        <p:grpSpPr>
          <a:xfrm rot="5400000">
            <a:off x="172875" y="2448887"/>
            <a:ext cx="385183" cy="245725"/>
            <a:chOff x="8238188" y="4696750"/>
            <a:chExt cx="385183" cy="245725"/>
          </a:xfrm>
        </p:grpSpPr>
        <p:grpSp>
          <p:nvGrpSpPr>
            <p:cNvPr id="442" name="Google Shape;442;p15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443" name="Google Shape;443;p15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48" name="Google Shape;448;p15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449" name="Google Shape;449;p15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54" name="Google Shape;454;p15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455" name="Google Shape;455;p15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2" name="Google Shape;462;p1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3" name="Google Shape;463;p16"/>
          <p:cNvSpPr txBox="1"/>
          <p:nvPr>
            <p:ph idx="1" type="subTitle"/>
          </p:nvPr>
        </p:nvSpPr>
        <p:spPr>
          <a:xfrm>
            <a:off x="937625" y="2859225"/>
            <a:ext cx="21753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16"/>
          <p:cNvSpPr txBox="1"/>
          <p:nvPr>
            <p:ph idx="2" type="subTitle"/>
          </p:nvPr>
        </p:nvSpPr>
        <p:spPr>
          <a:xfrm>
            <a:off x="3484348" y="2859225"/>
            <a:ext cx="21753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16"/>
          <p:cNvSpPr txBox="1"/>
          <p:nvPr>
            <p:ph idx="3" type="subTitle"/>
          </p:nvPr>
        </p:nvSpPr>
        <p:spPr>
          <a:xfrm>
            <a:off x="6031075" y="2859225"/>
            <a:ext cx="21753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6"/>
          <p:cNvSpPr txBox="1"/>
          <p:nvPr>
            <p:ph idx="4" type="subTitle"/>
          </p:nvPr>
        </p:nvSpPr>
        <p:spPr>
          <a:xfrm>
            <a:off x="937625" y="2478226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467" name="Google Shape;467;p16"/>
          <p:cNvSpPr txBox="1"/>
          <p:nvPr>
            <p:ph idx="5" type="subTitle"/>
          </p:nvPr>
        </p:nvSpPr>
        <p:spPr>
          <a:xfrm>
            <a:off x="3484348" y="2478226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468" name="Google Shape;468;p16"/>
          <p:cNvSpPr txBox="1"/>
          <p:nvPr>
            <p:ph idx="6" type="subTitle"/>
          </p:nvPr>
        </p:nvSpPr>
        <p:spPr>
          <a:xfrm>
            <a:off x="6031075" y="2478226"/>
            <a:ext cx="217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grpSp>
        <p:nvGrpSpPr>
          <p:cNvPr id="469" name="Google Shape;469;p16"/>
          <p:cNvGrpSpPr/>
          <p:nvPr/>
        </p:nvGrpSpPr>
        <p:grpSpPr>
          <a:xfrm rot="5400000">
            <a:off x="8544741" y="2547360"/>
            <a:ext cx="563818" cy="109781"/>
            <a:chOff x="141171" y="294642"/>
            <a:chExt cx="563818" cy="109781"/>
          </a:xfrm>
        </p:grpSpPr>
        <p:grpSp>
          <p:nvGrpSpPr>
            <p:cNvPr id="470" name="Google Shape;470;p16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471" name="Google Shape;471;p16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73" name="Google Shape;473;p16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474" name="Google Shape;474;p16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76" name="Google Shape;476;p16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477" name="Google Shape;477;p16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79" name="Google Shape;479;p16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480" name="Google Shape;480;p16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482" name="Google Shape;482;p16"/>
          <p:cNvGrpSpPr/>
          <p:nvPr/>
        </p:nvGrpSpPr>
        <p:grpSpPr>
          <a:xfrm rot="5400000">
            <a:off x="172875" y="4481137"/>
            <a:ext cx="385183" cy="245725"/>
            <a:chOff x="8238188" y="4696750"/>
            <a:chExt cx="385183" cy="245725"/>
          </a:xfrm>
        </p:grpSpPr>
        <p:grpSp>
          <p:nvGrpSpPr>
            <p:cNvPr id="483" name="Google Shape;483;p16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484" name="Google Shape;484;p16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87" name="Google Shape;487;p16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89" name="Google Shape;489;p16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490" name="Google Shape;490;p16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95" name="Google Shape;495;p16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496" name="Google Shape;496;p16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3" name="Google Shape;503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idx="1" type="subTitle"/>
          </p:nvPr>
        </p:nvSpPr>
        <p:spPr>
          <a:xfrm>
            <a:off x="838538" y="1836550"/>
            <a:ext cx="2684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5" name="Google Shape;505;p17"/>
          <p:cNvSpPr txBox="1"/>
          <p:nvPr>
            <p:ph idx="2" type="subTitle"/>
          </p:nvPr>
        </p:nvSpPr>
        <p:spPr>
          <a:xfrm>
            <a:off x="5621367" y="1836550"/>
            <a:ext cx="2684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6" name="Google Shape;506;p17"/>
          <p:cNvSpPr txBox="1"/>
          <p:nvPr>
            <p:ph idx="3" type="subTitle"/>
          </p:nvPr>
        </p:nvSpPr>
        <p:spPr>
          <a:xfrm>
            <a:off x="838538" y="3497200"/>
            <a:ext cx="2684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7" name="Google Shape;507;p17"/>
          <p:cNvSpPr txBox="1"/>
          <p:nvPr>
            <p:ph idx="4" type="subTitle"/>
          </p:nvPr>
        </p:nvSpPr>
        <p:spPr>
          <a:xfrm>
            <a:off x="5621367" y="3497200"/>
            <a:ext cx="2684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8" name="Google Shape;508;p17"/>
          <p:cNvSpPr txBox="1"/>
          <p:nvPr>
            <p:ph idx="5" type="subTitle"/>
          </p:nvPr>
        </p:nvSpPr>
        <p:spPr>
          <a:xfrm>
            <a:off x="838525" y="1455550"/>
            <a:ext cx="2684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09" name="Google Shape;509;p17"/>
          <p:cNvSpPr txBox="1"/>
          <p:nvPr>
            <p:ph idx="6" type="subTitle"/>
          </p:nvPr>
        </p:nvSpPr>
        <p:spPr>
          <a:xfrm>
            <a:off x="838525" y="3116200"/>
            <a:ext cx="2684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10" name="Google Shape;510;p17"/>
          <p:cNvSpPr txBox="1"/>
          <p:nvPr>
            <p:ph idx="7" type="subTitle"/>
          </p:nvPr>
        </p:nvSpPr>
        <p:spPr>
          <a:xfrm>
            <a:off x="5621335" y="1455550"/>
            <a:ext cx="2684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11" name="Google Shape;511;p17"/>
          <p:cNvSpPr txBox="1"/>
          <p:nvPr>
            <p:ph idx="8" type="subTitle"/>
          </p:nvPr>
        </p:nvSpPr>
        <p:spPr>
          <a:xfrm>
            <a:off x="5621335" y="3116200"/>
            <a:ext cx="2684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grpSp>
        <p:nvGrpSpPr>
          <p:cNvPr id="512" name="Google Shape;512;p17"/>
          <p:cNvGrpSpPr/>
          <p:nvPr/>
        </p:nvGrpSpPr>
        <p:grpSpPr>
          <a:xfrm rot="10800000">
            <a:off x="7866966" y="4815485"/>
            <a:ext cx="563818" cy="109781"/>
            <a:chOff x="141171" y="294642"/>
            <a:chExt cx="563818" cy="109781"/>
          </a:xfrm>
        </p:grpSpPr>
        <p:grpSp>
          <p:nvGrpSpPr>
            <p:cNvPr id="513" name="Google Shape;513;p17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514" name="Google Shape;514;p17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16" name="Google Shape;516;p17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517" name="Google Shape;517;p17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19" name="Google Shape;519;p17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520" name="Google Shape;520;p17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22" name="Google Shape;522;p17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523" name="Google Shape;523;p17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525" name="Google Shape;525;p17"/>
          <p:cNvGrpSpPr/>
          <p:nvPr/>
        </p:nvGrpSpPr>
        <p:grpSpPr>
          <a:xfrm>
            <a:off x="1569050" y="175563"/>
            <a:ext cx="385183" cy="245725"/>
            <a:chOff x="8238188" y="4696750"/>
            <a:chExt cx="385183" cy="245725"/>
          </a:xfrm>
        </p:grpSpPr>
        <p:grpSp>
          <p:nvGrpSpPr>
            <p:cNvPr id="526" name="Google Shape;526;p17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32" name="Google Shape;532;p17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533" name="Google Shape;533;p17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38" name="Google Shape;538;p17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539" name="Google Shape;539;p17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6" name="Google Shape;54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7" name="Google Shape;547;p18"/>
          <p:cNvSpPr txBox="1"/>
          <p:nvPr>
            <p:ph idx="1" type="subTitle"/>
          </p:nvPr>
        </p:nvSpPr>
        <p:spPr>
          <a:xfrm>
            <a:off x="1303025" y="1717275"/>
            <a:ext cx="1942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8" name="Google Shape;548;p18"/>
          <p:cNvSpPr txBox="1"/>
          <p:nvPr>
            <p:ph idx="2" type="subTitle"/>
          </p:nvPr>
        </p:nvSpPr>
        <p:spPr>
          <a:xfrm>
            <a:off x="3850288" y="1717275"/>
            <a:ext cx="1942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9" name="Google Shape;549;p18"/>
          <p:cNvSpPr txBox="1"/>
          <p:nvPr>
            <p:ph idx="3" type="subTitle"/>
          </p:nvPr>
        </p:nvSpPr>
        <p:spPr>
          <a:xfrm>
            <a:off x="1303025" y="3444350"/>
            <a:ext cx="1942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0" name="Google Shape;550;p18"/>
          <p:cNvSpPr txBox="1"/>
          <p:nvPr>
            <p:ph idx="4" type="subTitle"/>
          </p:nvPr>
        </p:nvSpPr>
        <p:spPr>
          <a:xfrm>
            <a:off x="3850288" y="3444350"/>
            <a:ext cx="1942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1" name="Google Shape;551;p18"/>
          <p:cNvSpPr txBox="1"/>
          <p:nvPr>
            <p:ph idx="5" type="subTitle"/>
          </p:nvPr>
        </p:nvSpPr>
        <p:spPr>
          <a:xfrm>
            <a:off x="6397551" y="1717275"/>
            <a:ext cx="1942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2" name="Google Shape;552;p18"/>
          <p:cNvSpPr txBox="1"/>
          <p:nvPr>
            <p:ph idx="6" type="subTitle"/>
          </p:nvPr>
        </p:nvSpPr>
        <p:spPr>
          <a:xfrm>
            <a:off x="6397551" y="3444350"/>
            <a:ext cx="1942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3" name="Google Shape;553;p18"/>
          <p:cNvSpPr txBox="1"/>
          <p:nvPr>
            <p:ph idx="7" type="subTitle"/>
          </p:nvPr>
        </p:nvSpPr>
        <p:spPr>
          <a:xfrm>
            <a:off x="1303025" y="1336275"/>
            <a:ext cx="194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54" name="Google Shape;554;p18"/>
          <p:cNvSpPr txBox="1"/>
          <p:nvPr>
            <p:ph idx="8" type="subTitle"/>
          </p:nvPr>
        </p:nvSpPr>
        <p:spPr>
          <a:xfrm>
            <a:off x="3851169" y="1336275"/>
            <a:ext cx="194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55" name="Google Shape;555;p18"/>
          <p:cNvSpPr txBox="1"/>
          <p:nvPr>
            <p:ph idx="9" type="subTitle"/>
          </p:nvPr>
        </p:nvSpPr>
        <p:spPr>
          <a:xfrm>
            <a:off x="6399313" y="1336275"/>
            <a:ext cx="194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56" name="Google Shape;556;p18"/>
          <p:cNvSpPr txBox="1"/>
          <p:nvPr>
            <p:ph idx="13" type="subTitle"/>
          </p:nvPr>
        </p:nvSpPr>
        <p:spPr>
          <a:xfrm>
            <a:off x="1303025" y="3063356"/>
            <a:ext cx="194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57" name="Google Shape;557;p18"/>
          <p:cNvSpPr txBox="1"/>
          <p:nvPr>
            <p:ph idx="14" type="subTitle"/>
          </p:nvPr>
        </p:nvSpPr>
        <p:spPr>
          <a:xfrm>
            <a:off x="3851169" y="3063356"/>
            <a:ext cx="194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58" name="Google Shape;558;p18"/>
          <p:cNvSpPr txBox="1"/>
          <p:nvPr>
            <p:ph idx="15" type="subTitle"/>
          </p:nvPr>
        </p:nvSpPr>
        <p:spPr>
          <a:xfrm>
            <a:off x="6399313" y="3063356"/>
            <a:ext cx="1941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grpSp>
        <p:nvGrpSpPr>
          <p:cNvPr id="559" name="Google Shape;559;p18"/>
          <p:cNvGrpSpPr/>
          <p:nvPr/>
        </p:nvGrpSpPr>
        <p:grpSpPr>
          <a:xfrm rot="5400000">
            <a:off x="8544741" y="2547360"/>
            <a:ext cx="563818" cy="109781"/>
            <a:chOff x="141171" y="294642"/>
            <a:chExt cx="563818" cy="109781"/>
          </a:xfrm>
        </p:grpSpPr>
        <p:grpSp>
          <p:nvGrpSpPr>
            <p:cNvPr id="560" name="Google Shape;560;p18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561" name="Google Shape;561;p1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63" name="Google Shape;563;p18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564" name="Google Shape;564;p1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66" name="Google Shape;566;p18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567" name="Google Shape;567;p1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68" name="Google Shape;568;p18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69" name="Google Shape;569;p18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570" name="Google Shape;570;p1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572" name="Google Shape;572;p18"/>
          <p:cNvGrpSpPr/>
          <p:nvPr/>
        </p:nvGrpSpPr>
        <p:grpSpPr>
          <a:xfrm rot="5400000">
            <a:off x="172875" y="4481137"/>
            <a:ext cx="385183" cy="245725"/>
            <a:chOff x="8238188" y="4696750"/>
            <a:chExt cx="385183" cy="245725"/>
          </a:xfrm>
        </p:grpSpPr>
        <p:grpSp>
          <p:nvGrpSpPr>
            <p:cNvPr id="573" name="Google Shape;573;p18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574" name="Google Shape;574;p18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79" name="Google Shape;579;p18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580" name="Google Shape;580;p18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85" name="Google Shape;585;p18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586" name="Google Shape;586;p18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9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Public Sans"/>
              <a:buNone/>
              <a:defRPr sz="3000"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Public Sans"/>
              <a:buNone/>
              <a:defRPr sz="3000"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Public Sans"/>
              <a:buNone/>
              <a:defRPr sz="3000"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Public Sans"/>
              <a:buNone/>
              <a:defRPr sz="3000"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Public Sans"/>
              <a:buNone/>
              <a:defRPr sz="3000"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Public Sans"/>
              <a:buNone/>
              <a:defRPr sz="3000"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Public Sans"/>
              <a:buNone/>
              <a:defRPr sz="3000"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Public Sans"/>
              <a:buNone/>
              <a:defRPr sz="30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grpSp>
        <p:nvGrpSpPr>
          <p:cNvPr id="594" name="Google Shape;594;p19"/>
          <p:cNvGrpSpPr/>
          <p:nvPr/>
        </p:nvGrpSpPr>
        <p:grpSpPr>
          <a:xfrm>
            <a:off x="713216" y="4811835"/>
            <a:ext cx="563818" cy="109781"/>
            <a:chOff x="141171" y="294642"/>
            <a:chExt cx="563818" cy="109781"/>
          </a:xfrm>
        </p:grpSpPr>
        <p:grpSp>
          <p:nvGrpSpPr>
            <p:cNvPr id="595" name="Google Shape;595;p19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596" name="Google Shape;596;p1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98" name="Google Shape;598;p19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599" name="Google Shape;599;p1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01" name="Google Shape;601;p19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602" name="Google Shape;602;p1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04" name="Google Shape;604;p19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605" name="Google Shape;605;p1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607" name="Google Shape;607;p19"/>
          <p:cNvGrpSpPr/>
          <p:nvPr/>
        </p:nvGrpSpPr>
        <p:grpSpPr>
          <a:xfrm>
            <a:off x="6992800" y="175563"/>
            <a:ext cx="385183" cy="245725"/>
            <a:chOff x="8238188" y="4696750"/>
            <a:chExt cx="385183" cy="245725"/>
          </a:xfrm>
        </p:grpSpPr>
        <p:grpSp>
          <p:nvGrpSpPr>
            <p:cNvPr id="608" name="Google Shape;608;p19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609" name="Google Shape;609;p19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14" name="Google Shape;614;p19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615" name="Google Shape;615;p19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20" name="Google Shape;620;p19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621" name="Google Shape;621;p19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0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grpSp>
        <p:nvGrpSpPr>
          <p:cNvPr id="629" name="Google Shape;629;p20"/>
          <p:cNvGrpSpPr/>
          <p:nvPr/>
        </p:nvGrpSpPr>
        <p:grpSpPr>
          <a:xfrm flipH="1" rot="5400000">
            <a:off x="68000" y="2516860"/>
            <a:ext cx="563818" cy="109781"/>
            <a:chOff x="141171" y="294642"/>
            <a:chExt cx="563818" cy="109781"/>
          </a:xfrm>
        </p:grpSpPr>
        <p:grpSp>
          <p:nvGrpSpPr>
            <p:cNvPr id="630" name="Google Shape;630;p20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631" name="Google Shape;631;p20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32" name="Google Shape;632;p20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33" name="Google Shape;633;p20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634" name="Google Shape;634;p20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35" name="Google Shape;635;p20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36" name="Google Shape;636;p20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637" name="Google Shape;637;p20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39" name="Google Shape;639;p20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640" name="Google Shape;640;p20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642" name="Google Shape;642;p20"/>
          <p:cNvGrpSpPr/>
          <p:nvPr/>
        </p:nvGrpSpPr>
        <p:grpSpPr>
          <a:xfrm flipH="1" rot="5400000">
            <a:off x="8619414" y="2448888"/>
            <a:ext cx="385183" cy="245725"/>
            <a:chOff x="8238188" y="4696750"/>
            <a:chExt cx="385183" cy="245725"/>
          </a:xfrm>
        </p:grpSpPr>
        <p:grpSp>
          <p:nvGrpSpPr>
            <p:cNvPr id="643" name="Google Shape;643;p20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644" name="Google Shape;644;p20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45" name="Google Shape;645;p20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46" name="Google Shape;646;p20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49" name="Google Shape;649;p20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650" name="Google Shape;650;p20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1" name="Google Shape;651;p20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3" name="Google Shape;653;p20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55" name="Google Shape;655;p20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656" name="Google Shape;656;p20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713225" y="2186063"/>
            <a:ext cx="4500900" cy="17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7" name="Google Shape;47;p3"/>
          <p:cNvSpPr txBox="1"/>
          <p:nvPr>
            <p:ph hasCustomPrompt="1" idx="2" type="title"/>
          </p:nvPr>
        </p:nvSpPr>
        <p:spPr>
          <a:xfrm>
            <a:off x="1980425" y="1158538"/>
            <a:ext cx="1966500" cy="104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4290091" y="214810"/>
            <a:ext cx="563818" cy="109781"/>
            <a:chOff x="141171" y="294642"/>
            <a:chExt cx="563818" cy="109781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50" name="Google Shape;50;p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53" name="Google Shape;53;p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56" name="Google Shape;56;p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59" name="Google Shape;59;p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61" name="Google Shape;61;p3"/>
          <p:cNvGrpSpPr/>
          <p:nvPr/>
        </p:nvGrpSpPr>
        <p:grpSpPr>
          <a:xfrm>
            <a:off x="520625" y="4696750"/>
            <a:ext cx="385183" cy="245725"/>
            <a:chOff x="8238188" y="4696750"/>
            <a:chExt cx="385183" cy="245725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80" name="Google Shape;80;p3"/>
          <p:cNvSpPr/>
          <p:nvPr>
            <p:ph idx="3" type="pic"/>
          </p:nvPr>
        </p:nvSpPr>
        <p:spPr>
          <a:xfrm flipH="1">
            <a:off x="5305975" y="604200"/>
            <a:ext cx="3124800" cy="3935100"/>
          </a:xfrm>
          <a:prstGeom prst="roundRect">
            <a:avLst>
              <a:gd fmla="val 1934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1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3" name="Google Shape;663;p21"/>
          <p:cNvSpPr txBox="1"/>
          <p:nvPr>
            <p:ph idx="1" type="subTitle"/>
          </p:nvPr>
        </p:nvSpPr>
        <p:spPr>
          <a:xfrm>
            <a:off x="2035350" y="1378291"/>
            <a:ext cx="5073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4" name="Google Shape;664;p21"/>
          <p:cNvSpPr txBox="1"/>
          <p:nvPr>
            <p:ph idx="2" type="subTitle"/>
          </p:nvPr>
        </p:nvSpPr>
        <p:spPr>
          <a:xfrm>
            <a:off x="2035350" y="4149945"/>
            <a:ext cx="5073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5" name="Google Shape;665;p21"/>
          <p:cNvSpPr txBox="1"/>
          <p:nvPr>
            <p:ph hasCustomPrompt="1" type="title"/>
          </p:nvPr>
        </p:nvSpPr>
        <p:spPr>
          <a:xfrm>
            <a:off x="2035350" y="1925749"/>
            <a:ext cx="5073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6" name="Google Shape;666;p21"/>
          <p:cNvSpPr txBox="1"/>
          <p:nvPr>
            <p:ph idx="3" type="subTitle"/>
          </p:nvPr>
        </p:nvSpPr>
        <p:spPr>
          <a:xfrm>
            <a:off x="2035350" y="2764118"/>
            <a:ext cx="5073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7" name="Google Shape;667;p21"/>
          <p:cNvSpPr txBox="1"/>
          <p:nvPr>
            <p:ph hasCustomPrompt="1" idx="4" type="title"/>
          </p:nvPr>
        </p:nvSpPr>
        <p:spPr>
          <a:xfrm>
            <a:off x="2035350" y="539500"/>
            <a:ext cx="5073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8" name="Google Shape;668;p21"/>
          <p:cNvSpPr txBox="1"/>
          <p:nvPr>
            <p:ph hasCustomPrompt="1" idx="5" type="title"/>
          </p:nvPr>
        </p:nvSpPr>
        <p:spPr>
          <a:xfrm>
            <a:off x="2035350" y="3311999"/>
            <a:ext cx="5073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9" name="Google Shape;669;p21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670" name="Google Shape;670;p21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671" name="Google Shape;671;p21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674" name="Google Shape;674;p21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76" name="Google Shape;676;p21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677" name="Google Shape;677;p21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79" name="Google Shape;679;p21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680" name="Google Shape;680;p21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682" name="Google Shape;682;p21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683" name="Google Shape;683;p21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684" name="Google Shape;684;p21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89" name="Google Shape;689;p21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690" name="Google Shape;690;p21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95" name="Google Shape;695;p21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696" name="Google Shape;696;p21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2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03" name="Google Shape;703;p22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704" name="Google Shape;704;p22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705" name="Google Shape;705;p2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06" name="Google Shape;706;p22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07" name="Google Shape;707;p22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708" name="Google Shape;708;p2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09" name="Google Shape;709;p22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10" name="Google Shape;710;p22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711" name="Google Shape;711;p2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13" name="Google Shape;713;p22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714" name="Google Shape;714;p2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716" name="Google Shape;716;p22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718" name="Google Shape;718;p22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19" name="Google Shape;719;p22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2" name="Google Shape;722;p22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23" name="Google Shape;723;p22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724" name="Google Shape;724;p22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29" name="Google Shape;729;p22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730" name="Google Shape;730;p22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735" name="Google Shape;735;p22"/>
          <p:cNvSpPr txBox="1"/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6" name="Google Shape;736;p22"/>
          <p:cNvSpPr txBox="1"/>
          <p:nvPr>
            <p:ph idx="1" type="subTitle"/>
          </p:nvPr>
        </p:nvSpPr>
        <p:spPr>
          <a:xfrm>
            <a:off x="2347900" y="1661699"/>
            <a:ext cx="44481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7" name="Google Shape;737;p22"/>
          <p:cNvSpPr txBox="1"/>
          <p:nvPr/>
        </p:nvSpPr>
        <p:spPr>
          <a:xfrm>
            <a:off x="2628450" y="3640750"/>
            <a:ext cx="3887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 u="sng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 u="sng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3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40" name="Google Shape;740;p23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741" name="Google Shape;741;p23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742" name="Google Shape;742;p2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44" name="Google Shape;744;p23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745" name="Google Shape;745;p2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47" name="Google Shape;747;p23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748" name="Google Shape;748;p2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50" name="Google Shape;750;p23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751" name="Google Shape;751;p2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753" name="Google Shape;753;p23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754" name="Google Shape;754;p23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755" name="Google Shape;755;p2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60" name="Google Shape;760;p23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761" name="Google Shape;761;p23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66" name="Google Shape;766;p23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767" name="Google Shape;767;p2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4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74" name="Google Shape;774;p24"/>
          <p:cNvGrpSpPr/>
          <p:nvPr/>
        </p:nvGrpSpPr>
        <p:grpSpPr>
          <a:xfrm rot="10800000">
            <a:off x="7866966" y="4815485"/>
            <a:ext cx="563818" cy="109781"/>
            <a:chOff x="141171" y="294642"/>
            <a:chExt cx="563818" cy="109781"/>
          </a:xfrm>
        </p:grpSpPr>
        <p:grpSp>
          <p:nvGrpSpPr>
            <p:cNvPr id="775" name="Google Shape;775;p24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776" name="Google Shape;776;p2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78" name="Google Shape;778;p24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779" name="Google Shape;779;p2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81" name="Google Shape;781;p24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782" name="Google Shape;782;p2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84" name="Google Shape;784;p24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785" name="Google Shape;785;p2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787" name="Google Shape;787;p24"/>
          <p:cNvGrpSpPr/>
          <p:nvPr/>
        </p:nvGrpSpPr>
        <p:grpSpPr>
          <a:xfrm>
            <a:off x="1569050" y="175563"/>
            <a:ext cx="385183" cy="245725"/>
            <a:chOff x="8238188" y="4696750"/>
            <a:chExt cx="385183" cy="245725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94" name="Google Shape;794;p24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795" name="Google Shape;795;p24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800" name="Google Shape;800;p24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801" name="Google Shape;801;p24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720000" y="1215751"/>
            <a:ext cx="7704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5" name="Google Shape;85;p4"/>
          <p:cNvGrpSpPr/>
          <p:nvPr/>
        </p:nvGrpSpPr>
        <p:grpSpPr>
          <a:xfrm>
            <a:off x="4290091" y="218535"/>
            <a:ext cx="563818" cy="109781"/>
            <a:chOff x="141171" y="294642"/>
            <a:chExt cx="563818" cy="109781"/>
          </a:xfrm>
        </p:grpSpPr>
        <p:grpSp>
          <p:nvGrpSpPr>
            <p:cNvPr id="86" name="Google Shape;86;p4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87" name="Google Shape;87;p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90" name="Google Shape;90;p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93" name="Google Shape;93;p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96" name="Google Shape;96;p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98" name="Google Shape;98;p4"/>
          <p:cNvGrpSpPr/>
          <p:nvPr/>
        </p:nvGrpSpPr>
        <p:grpSpPr>
          <a:xfrm>
            <a:off x="520625" y="4696750"/>
            <a:ext cx="385183" cy="245725"/>
            <a:chOff x="8238188" y="4696750"/>
            <a:chExt cx="385183" cy="245725"/>
          </a:xfrm>
        </p:grpSpPr>
        <p:grpSp>
          <p:nvGrpSpPr>
            <p:cNvPr id="99" name="Google Shape;99;p4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05" name="Google Shape;105;p4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11" name="Google Shape;111;p4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112" name="Google Shape;112;p4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5"/>
          <p:cNvSpPr txBox="1"/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5075649" y="2857485"/>
            <a:ext cx="2505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1867775" y="2857485"/>
            <a:ext cx="2505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3" type="subTitle"/>
          </p:nvPr>
        </p:nvSpPr>
        <p:spPr>
          <a:xfrm>
            <a:off x="1867775" y="2475965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23" name="Google Shape;123;p5"/>
          <p:cNvSpPr txBox="1"/>
          <p:nvPr>
            <p:ph idx="4" type="subTitle"/>
          </p:nvPr>
        </p:nvSpPr>
        <p:spPr>
          <a:xfrm>
            <a:off x="5075650" y="2475965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grpSp>
        <p:nvGrpSpPr>
          <p:cNvPr id="124" name="Google Shape;124;p5"/>
          <p:cNvGrpSpPr/>
          <p:nvPr/>
        </p:nvGrpSpPr>
        <p:grpSpPr>
          <a:xfrm>
            <a:off x="1476991" y="218535"/>
            <a:ext cx="563818" cy="109781"/>
            <a:chOff x="141171" y="294642"/>
            <a:chExt cx="563818" cy="109781"/>
          </a:xfrm>
        </p:grpSpPr>
        <p:grpSp>
          <p:nvGrpSpPr>
            <p:cNvPr id="125" name="Google Shape;125;p5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126" name="Google Shape;126;p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28" name="Google Shape;128;p5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129" name="Google Shape;129;p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132" name="Google Shape;132;p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135" name="Google Shape;135;p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137" name="Google Shape;137;p5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8" name="Google Shape;158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9" name="Google Shape;159;p6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160" name="Google Shape;160;p6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66" name="Google Shape;166;p6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72" name="Google Shape;172;p6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178" name="Google Shape;178;p6"/>
          <p:cNvGrpSpPr/>
          <p:nvPr/>
        </p:nvGrpSpPr>
        <p:grpSpPr>
          <a:xfrm>
            <a:off x="4290091" y="218535"/>
            <a:ext cx="563818" cy="109781"/>
            <a:chOff x="141171" y="294642"/>
            <a:chExt cx="563818" cy="109781"/>
          </a:xfrm>
        </p:grpSpPr>
        <p:grpSp>
          <p:nvGrpSpPr>
            <p:cNvPr id="179" name="Google Shape;179;p6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180" name="Google Shape;180;p6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183" name="Google Shape;183;p6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186" name="Google Shape;186;p6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189" name="Google Shape;189;p6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" name="Google Shape;193;p7"/>
          <p:cNvSpPr txBox="1"/>
          <p:nvPr>
            <p:ph type="title"/>
          </p:nvPr>
        </p:nvSpPr>
        <p:spPr>
          <a:xfrm>
            <a:off x="4527775" y="1375600"/>
            <a:ext cx="3903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7"/>
          <p:cNvSpPr txBox="1"/>
          <p:nvPr>
            <p:ph idx="1" type="subTitle"/>
          </p:nvPr>
        </p:nvSpPr>
        <p:spPr>
          <a:xfrm>
            <a:off x="4527775" y="1948300"/>
            <a:ext cx="39030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5" name="Google Shape;195;p7"/>
          <p:cNvSpPr/>
          <p:nvPr>
            <p:ph idx="2" type="pic"/>
          </p:nvPr>
        </p:nvSpPr>
        <p:spPr>
          <a:xfrm flipH="1">
            <a:off x="877775" y="604200"/>
            <a:ext cx="3124800" cy="393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96" name="Google Shape;196;p7"/>
          <p:cNvGrpSpPr/>
          <p:nvPr/>
        </p:nvGrpSpPr>
        <p:grpSpPr>
          <a:xfrm>
            <a:off x="6033841" y="218535"/>
            <a:ext cx="563818" cy="109781"/>
            <a:chOff x="141171" y="294642"/>
            <a:chExt cx="563818" cy="109781"/>
          </a:xfrm>
        </p:grpSpPr>
        <p:grpSp>
          <p:nvGrpSpPr>
            <p:cNvPr id="197" name="Google Shape;197;p7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198" name="Google Shape;198;p7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00" name="Google Shape;200;p7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201" name="Google Shape;201;p7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204" name="Google Shape;204;p7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06" name="Google Shape;206;p7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207" name="Google Shape;207;p7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09" name="Google Shape;209;p7"/>
          <p:cNvGrpSpPr/>
          <p:nvPr/>
        </p:nvGrpSpPr>
        <p:grpSpPr>
          <a:xfrm rot="5400000">
            <a:off x="172875" y="4696750"/>
            <a:ext cx="385183" cy="245725"/>
            <a:chOff x="8238188" y="4696750"/>
            <a:chExt cx="385183" cy="245725"/>
          </a:xfrm>
        </p:grpSpPr>
        <p:grpSp>
          <p:nvGrpSpPr>
            <p:cNvPr id="210" name="Google Shape;210;p7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211" name="Google Shape;211;p7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16" name="Google Shape;216;p7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22" name="Google Shape;222;p7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223" name="Google Shape;223;p7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0" name="Google Shape;23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31" name="Google Shape;231;p8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232" name="Google Shape;232;p8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233" name="Google Shape;233;p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35" name="Google Shape;235;p8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236" name="Google Shape;236;p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38" name="Google Shape;238;p8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239" name="Google Shape;239;p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41" name="Google Shape;241;p8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242" name="Google Shape;242;p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44" name="Google Shape;244;p8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245" name="Google Shape;245;p8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246" name="Google Shape;246;p8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51" name="Google Shape;251;p8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57" name="Google Shape;257;p8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258" name="Google Shape;258;p8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fmla="val 29923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5" name="Google Shape;26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6" name="Google Shape;26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67" name="Google Shape;267;p9"/>
          <p:cNvGrpSpPr/>
          <p:nvPr/>
        </p:nvGrpSpPr>
        <p:grpSpPr>
          <a:xfrm flipH="1" rot="-5400000">
            <a:off x="8286571" y="2547360"/>
            <a:ext cx="563818" cy="109781"/>
            <a:chOff x="141171" y="294642"/>
            <a:chExt cx="563818" cy="109781"/>
          </a:xfrm>
        </p:grpSpPr>
        <p:grpSp>
          <p:nvGrpSpPr>
            <p:cNvPr id="268" name="Google Shape;268;p9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269" name="Google Shape;269;p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71" name="Google Shape;271;p9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272" name="Google Shape;272;p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74" name="Google Shape;274;p9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275" name="Google Shape;275;p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77" name="Google Shape;277;p9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278" name="Google Shape;278;p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 flipH="1" rot="-7893740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80" name="Google Shape;280;p9"/>
          <p:cNvGrpSpPr/>
          <p:nvPr/>
        </p:nvGrpSpPr>
        <p:grpSpPr>
          <a:xfrm flipH="1">
            <a:off x="294560" y="4696750"/>
            <a:ext cx="385183" cy="245725"/>
            <a:chOff x="8238188" y="4696750"/>
            <a:chExt cx="385183" cy="245725"/>
          </a:xfrm>
        </p:grpSpPr>
        <p:grpSp>
          <p:nvGrpSpPr>
            <p:cNvPr id="281" name="Google Shape;281;p9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282" name="Google Shape;282;p9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87" name="Google Shape;287;p9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93" name="Google Shape;293;p9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294" name="Google Shape;294;p9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b="1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5"/>
          <p:cNvSpPr txBox="1"/>
          <p:nvPr>
            <p:ph type="ctrTitle"/>
          </p:nvPr>
        </p:nvSpPr>
        <p:spPr>
          <a:xfrm>
            <a:off x="1027225" y="1522275"/>
            <a:ext cx="7089600" cy="15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BSA Basketball Research Proposal</a:t>
            </a:r>
            <a:endParaRPr/>
          </a:p>
        </p:txBody>
      </p:sp>
      <p:sp>
        <p:nvSpPr>
          <p:cNvPr id="811" name="Google Shape;811;p25"/>
          <p:cNvSpPr txBox="1"/>
          <p:nvPr>
            <p:ph idx="1" type="subTitle"/>
          </p:nvPr>
        </p:nvSpPr>
        <p:spPr>
          <a:xfrm>
            <a:off x="1027275" y="3235425"/>
            <a:ext cx="708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Nadeev Alam, Kiersten Roth, Harsh Govindji, Siddharth Singh, Andrew Weiner, Divik Chotani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17" name="Google Shape;817;p26"/>
          <p:cNvSpPr txBox="1"/>
          <p:nvPr>
            <p:ph idx="1" type="body"/>
          </p:nvPr>
        </p:nvSpPr>
        <p:spPr>
          <a:xfrm>
            <a:off x="2694150" y="1764150"/>
            <a:ext cx="3755700" cy="1788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Research Question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Types of Models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Technologies / Languages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Deliverable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23" name="Google Shape;823;p27"/>
          <p:cNvSpPr txBox="1"/>
          <p:nvPr>
            <p:ph idx="1" type="body"/>
          </p:nvPr>
        </p:nvSpPr>
        <p:spPr>
          <a:xfrm>
            <a:off x="819600" y="1604196"/>
            <a:ext cx="7704000" cy="23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Can we predict the </a:t>
            </a:r>
            <a:r>
              <a:rPr b="1" lang="en" sz="2300"/>
              <a:t>probability of a shot</a:t>
            </a:r>
            <a:r>
              <a:rPr lang="en" sz="2300"/>
              <a:t> being made based on </a:t>
            </a:r>
            <a:r>
              <a:rPr b="1" lang="en" sz="2300"/>
              <a:t>player behavior</a:t>
            </a:r>
            <a:r>
              <a:rPr lang="en" sz="2300"/>
              <a:t> and </a:t>
            </a:r>
            <a:r>
              <a:rPr b="1" lang="en" sz="2300"/>
              <a:t>situational factors</a:t>
            </a:r>
            <a:r>
              <a:rPr lang="en" sz="2300"/>
              <a:t> such as defender proximity, shot clock timing, and dribble count? Are "bad" shots for </a:t>
            </a:r>
            <a:r>
              <a:rPr b="1" lang="en" sz="2300"/>
              <a:t>most players</a:t>
            </a:r>
            <a:r>
              <a:rPr lang="en" sz="2300"/>
              <a:t> still </a:t>
            </a:r>
            <a:r>
              <a:rPr b="1" lang="en" sz="2300"/>
              <a:t>good shots</a:t>
            </a:r>
            <a:r>
              <a:rPr lang="en" sz="2300"/>
              <a:t> for </a:t>
            </a:r>
            <a:r>
              <a:rPr b="1" lang="en" sz="2300"/>
              <a:t>elite shooters</a:t>
            </a:r>
            <a:r>
              <a:rPr lang="en" sz="2300"/>
              <a:t>?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29" name="Google Shape;829;p28"/>
          <p:cNvSpPr txBox="1"/>
          <p:nvPr>
            <p:ph idx="1" type="body"/>
          </p:nvPr>
        </p:nvSpPr>
        <p:spPr>
          <a:xfrm>
            <a:off x="720000" y="1215751"/>
            <a:ext cx="77040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Shot-tracking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Player Career Stats - nba.com</a:t>
            </a:r>
            <a:endParaRPr sz="1600"/>
          </a:p>
        </p:txBody>
      </p:sp>
      <p:pic>
        <p:nvPicPr>
          <p:cNvPr id="830" name="Google Shape;8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350" y="2004825"/>
            <a:ext cx="6699300" cy="26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28"/>
          <p:cNvSpPr txBox="1"/>
          <p:nvPr/>
        </p:nvSpPr>
        <p:spPr>
          <a:xfrm>
            <a:off x="5302450" y="4618475"/>
            <a:ext cx="26193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SS From Shot Tracking Data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/ Languages</a:t>
            </a:r>
            <a:endParaRPr/>
          </a:p>
        </p:txBody>
      </p:sp>
      <p:sp>
        <p:nvSpPr>
          <p:cNvPr id="837" name="Google Shape;837;p29"/>
          <p:cNvSpPr txBox="1"/>
          <p:nvPr>
            <p:ph idx="1" type="body"/>
          </p:nvPr>
        </p:nvSpPr>
        <p:spPr>
          <a:xfrm>
            <a:off x="720000" y="1215752"/>
            <a:ext cx="77040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K-Means to categorize players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 to come up with shot probability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Possibly use Pytorch to create a nn model using ReLU and Softmax activation functions to output a probability of success.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other models if necessary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Languages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for visualization &amp; model 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 for model selection and validation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/ Deliverables</a:t>
            </a:r>
            <a:endParaRPr/>
          </a:p>
        </p:txBody>
      </p:sp>
      <p:sp>
        <p:nvSpPr>
          <p:cNvPr id="843" name="Google Shape;843;p30"/>
          <p:cNvSpPr txBox="1"/>
          <p:nvPr>
            <p:ph idx="1" type="body"/>
          </p:nvPr>
        </p:nvSpPr>
        <p:spPr>
          <a:xfrm>
            <a:off x="720000" y="1215751"/>
            <a:ext cx="7704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Cleaned Data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Classifying players archetypes (i.e. paint scorer, 3pt specialist, midrange shooter)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Two Models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One with each player as an individual factor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One with player archetype as a factor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Model selection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Recommendation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earch Proposal Meeting by Slidesgo">
  <a:themeElements>
    <a:clrScheme name="Simple Light">
      <a:dk1>
        <a:srgbClr val="070606"/>
      </a:dk1>
      <a:lt1>
        <a:srgbClr val="98DAB9"/>
      </a:lt1>
      <a:dk2>
        <a:srgbClr val="DBDBDB"/>
      </a:dk2>
      <a:lt2>
        <a:srgbClr val="FFFFFF"/>
      </a:lt2>
      <a:accent1>
        <a:srgbClr val="BEBDBD"/>
      </a:accent1>
      <a:accent2>
        <a:srgbClr val="424242"/>
      </a:accent2>
      <a:accent3>
        <a:srgbClr val="30845A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