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sldIdLst>
    <p:sldId id="256" r:id="rId5"/>
    <p:sldId id="257" r:id="rId6"/>
    <p:sldId id="292" r:id="rId7"/>
    <p:sldId id="294" r:id="rId8"/>
    <p:sldId id="295" r:id="rId9"/>
    <p:sldId id="297" r:id="rId10"/>
    <p:sldId id="296" r:id="rId11"/>
    <p:sldId id="299" r:id="rId12"/>
    <p:sldId id="284" r:id="rId13"/>
    <p:sldId id="288" r:id="rId14"/>
    <p:sldId id="298" r:id="rId15"/>
    <p:sldId id="285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718"/>
  </p:normalViewPr>
  <p:slideViewPr>
    <p:cSldViewPr snapToGrid="0">
      <p:cViewPr varScale="1">
        <p:scale>
          <a:sx n="160" d="100"/>
          <a:sy n="160" d="100"/>
        </p:scale>
        <p:origin x="4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685315-574D-42B9-AD5F-A2F878C96319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5E18FD0-4F77-4FF2-80DF-8322251F8649}">
      <dgm:prSet/>
      <dgm:spPr/>
      <dgm:t>
        <a:bodyPr/>
        <a:lstStyle/>
        <a:p>
          <a:pPr>
            <a:defRPr cap="all"/>
          </a:pPr>
          <a:r>
            <a:rPr lang="en-US" i="0"/>
            <a:t>Project Aim and Scope</a:t>
          </a:r>
          <a:endParaRPr lang="en-US"/>
        </a:p>
      </dgm:t>
    </dgm:pt>
    <dgm:pt modelId="{C89871F8-CCB7-4AC5-8022-759C5AB23694}" type="parTrans" cxnId="{DC8A3DD0-4D34-4AD4-A982-F6EE6791D6B6}">
      <dgm:prSet/>
      <dgm:spPr/>
      <dgm:t>
        <a:bodyPr/>
        <a:lstStyle/>
        <a:p>
          <a:endParaRPr lang="en-US"/>
        </a:p>
      </dgm:t>
    </dgm:pt>
    <dgm:pt modelId="{B2A7D165-3018-4592-AF81-EDB982D0A8C6}" type="sibTrans" cxnId="{DC8A3DD0-4D34-4AD4-A982-F6EE6791D6B6}">
      <dgm:prSet/>
      <dgm:spPr/>
      <dgm:t>
        <a:bodyPr/>
        <a:lstStyle/>
        <a:p>
          <a:endParaRPr lang="en-US"/>
        </a:p>
      </dgm:t>
    </dgm:pt>
    <dgm:pt modelId="{0324F94A-A4E5-41B1-A6CB-C490F4725C37}">
      <dgm:prSet/>
      <dgm:spPr/>
      <dgm:t>
        <a:bodyPr/>
        <a:lstStyle/>
        <a:p>
          <a:pPr>
            <a:defRPr cap="all"/>
          </a:pPr>
          <a:r>
            <a:rPr lang="en-US" b="0" i="0" u="none" dirty="0"/>
            <a:t>Dataset</a:t>
          </a:r>
          <a:endParaRPr lang="en-US" b="0" dirty="0"/>
        </a:p>
      </dgm:t>
    </dgm:pt>
    <dgm:pt modelId="{7B7E3A2A-46A5-4A5D-9B7E-8144D1989885}" type="parTrans" cxnId="{D0CA28D2-EA00-49BB-B75C-B9DAB08294B7}">
      <dgm:prSet/>
      <dgm:spPr/>
      <dgm:t>
        <a:bodyPr/>
        <a:lstStyle/>
        <a:p>
          <a:endParaRPr lang="en-US"/>
        </a:p>
      </dgm:t>
    </dgm:pt>
    <dgm:pt modelId="{881BCC7B-8997-4271-9639-93D899613B59}" type="sibTrans" cxnId="{D0CA28D2-EA00-49BB-B75C-B9DAB08294B7}">
      <dgm:prSet/>
      <dgm:spPr/>
      <dgm:t>
        <a:bodyPr/>
        <a:lstStyle/>
        <a:p>
          <a:endParaRPr lang="en-US"/>
        </a:p>
      </dgm:t>
    </dgm:pt>
    <dgm:pt modelId="{9CF15301-98BB-429C-B8CF-63054464CB00}">
      <dgm:prSet/>
      <dgm:spPr/>
      <dgm:t>
        <a:bodyPr/>
        <a:lstStyle/>
        <a:p>
          <a:pPr>
            <a:defRPr cap="all"/>
          </a:pPr>
          <a:r>
            <a:rPr lang="en-US" b="0" i="0" u="none" dirty="0"/>
            <a:t>Primary functions</a:t>
          </a:r>
          <a:endParaRPr lang="en-US" b="0" dirty="0"/>
        </a:p>
      </dgm:t>
    </dgm:pt>
    <dgm:pt modelId="{2E5BF2E9-B801-4297-9EF8-3D4407838A36}" type="parTrans" cxnId="{4CB09DB2-8C45-422E-A111-A677815E57BB}">
      <dgm:prSet/>
      <dgm:spPr/>
      <dgm:t>
        <a:bodyPr/>
        <a:lstStyle/>
        <a:p>
          <a:endParaRPr lang="en-US"/>
        </a:p>
      </dgm:t>
    </dgm:pt>
    <dgm:pt modelId="{B9B02CCB-4C38-4580-98B1-2E9AE046E37D}" type="sibTrans" cxnId="{4CB09DB2-8C45-422E-A111-A677815E57BB}">
      <dgm:prSet/>
      <dgm:spPr/>
      <dgm:t>
        <a:bodyPr/>
        <a:lstStyle/>
        <a:p>
          <a:endParaRPr lang="en-US"/>
        </a:p>
      </dgm:t>
    </dgm:pt>
    <dgm:pt modelId="{4449660E-93B5-44CA-94CC-F0DA6E65B0E7}">
      <dgm:prSet/>
      <dgm:spPr/>
      <dgm:t>
        <a:bodyPr/>
        <a:lstStyle/>
        <a:p>
          <a:pPr>
            <a:defRPr cap="all"/>
          </a:pPr>
          <a:r>
            <a:rPr lang="en-US" b="0" i="0" u="none" dirty="0"/>
            <a:t>Tools and algorithms</a:t>
          </a:r>
          <a:endParaRPr lang="en-US" b="0" dirty="0"/>
        </a:p>
      </dgm:t>
    </dgm:pt>
    <dgm:pt modelId="{9E1771DD-DA3E-44E9-AAC8-69F566EBD70A}" type="parTrans" cxnId="{15C44E93-2F61-457C-AEA6-22B637222C22}">
      <dgm:prSet/>
      <dgm:spPr/>
      <dgm:t>
        <a:bodyPr/>
        <a:lstStyle/>
        <a:p>
          <a:endParaRPr lang="en-US"/>
        </a:p>
      </dgm:t>
    </dgm:pt>
    <dgm:pt modelId="{96A3CADD-1F00-49F1-A0E5-B9D390A7C527}" type="sibTrans" cxnId="{15C44E93-2F61-457C-AEA6-22B637222C22}">
      <dgm:prSet/>
      <dgm:spPr/>
      <dgm:t>
        <a:bodyPr/>
        <a:lstStyle/>
        <a:p>
          <a:endParaRPr lang="en-US"/>
        </a:p>
      </dgm:t>
    </dgm:pt>
    <dgm:pt modelId="{2A1F296E-18F5-4090-8089-D361C36BD0C8}">
      <dgm:prSet/>
      <dgm:spPr/>
      <dgm:t>
        <a:bodyPr/>
        <a:lstStyle/>
        <a:p>
          <a:pPr>
            <a:defRPr cap="all"/>
          </a:pPr>
          <a:r>
            <a:rPr lang="en-US"/>
            <a:t>Conclusion</a:t>
          </a:r>
        </a:p>
      </dgm:t>
    </dgm:pt>
    <dgm:pt modelId="{34AC6BC9-2829-47AA-ABF9-C8F251E17F5C}" type="parTrans" cxnId="{118AFDC2-B9D2-49C8-9CEB-23FE292E1429}">
      <dgm:prSet/>
      <dgm:spPr/>
      <dgm:t>
        <a:bodyPr/>
        <a:lstStyle/>
        <a:p>
          <a:endParaRPr lang="en-US"/>
        </a:p>
      </dgm:t>
    </dgm:pt>
    <dgm:pt modelId="{50342B7F-8A2C-46E9-80CF-EA037A4EA882}" type="sibTrans" cxnId="{118AFDC2-B9D2-49C8-9CEB-23FE292E1429}">
      <dgm:prSet/>
      <dgm:spPr/>
      <dgm:t>
        <a:bodyPr/>
        <a:lstStyle/>
        <a:p>
          <a:endParaRPr lang="en-US"/>
        </a:p>
      </dgm:t>
    </dgm:pt>
    <dgm:pt modelId="{B0CA4BE3-B4A1-4095-B0C4-462AC1138B0B}" type="pres">
      <dgm:prSet presAssocID="{98685315-574D-42B9-AD5F-A2F878C96319}" presName="root" presStyleCnt="0">
        <dgm:presLayoutVars>
          <dgm:dir/>
          <dgm:resizeHandles val="exact"/>
        </dgm:presLayoutVars>
      </dgm:prSet>
      <dgm:spPr/>
    </dgm:pt>
    <dgm:pt modelId="{56296F63-F772-4244-979A-659C0D251A59}" type="pres">
      <dgm:prSet presAssocID="{75E18FD0-4F77-4FF2-80DF-8322251F8649}" presName="compNode" presStyleCnt="0"/>
      <dgm:spPr/>
    </dgm:pt>
    <dgm:pt modelId="{65B89DA3-2D21-4452-B451-1B4007BBE401}" type="pres">
      <dgm:prSet presAssocID="{75E18FD0-4F77-4FF2-80DF-8322251F8649}" presName="iconBgRect" presStyleLbl="bgShp" presStyleIdx="0" presStyleCnt="5"/>
      <dgm:spPr/>
    </dgm:pt>
    <dgm:pt modelId="{C50EB200-D0EC-43C4-BC92-125016C700AC}" type="pres">
      <dgm:prSet presAssocID="{75E18FD0-4F77-4FF2-80DF-8322251F864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E7EB7D03-D54F-4C45-80E7-2427BF5620B1}" type="pres">
      <dgm:prSet presAssocID="{75E18FD0-4F77-4FF2-80DF-8322251F8649}" presName="spaceRect" presStyleCnt="0"/>
      <dgm:spPr/>
    </dgm:pt>
    <dgm:pt modelId="{B87512CD-19DB-4D9D-90BF-F9ED8842E699}" type="pres">
      <dgm:prSet presAssocID="{75E18FD0-4F77-4FF2-80DF-8322251F8649}" presName="textRect" presStyleLbl="revTx" presStyleIdx="0" presStyleCnt="5">
        <dgm:presLayoutVars>
          <dgm:chMax val="1"/>
          <dgm:chPref val="1"/>
        </dgm:presLayoutVars>
      </dgm:prSet>
      <dgm:spPr/>
    </dgm:pt>
    <dgm:pt modelId="{4C153FB0-94D0-48BD-9104-094C192C09DD}" type="pres">
      <dgm:prSet presAssocID="{B2A7D165-3018-4592-AF81-EDB982D0A8C6}" presName="sibTrans" presStyleCnt="0"/>
      <dgm:spPr/>
    </dgm:pt>
    <dgm:pt modelId="{9268F1DA-A575-4943-9A1C-E8F1DC19CF85}" type="pres">
      <dgm:prSet presAssocID="{0324F94A-A4E5-41B1-A6CB-C490F4725C37}" presName="compNode" presStyleCnt="0"/>
      <dgm:spPr/>
    </dgm:pt>
    <dgm:pt modelId="{649290A5-2BF6-4462-9372-CB58FE92FC5B}" type="pres">
      <dgm:prSet presAssocID="{0324F94A-A4E5-41B1-A6CB-C490F4725C37}" presName="iconBgRect" presStyleLbl="bgShp" presStyleIdx="1" presStyleCnt="5"/>
      <dgm:spPr/>
    </dgm:pt>
    <dgm:pt modelId="{0CC24244-8FC4-4A77-8FA6-61538FC68E5B}" type="pres">
      <dgm:prSet presAssocID="{0324F94A-A4E5-41B1-A6CB-C490F4725C3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E39DF6C-C5A8-4CBA-9AAA-D1133F5673FF}" type="pres">
      <dgm:prSet presAssocID="{0324F94A-A4E5-41B1-A6CB-C490F4725C37}" presName="spaceRect" presStyleCnt="0"/>
      <dgm:spPr/>
    </dgm:pt>
    <dgm:pt modelId="{99F24095-8175-4229-A5C9-BC36A1520B6B}" type="pres">
      <dgm:prSet presAssocID="{0324F94A-A4E5-41B1-A6CB-C490F4725C37}" presName="textRect" presStyleLbl="revTx" presStyleIdx="1" presStyleCnt="5">
        <dgm:presLayoutVars>
          <dgm:chMax val="1"/>
          <dgm:chPref val="1"/>
        </dgm:presLayoutVars>
      </dgm:prSet>
      <dgm:spPr/>
    </dgm:pt>
    <dgm:pt modelId="{1B175BBB-663E-4B84-A222-F4A1DB6CD595}" type="pres">
      <dgm:prSet presAssocID="{881BCC7B-8997-4271-9639-93D899613B59}" presName="sibTrans" presStyleCnt="0"/>
      <dgm:spPr/>
    </dgm:pt>
    <dgm:pt modelId="{42DC9EC3-254D-47A4-AA36-A45B2BB19869}" type="pres">
      <dgm:prSet presAssocID="{9CF15301-98BB-429C-B8CF-63054464CB00}" presName="compNode" presStyleCnt="0"/>
      <dgm:spPr/>
    </dgm:pt>
    <dgm:pt modelId="{E086342E-EF55-4A36-85AF-F904E988639E}" type="pres">
      <dgm:prSet presAssocID="{9CF15301-98BB-429C-B8CF-63054464CB00}" presName="iconBgRect" presStyleLbl="bgShp" presStyleIdx="2" presStyleCnt="5"/>
      <dgm:spPr/>
    </dgm:pt>
    <dgm:pt modelId="{D33EB6F6-2BF3-4C70-9F4C-B24EB2A6B38A}" type="pres">
      <dgm:prSet presAssocID="{9CF15301-98BB-429C-B8CF-63054464CB0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5558AD0F-9B60-4DA5-BEFD-6A0C7ABC7D0C}" type="pres">
      <dgm:prSet presAssocID="{9CF15301-98BB-429C-B8CF-63054464CB00}" presName="spaceRect" presStyleCnt="0"/>
      <dgm:spPr/>
    </dgm:pt>
    <dgm:pt modelId="{0C3FB032-6541-423C-BA58-B4630485085B}" type="pres">
      <dgm:prSet presAssocID="{9CF15301-98BB-429C-B8CF-63054464CB00}" presName="textRect" presStyleLbl="revTx" presStyleIdx="2" presStyleCnt="5">
        <dgm:presLayoutVars>
          <dgm:chMax val="1"/>
          <dgm:chPref val="1"/>
        </dgm:presLayoutVars>
      </dgm:prSet>
      <dgm:spPr/>
    </dgm:pt>
    <dgm:pt modelId="{6739AD98-2D33-4C7D-86ED-61F090C265FD}" type="pres">
      <dgm:prSet presAssocID="{B9B02CCB-4C38-4580-98B1-2E9AE046E37D}" presName="sibTrans" presStyleCnt="0"/>
      <dgm:spPr/>
    </dgm:pt>
    <dgm:pt modelId="{E353B414-CCAE-4A48-A4E4-722BF83AF01B}" type="pres">
      <dgm:prSet presAssocID="{4449660E-93B5-44CA-94CC-F0DA6E65B0E7}" presName="compNode" presStyleCnt="0"/>
      <dgm:spPr/>
    </dgm:pt>
    <dgm:pt modelId="{B0A6A4C2-7D8A-43B9-BE19-18685D496399}" type="pres">
      <dgm:prSet presAssocID="{4449660E-93B5-44CA-94CC-F0DA6E65B0E7}" presName="iconBgRect" presStyleLbl="bgShp" presStyleIdx="3" presStyleCnt="5"/>
      <dgm:spPr/>
    </dgm:pt>
    <dgm:pt modelId="{58463CA6-49F8-48AC-BA8A-975D863FAF69}" type="pres">
      <dgm:prSet presAssocID="{4449660E-93B5-44CA-94CC-F0DA6E65B0E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11FBBC17-6250-4F8F-AAA3-37CEFD66588C}" type="pres">
      <dgm:prSet presAssocID="{4449660E-93B5-44CA-94CC-F0DA6E65B0E7}" presName="spaceRect" presStyleCnt="0"/>
      <dgm:spPr/>
    </dgm:pt>
    <dgm:pt modelId="{F4060A0A-1F35-4345-91A6-72F323CF259E}" type="pres">
      <dgm:prSet presAssocID="{4449660E-93B5-44CA-94CC-F0DA6E65B0E7}" presName="textRect" presStyleLbl="revTx" presStyleIdx="3" presStyleCnt="5">
        <dgm:presLayoutVars>
          <dgm:chMax val="1"/>
          <dgm:chPref val="1"/>
        </dgm:presLayoutVars>
      </dgm:prSet>
      <dgm:spPr/>
    </dgm:pt>
    <dgm:pt modelId="{B91BF03A-CEE5-4C5B-8FA0-201011AE568F}" type="pres">
      <dgm:prSet presAssocID="{96A3CADD-1F00-49F1-A0E5-B9D390A7C527}" presName="sibTrans" presStyleCnt="0"/>
      <dgm:spPr/>
    </dgm:pt>
    <dgm:pt modelId="{1B93C0A0-D022-4F5E-8C45-441372271E39}" type="pres">
      <dgm:prSet presAssocID="{2A1F296E-18F5-4090-8089-D361C36BD0C8}" presName="compNode" presStyleCnt="0"/>
      <dgm:spPr/>
    </dgm:pt>
    <dgm:pt modelId="{D015B3A6-505D-4F0F-9883-260DB5485757}" type="pres">
      <dgm:prSet presAssocID="{2A1F296E-18F5-4090-8089-D361C36BD0C8}" presName="iconBgRect" presStyleLbl="bgShp" presStyleIdx="4" presStyleCnt="5"/>
      <dgm:spPr/>
    </dgm:pt>
    <dgm:pt modelId="{D96414EA-76FD-4483-9EAD-831A666D36FD}" type="pres">
      <dgm:prSet presAssocID="{2A1F296E-18F5-4090-8089-D361C36BD0C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477B6269-C62F-4D5A-953D-87A4388C3997}" type="pres">
      <dgm:prSet presAssocID="{2A1F296E-18F5-4090-8089-D361C36BD0C8}" presName="spaceRect" presStyleCnt="0"/>
      <dgm:spPr/>
    </dgm:pt>
    <dgm:pt modelId="{938B1E34-EEA5-4BEB-A65B-172371EECA11}" type="pres">
      <dgm:prSet presAssocID="{2A1F296E-18F5-4090-8089-D361C36BD0C8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73B1D61E-A05A-1845-9A34-0621BD84266A}" type="presOf" srcId="{2A1F296E-18F5-4090-8089-D361C36BD0C8}" destId="{938B1E34-EEA5-4BEB-A65B-172371EECA11}" srcOrd="0" destOrd="0" presId="urn:microsoft.com/office/officeart/2018/5/layout/IconCircleLabelList"/>
    <dgm:cxn modelId="{A19F126D-8494-2A48-BEEE-25DD59D95635}" type="presOf" srcId="{0324F94A-A4E5-41B1-A6CB-C490F4725C37}" destId="{99F24095-8175-4229-A5C9-BC36A1520B6B}" srcOrd="0" destOrd="0" presId="urn:microsoft.com/office/officeart/2018/5/layout/IconCircleLabelList"/>
    <dgm:cxn modelId="{15C44E93-2F61-457C-AEA6-22B637222C22}" srcId="{98685315-574D-42B9-AD5F-A2F878C96319}" destId="{4449660E-93B5-44CA-94CC-F0DA6E65B0E7}" srcOrd="3" destOrd="0" parTransId="{9E1771DD-DA3E-44E9-AAC8-69F566EBD70A}" sibTransId="{96A3CADD-1F00-49F1-A0E5-B9D390A7C527}"/>
    <dgm:cxn modelId="{CDE1D1A3-662A-8D48-88DF-1681E533262A}" type="presOf" srcId="{75E18FD0-4F77-4FF2-80DF-8322251F8649}" destId="{B87512CD-19DB-4D9D-90BF-F9ED8842E699}" srcOrd="0" destOrd="0" presId="urn:microsoft.com/office/officeart/2018/5/layout/IconCircleLabelList"/>
    <dgm:cxn modelId="{4CB09DB2-8C45-422E-A111-A677815E57BB}" srcId="{98685315-574D-42B9-AD5F-A2F878C96319}" destId="{9CF15301-98BB-429C-B8CF-63054464CB00}" srcOrd="2" destOrd="0" parTransId="{2E5BF2E9-B801-4297-9EF8-3D4407838A36}" sibTransId="{B9B02CCB-4C38-4580-98B1-2E9AE046E37D}"/>
    <dgm:cxn modelId="{3CDE6EBF-99A3-8444-A0FC-4640B871CF4B}" type="presOf" srcId="{9CF15301-98BB-429C-B8CF-63054464CB00}" destId="{0C3FB032-6541-423C-BA58-B4630485085B}" srcOrd="0" destOrd="0" presId="urn:microsoft.com/office/officeart/2018/5/layout/IconCircleLabelList"/>
    <dgm:cxn modelId="{118AFDC2-B9D2-49C8-9CEB-23FE292E1429}" srcId="{98685315-574D-42B9-AD5F-A2F878C96319}" destId="{2A1F296E-18F5-4090-8089-D361C36BD0C8}" srcOrd="4" destOrd="0" parTransId="{34AC6BC9-2829-47AA-ABF9-C8F251E17F5C}" sibTransId="{50342B7F-8A2C-46E9-80CF-EA037A4EA882}"/>
    <dgm:cxn modelId="{DC8A3DD0-4D34-4AD4-A982-F6EE6791D6B6}" srcId="{98685315-574D-42B9-AD5F-A2F878C96319}" destId="{75E18FD0-4F77-4FF2-80DF-8322251F8649}" srcOrd="0" destOrd="0" parTransId="{C89871F8-CCB7-4AC5-8022-759C5AB23694}" sibTransId="{B2A7D165-3018-4592-AF81-EDB982D0A8C6}"/>
    <dgm:cxn modelId="{D0CA28D2-EA00-49BB-B75C-B9DAB08294B7}" srcId="{98685315-574D-42B9-AD5F-A2F878C96319}" destId="{0324F94A-A4E5-41B1-A6CB-C490F4725C37}" srcOrd="1" destOrd="0" parTransId="{7B7E3A2A-46A5-4A5D-9B7E-8144D1989885}" sibTransId="{881BCC7B-8997-4271-9639-93D899613B59}"/>
    <dgm:cxn modelId="{CDF2B6E3-E5AA-6A47-A1BC-C899B4A6DE16}" type="presOf" srcId="{4449660E-93B5-44CA-94CC-F0DA6E65B0E7}" destId="{F4060A0A-1F35-4345-91A6-72F323CF259E}" srcOrd="0" destOrd="0" presId="urn:microsoft.com/office/officeart/2018/5/layout/IconCircleLabelList"/>
    <dgm:cxn modelId="{792F21EC-1973-D742-8870-2A669C83B616}" type="presOf" srcId="{98685315-574D-42B9-AD5F-A2F878C96319}" destId="{B0CA4BE3-B4A1-4095-B0C4-462AC1138B0B}" srcOrd="0" destOrd="0" presId="urn:microsoft.com/office/officeart/2018/5/layout/IconCircleLabelList"/>
    <dgm:cxn modelId="{3B11FE34-DA06-8042-85A5-253443418BB3}" type="presParOf" srcId="{B0CA4BE3-B4A1-4095-B0C4-462AC1138B0B}" destId="{56296F63-F772-4244-979A-659C0D251A59}" srcOrd="0" destOrd="0" presId="urn:microsoft.com/office/officeart/2018/5/layout/IconCircleLabelList"/>
    <dgm:cxn modelId="{E36F8486-FD9C-E84B-B8D9-0E9135628847}" type="presParOf" srcId="{56296F63-F772-4244-979A-659C0D251A59}" destId="{65B89DA3-2D21-4452-B451-1B4007BBE401}" srcOrd="0" destOrd="0" presId="urn:microsoft.com/office/officeart/2018/5/layout/IconCircleLabelList"/>
    <dgm:cxn modelId="{27521468-1BEB-8341-A424-6F7756A85736}" type="presParOf" srcId="{56296F63-F772-4244-979A-659C0D251A59}" destId="{C50EB200-D0EC-43C4-BC92-125016C700AC}" srcOrd="1" destOrd="0" presId="urn:microsoft.com/office/officeart/2018/5/layout/IconCircleLabelList"/>
    <dgm:cxn modelId="{384415F3-5466-2947-821F-6AECF2C43B65}" type="presParOf" srcId="{56296F63-F772-4244-979A-659C0D251A59}" destId="{E7EB7D03-D54F-4C45-80E7-2427BF5620B1}" srcOrd="2" destOrd="0" presId="urn:microsoft.com/office/officeart/2018/5/layout/IconCircleLabelList"/>
    <dgm:cxn modelId="{EDB283C9-3C42-F447-B7C1-18F648EB6CCA}" type="presParOf" srcId="{56296F63-F772-4244-979A-659C0D251A59}" destId="{B87512CD-19DB-4D9D-90BF-F9ED8842E699}" srcOrd="3" destOrd="0" presId="urn:microsoft.com/office/officeart/2018/5/layout/IconCircleLabelList"/>
    <dgm:cxn modelId="{3E34DC04-FF32-7540-BD79-E3C07B158DD6}" type="presParOf" srcId="{B0CA4BE3-B4A1-4095-B0C4-462AC1138B0B}" destId="{4C153FB0-94D0-48BD-9104-094C192C09DD}" srcOrd="1" destOrd="0" presId="urn:microsoft.com/office/officeart/2018/5/layout/IconCircleLabelList"/>
    <dgm:cxn modelId="{3CD83372-F512-1C46-BBCB-E15C4666C003}" type="presParOf" srcId="{B0CA4BE3-B4A1-4095-B0C4-462AC1138B0B}" destId="{9268F1DA-A575-4943-9A1C-E8F1DC19CF85}" srcOrd="2" destOrd="0" presId="urn:microsoft.com/office/officeart/2018/5/layout/IconCircleLabelList"/>
    <dgm:cxn modelId="{D5EDF690-844B-6D49-A1F8-A2F0FF45D7B0}" type="presParOf" srcId="{9268F1DA-A575-4943-9A1C-E8F1DC19CF85}" destId="{649290A5-2BF6-4462-9372-CB58FE92FC5B}" srcOrd="0" destOrd="0" presId="urn:microsoft.com/office/officeart/2018/5/layout/IconCircleLabelList"/>
    <dgm:cxn modelId="{AA844D48-CE53-DB41-BED8-F2D65D2CA3E0}" type="presParOf" srcId="{9268F1DA-A575-4943-9A1C-E8F1DC19CF85}" destId="{0CC24244-8FC4-4A77-8FA6-61538FC68E5B}" srcOrd="1" destOrd="0" presId="urn:microsoft.com/office/officeart/2018/5/layout/IconCircleLabelList"/>
    <dgm:cxn modelId="{2E3B8F85-AE01-E44B-8CC4-B2CDCE5D116E}" type="presParOf" srcId="{9268F1DA-A575-4943-9A1C-E8F1DC19CF85}" destId="{8E39DF6C-C5A8-4CBA-9AAA-D1133F5673FF}" srcOrd="2" destOrd="0" presId="urn:microsoft.com/office/officeart/2018/5/layout/IconCircleLabelList"/>
    <dgm:cxn modelId="{0E717097-8895-1E4E-B134-26698AE7713C}" type="presParOf" srcId="{9268F1DA-A575-4943-9A1C-E8F1DC19CF85}" destId="{99F24095-8175-4229-A5C9-BC36A1520B6B}" srcOrd="3" destOrd="0" presId="urn:microsoft.com/office/officeart/2018/5/layout/IconCircleLabelList"/>
    <dgm:cxn modelId="{D3976EF0-D058-ED4D-B436-93CB9684A397}" type="presParOf" srcId="{B0CA4BE3-B4A1-4095-B0C4-462AC1138B0B}" destId="{1B175BBB-663E-4B84-A222-F4A1DB6CD595}" srcOrd="3" destOrd="0" presId="urn:microsoft.com/office/officeart/2018/5/layout/IconCircleLabelList"/>
    <dgm:cxn modelId="{CA5892D5-FF50-9F40-98C1-C9FF0920CED3}" type="presParOf" srcId="{B0CA4BE3-B4A1-4095-B0C4-462AC1138B0B}" destId="{42DC9EC3-254D-47A4-AA36-A45B2BB19869}" srcOrd="4" destOrd="0" presId="urn:microsoft.com/office/officeart/2018/5/layout/IconCircleLabelList"/>
    <dgm:cxn modelId="{2241125C-2753-474B-8493-BAB11B641271}" type="presParOf" srcId="{42DC9EC3-254D-47A4-AA36-A45B2BB19869}" destId="{E086342E-EF55-4A36-85AF-F904E988639E}" srcOrd="0" destOrd="0" presId="urn:microsoft.com/office/officeart/2018/5/layout/IconCircleLabelList"/>
    <dgm:cxn modelId="{DAEB38A4-971E-CC41-A3F1-491F93B8F85B}" type="presParOf" srcId="{42DC9EC3-254D-47A4-AA36-A45B2BB19869}" destId="{D33EB6F6-2BF3-4C70-9F4C-B24EB2A6B38A}" srcOrd="1" destOrd="0" presId="urn:microsoft.com/office/officeart/2018/5/layout/IconCircleLabelList"/>
    <dgm:cxn modelId="{49A6EAA2-2557-3F44-82FF-12BDFFFAB1CF}" type="presParOf" srcId="{42DC9EC3-254D-47A4-AA36-A45B2BB19869}" destId="{5558AD0F-9B60-4DA5-BEFD-6A0C7ABC7D0C}" srcOrd="2" destOrd="0" presId="urn:microsoft.com/office/officeart/2018/5/layout/IconCircleLabelList"/>
    <dgm:cxn modelId="{1164CB0C-D413-264E-A6BE-9119F77D5918}" type="presParOf" srcId="{42DC9EC3-254D-47A4-AA36-A45B2BB19869}" destId="{0C3FB032-6541-423C-BA58-B4630485085B}" srcOrd="3" destOrd="0" presId="urn:microsoft.com/office/officeart/2018/5/layout/IconCircleLabelList"/>
    <dgm:cxn modelId="{DCBAAC01-48FB-1C45-924C-4D22C8B1D967}" type="presParOf" srcId="{B0CA4BE3-B4A1-4095-B0C4-462AC1138B0B}" destId="{6739AD98-2D33-4C7D-86ED-61F090C265FD}" srcOrd="5" destOrd="0" presId="urn:microsoft.com/office/officeart/2018/5/layout/IconCircleLabelList"/>
    <dgm:cxn modelId="{8DF52511-8165-5147-A4AA-252A638AC6FC}" type="presParOf" srcId="{B0CA4BE3-B4A1-4095-B0C4-462AC1138B0B}" destId="{E353B414-CCAE-4A48-A4E4-722BF83AF01B}" srcOrd="6" destOrd="0" presId="urn:microsoft.com/office/officeart/2018/5/layout/IconCircleLabelList"/>
    <dgm:cxn modelId="{C7DCC9BA-0B82-4F45-ACC3-26D023FB1ADA}" type="presParOf" srcId="{E353B414-CCAE-4A48-A4E4-722BF83AF01B}" destId="{B0A6A4C2-7D8A-43B9-BE19-18685D496399}" srcOrd="0" destOrd="0" presId="urn:microsoft.com/office/officeart/2018/5/layout/IconCircleLabelList"/>
    <dgm:cxn modelId="{3F809E39-8499-A04B-BF2E-06DB17093CD0}" type="presParOf" srcId="{E353B414-CCAE-4A48-A4E4-722BF83AF01B}" destId="{58463CA6-49F8-48AC-BA8A-975D863FAF69}" srcOrd="1" destOrd="0" presId="urn:microsoft.com/office/officeart/2018/5/layout/IconCircleLabelList"/>
    <dgm:cxn modelId="{552CB3D1-95C7-1F4E-B4A2-829A7DBE3CB8}" type="presParOf" srcId="{E353B414-CCAE-4A48-A4E4-722BF83AF01B}" destId="{11FBBC17-6250-4F8F-AAA3-37CEFD66588C}" srcOrd="2" destOrd="0" presId="urn:microsoft.com/office/officeart/2018/5/layout/IconCircleLabelList"/>
    <dgm:cxn modelId="{82149312-366D-2946-8FDA-5B00CDAB6AA1}" type="presParOf" srcId="{E353B414-CCAE-4A48-A4E4-722BF83AF01B}" destId="{F4060A0A-1F35-4345-91A6-72F323CF259E}" srcOrd="3" destOrd="0" presId="urn:microsoft.com/office/officeart/2018/5/layout/IconCircleLabelList"/>
    <dgm:cxn modelId="{DCAF2887-177D-0D47-BA41-206525578D5A}" type="presParOf" srcId="{B0CA4BE3-B4A1-4095-B0C4-462AC1138B0B}" destId="{B91BF03A-CEE5-4C5B-8FA0-201011AE568F}" srcOrd="7" destOrd="0" presId="urn:microsoft.com/office/officeart/2018/5/layout/IconCircleLabelList"/>
    <dgm:cxn modelId="{7FD60470-D581-3443-90BE-FAAD24A32014}" type="presParOf" srcId="{B0CA4BE3-B4A1-4095-B0C4-462AC1138B0B}" destId="{1B93C0A0-D022-4F5E-8C45-441372271E39}" srcOrd="8" destOrd="0" presId="urn:microsoft.com/office/officeart/2018/5/layout/IconCircleLabelList"/>
    <dgm:cxn modelId="{2BED909D-146D-8041-B366-042FE178BC8F}" type="presParOf" srcId="{1B93C0A0-D022-4F5E-8C45-441372271E39}" destId="{D015B3A6-505D-4F0F-9883-260DB5485757}" srcOrd="0" destOrd="0" presId="urn:microsoft.com/office/officeart/2018/5/layout/IconCircleLabelList"/>
    <dgm:cxn modelId="{16EF5B25-8A54-7243-9034-20D9ABB728C4}" type="presParOf" srcId="{1B93C0A0-D022-4F5E-8C45-441372271E39}" destId="{D96414EA-76FD-4483-9EAD-831A666D36FD}" srcOrd="1" destOrd="0" presId="urn:microsoft.com/office/officeart/2018/5/layout/IconCircleLabelList"/>
    <dgm:cxn modelId="{1FE182B2-3061-454C-90CA-53B381F9DB32}" type="presParOf" srcId="{1B93C0A0-D022-4F5E-8C45-441372271E39}" destId="{477B6269-C62F-4D5A-953D-87A4388C3997}" srcOrd="2" destOrd="0" presId="urn:microsoft.com/office/officeart/2018/5/layout/IconCircleLabelList"/>
    <dgm:cxn modelId="{13A827A7-1AC4-084C-A8AF-8322B3D0EFFC}" type="presParOf" srcId="{1B93C0A0-D022-4F5E-8C45-441372271E39}" destId="{938B1E34-EEA5-4BEB-A65B-172371EECA1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D5676D-A5BD-420F-B148-98BFB89F2029}" type="doc">
      <dgm:prSet loTypeId="urn:microsoft.com/office/officeart/2005/8/layout/vProcess5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298DE8DA-E0BF-476D-AE5B-E3F0B77FC10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AI-powered application for face detection, identity recognition, and emotion analysis.</a:t>
          </a:r>
        </a:p>
      </dgm:t>
    </dgm:pt>
    <dgm:pt modelId="{B4303D00-F702-4D8B-A997-7F0F1630066E}" type="parTrans" cxnId="{1BAA9E27-BAE1-4D26-BE7D-D9921979082E}">
      <dgm:prSet/>
      <dgm:spPr/>
      <dgm:t>
        <a:bodyPr/>
        <a:lstStyle/>
        <a:p>
          <a:endParaRPr lang="en-US"/>
        </a:p>
      </dgm:t>
    </dgm:pt>
    <dgm:pt modelId="{D5170930-31CC-456C-BABD-E3FD5E465336}" type="sibTrans" cxnId="{1BAA9E27-BAE1-4D26-BE7D-D9921979082E}">
      <dgm:prSet phldrT="01"/>
      <dgm:spPr/>
      <dgm:t>
        <a:bodyPr/>
        <a:lstStyle/>
        <a:p>
          <a:r>
            <a:rPr lang="en-US" dirty="0"/>
            <a:t>02</a:t>
          </a:r>
        </a:p>
      </dgm:t>
    </dgm:pt>
    <dgm:pt modelId="{25D0299E-35BF-4876-9E30-9D21AFEF2D8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Our application can be used as a web or a desktop application.</a:t>
          </a:r>
        </a:p>
      </dgm:t>
    </dgm:pt>
    <dgm:pt modelId="{A11A267B-A9F3-4B68-9494-B44D0EFA8821}" type="parTrans" cxnId="{D2315C7B-F07C-469A-9FA0-27C05E886526}">
      <dgm:prSet/>
      <dgm:spPr/>
      <dgm:t>
        <a:bodyPr/>
        <a:lstStyle/>
        <a:p>
          <a:endParaRPr lang="en-US"/>
        </a:p>
      </dgm:t>
    </dgm:pt>
    <dgm:pt modelId="{AB5C968A-1604-4CC5-B5BF-F6F4E4C507EC}" type="sibTrans" cxnId="{D2315C7B-F07C-469A-9FA0-27C05E886526}">
      <dgm:prSet phldrT="02"/>
      <dgm:spPr/>
      <dgm:t>
        <a:bodyPr/>
        <a:lstStyle/>
        <a:p>
          <a:r>
            <a:rPr lang="en-US" dirty="0"/>
            <a:t>03</a:t>
          </a:r>
        </a:p>
      </dgm:t>
    </dgm:pt>
    <dgm:pt modelId="{CE923454-051B-486E-8516-FEA5C72F35B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High accuracy level in detecting human faces and recognizing the individual’s identity and their emotions.</a:t>
          </a:r>
        </a:p>
      </dgm:t>
    </dgm:pt>
    <dgm:pt modelId="{2D831812-1694-4847-8DCC-E6B830F0186B}" type="parTrans" cxnId="{924C0875-E6AD-4456-9FE8-D8D95DE74996}">
      <dgm:prSet/>
      <dgm:spPr/>
      <dgm:t>
        <a:bodyPr/>
        <a:lstStyle/>
        <a:p>
          <a:endParaRPr lang="en-US"/>
        </a:p>
      </dgm:t>
    </dgm:pt>
    <dgm:pt modelId="{8DC96A03-C03E-4192-A3BA-145183B4313B}" type="sibTrans" cxnId="{924C0875-E6AD-4456-9FE8-D8D95DE74996}">
      <dgm:prSet phldrT="03"/>
      <dgm:spPr/>
      <dgm:t>
        <a:bodyPr/>
        <a:lstStyle/>
        <a:p>
          <a:endParaRPr lang="en-US"/>
        </a:p>
      </dgm:t>
    </dgm:pt>
    <dgm:pt modelId="{EBE2E936-94B9-1342-9AA6-AB354C115D9A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600" dirty="0"/>
            <a:t>We aim to solve the challenge of understanding human feelings and interests in several fields such as customer service, entertainment, healthcare, and law enforcement. </a:t>
          </a:r>
        </a:p>
      </dgm:t>
    </dgm:pt>
    <dgm:pt modelId="{77E81EAA-FF99-6141-A210-A8FE76A96D89}" type="parTrans" cxnId="{A53819A1-41FC-0D40-BD38-DAE946877E56}">
      <dgm:prSet/>
      <dgm:spPr/>
      <dgm:t>
        <a:bodyPr/>
        <a:lstStyle/>
        <a:p>
          <a:endParaRPr lang="en-US"/>
        </a:p>
      </dgm:t>
    </dgm:pt>
    <dgm:pt modelId="{DC9AD023-0114-A34A-B851-03CC281ADE04}" type="sibTrans" cxnId="{A53819A1-41FC-0D40-BD38-DAE946877E56}">
      <dgm:prSet/>
      <dgm:spPr/>
      <dgm:t>
        <a:bodyPr/>
        <a:lstStyle/>
        <a:p>
          <a:pPr rtl="0"/>
          <a:r>
            <a:rPr lang="en-US" dirty="0"/>
            <a:t>01</a:t>
          </a:r>
        </a:p>
      </dgm:t>
    </dgm:pt>
    <dgm:pt modelId="{952B1DB1-1715-3E4D-86AB-C6D617DA0B37}" type="pres">
      <dgm:prSet presAssocID="{49D5676D-A5BD-420F-B148-98BFB89F2029}" presName="outerComposite" presStyleCnt="0">
        <dgm:presLayoutVars>
          <dgm:chMax val="5"/>
          <dgm:dir/>
          <dgm:resizeHandles val="exact"/>
        </dgm:presLayoutVars>
      </dgm:prSet>
      <dgm:spPr/>
    </dgm:pt>
    <dgm:pt modelId="{1B738BE7-4F88-564C-9C22-31B51EDF5726}" type="pres">
      <dgm:prSet presAssocID="{49D5676D-A5BD-420F-B148-98BFB89F2029}" presName="dummyMaxCanvas" presStyleCnt="0">
        <dgm:presLayoutVars/>
      </dgm:prSet>
      <dgm:spPr/>
    </dgm:pt>
    <dgm:pt modelId="{40947CE7-704C-E941-BAA6-F21460BBDE56}" type="pres">
      <dgm:prSet presAssocID="{49D5676D-A5BD-420F-B148-98BFB89F2029}" presName="FourNodes_1" presStyleLbl="node1" presStyleIdx="0" presStyleCnt="4">
        <dgm:presLayoutVars>
          <dgm:bulletEnabled val="1"/>
        </dgm:presLayoutVars>
      </dgm:prSet>
      <dgm:spPr/>
    </dgm:pt>
    <dgm:pt modelId="{6E279B1E-B019-5D47-B0BB-7FA03AFBB7F9}" type="pres">
      <dgm:prSet presAssocID="{49D5676D-A5BD-420F-B148-98BFB89F2029}" presName="FourNodes_2" presStyleLbl="node1" presStyleIdx="1" presStyleCnt="4">
        <dgm:presLayoutVars>
          <dgm:bulletEnabled val="1"/>
        </dgm:presLayoutVars>
      </dgm:prSet>
      <dgm:spPr/>
    </dgm:pt>
    <dgm:pt modelId="{E95D800E-D27A-5642-A365-FFADC0FDF5DB}" type="pres">
      <dgm:prSet presAssocID="{49D5676D-A5BD-420F-B148-98BFB89F2029}" presName="FourNodes_3" presStyleLbl="node1" presStyleIdx="2" presStyleCnt="4">
        <dgm:presLayoutVars>
          <dgm:bulletEnabled val="1"/>
        </dgm:presLayoutVars>
      </dgm:prSet>
      <dgm:spPr/>
    </dgm:pt>
    <dgm:pt modelId="{D6208F87-0A81-F84B-9A58-4FA069E669C5}" type="pres">
      <dgm:prSet presAssocID="{49D5676D-A5BD-420F-B148-98BFB89F2029}" presName="FourNodes_4" presStyleLbl="node1" presStyleIdx="3" presStyleCnt="4">
        <dgm:presLayoutVars>
          <dgm:bulletEnabled val="1"/>
        </dgm:presLayoutVars>
      </dgm:prSet>
      <dgm:spPr/>
    </dgm:pt>
    <dgm:pt modelId="{98F3719E-3918-324B-A035-3A29BC9A3047}" type="pres">
      <dgm:prSet presAssocID="{49D5676D-A5BD-420F-B148-98BFB89F2029}" presName="FourConn_1-2" presStyleLbl="fgAccFollowNode1" presStyleIdx="0" presStyleCnt="3">
        <dgm:presLayoutVars>
          <dgm:bulletEnabled val="1"/>
        </dgm:presLayoutVars>
      </dgm:prSet>
      <dgm:spPr/>
    </dgm:pt>
    <dgm:pt modelId="{3A8260C1-1882-7040-B804-7D66DF4FB90F}" type="pres">
      <dgm:prSet presAssocID="{49D5676D-A5BD-420F-B148-98BFB89F2029}" presName="FourConn_2-3" presStyleLbl="fgAccFollowNode1" presStyleIdx="1" presStyleCnt="3">
        <dgm:presLayoutVars>
          <dgm:bulletEnabled val="1"/>
        </dgm:presLayoutVars>
      </dgm:prSet>
      <dgm:spPr/>
    </dgm:pt>
    <dgm:pt modelId="{457AF2C6-176B-1045-BDD4-8B64CCA2B36B}" type="pres">
      <dgm:prSet presAssocID="{49D5676D-A5BD-420F-B148-98BFB89F2029}" presName="FourConn_3-4" presStyleLbl="fgAccFollowNode1" presStyleIdx="2" presStyleCnt="3">
        <dgm:presLayoutVars>
          <dgm:bulletEnabled val="1"/>
        </dgm:presLayoutVars>
      </dgm:prSet>
      <dgm:spPr/>
    </dgm:pt>
    <dgm:pt modelId="{C313DF10-2428-8143-AB6A-618E68B770D6}" type="pres">
      <dgm:prSet presAssocID="{49D5676D-A5BD-420F-B148-98BFB89F2029}" presName="FourNodes_1_text" presStyleLbl="node1" presStyleIdx="3" presStyleCnt="4">
        <dgm:presLayoutVars>
          <dgm:bulletEnabled val="1"/>
        </dgm:presLayoutVars>
      </dgm:prSet>
      <dgm:spPr/>
    </dgm:pt>
    <dgm:pt modelId="{559EADBB-AE1F-A545-93B8-664FAFF516B0}" type="pres">
      <dgm:prSet presAssocID="{49D5676D-A5BD-420F-B148-98BFB89F2029}" presName="FourNodes_2_text" presStyleLbl="node1" presStyleIdx="3" presStyleCnt="4">
        <dgm:presLayoutVars>
          <dgm:bulletEnabled val="1"/>
        </dgm:presLayoutVars>
      </dgm:prSet>
      <dgm:spPr/>
    </dgm:pt>
    <dgm:pt modelId="{BEC8B0E6-63E8-AF45-A66B-5FC39FA2980D}" type="pres">
      <dgm:prSet presAssocID="{49D5676D-A5BD-420F-B148-98BFB89F2029}" presName="FourNodes_3_text" presStyleLbl="node1" presStyleIdx="3" presStyleCnt="4">
        <dgm:presLayoutVars>
          <dgm:bulletEnabled val="1"/>
        </dgm:presLayoutVars>
      </dgm:prSet>
      <dgm:spPr/>
    </dgm:pt>
    <dgm:pt modelId="{937C3934-7293-D145-BEF0-884583FED278}" type="pres">
      <dgm:prSet presAssocID="{49D5676D-A5BD-420F-B148-98BFB89F2029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007C1A1A-1DF5-2C46-91BB-5EA93CE12F80}" type="presOf" srcId="{CE923454-051B-486E-8516-FEA5C72F35B1}" destId="{D6208F87-0A81-F84B-9A58-4FA069E669C5}" srcOrd="0" destOrd="0" presId="urn:microsoft.com/office/officeart/2005/8/layout/vProcess5"/>
    <dgm:cxn modelId="{E037341B-3D5B-534A-AFB6-80CEDFAC4724}" type="presOf" srcId="{D5170930-31CC-456C-BABD-E3FD5E465336}" destId="{3A8260C1-1882-7040-B804-7D66DF4FB90F}" srcOrd="0" destOrd="0" presId="urn:microsoft.com/office/officeart/2005/8/layout/vProcess5"/>
    <dgm:cxn modelId="{1BAA9E27-BAE1-4D26-BE7D-D9921979082E}" srcId="{49D5676D-A5BD-420F-B148-98BFB89F2029}" destId="{298DE8DA-E0BF-476D-AE5B-E3F0B77FC10C}" srcOrd="1" destOrd="0" parTransId="{B4303D00-F702-4D8B-A997-7F0F1630066E}" sibTransId="{D5170930-31CC-456C-BABD-E3FD5E465336}"/>
    <dgm:cxn modelId="{B614CD2A-9DF8-234A-8094-7275912D79ED}" type="presOf" srcId="{AB5C968A-1604-4CC5-B5BF-F6F4E4C507EC}" destId="{457AF2C6-176B-1045-BDD4-8B64CCA2B36B}" srcOrd="0" destOrd="0" presId="urn:microsoft.com/office/officeart/2005/8/layout/vProcess5"/>
    <dgm:cxn modelId="{04325733-EA86-8D43-AA18-9E20BE2C194F}" type="presOf" srcId="{49D5676D-A5BD-420F-B148-98BFB89F2029}" destId="{952B1DB1-1715-3E4D-86AB-C6D617DA0B37}" srcOrd="0" destOrd="0" presId="urn:microsoft.com/office/officeart/2005/8/layout/vProcess5"/>
    <dgm:cxn modelId="{DD160C42-BCDD-4049-81AA-FDA31A79A08A}" type="presOf" srcId="{298DE8DA-E0BF-476D-AE5B-E3F0B77FC10C}" destId="{6E279B1E-B019-5D47-B0BB-7FA03AFBB7F9}" srcOrd="0" destOrd="0" presId="urn:microsoft.com/office/officeart/2005/8/layout/vProcess5"/>
    <dgm:cxn modelId="{71EF234B-8A8D-644C-B28D-BD0F1F5958BE}" type="presOf" srcId="{CE923454-051B-486E-8516-FEA5C72F35B1}" destId="{937C3934-7293-D145-BEF0-884583FED278}" srcOrd="1" destOrd="0" presId="urn:microsoft.com/office/officeart/2005/8/layout/vProcess5"/>
    <dgm:cxn modelId="{4117A152-BE8C-D740-AF56-2C50BDF61FDC}" type="presOf" srcId="{298DE8DA-E0BF-476D-AE5B-E3F0B77FC10C}" destId="{559EADBB-AE1F-A545-93B8-664FAFF516B0}" srcOrd="1" destOrd="0" presId="urn:microsoft.com/office/officeart/2005/8/layout/vProcess5"/>
    <dgm:cxn modelId="{5DFA2D68-5919-A04F-84F6-96616FD37167}" type="presOf" srcId="{EBE2E936-94B9-1342-9AA6-AB354C115D9A}" destId="{C313DF10-2428-8143-AB6A-618E68B770D6}" srcOrd="1" destOrd="0" presId="urn:microsoft.com/office/officeart/2005/8/layout/vProcess5"/>
    <dgm:cxn modelId="{924C0875-E6AD-4456-9FE8-D8D95DE74996}" srcId="{49D5676D-A5BD-420F-B148-98BFB89F2029}" destId="{CE923454-051B-486E-8516-FEA5C72F35B1}" srcOrd="3" destOrd="0" parTransId="{2D831812-1694-4847-8DCC-E6B830F0186B}" sibTransId="{8DC96A03-C03E-4192-A3BA-145183B4313B}"/>
    <dgm:cxn modelId="{B6B6607A-BD5B-9D4C-B734-22D908DEF546}" type="presOf" srcId="{25D0299E-35BF-4876-9E30-9D21AFEF2D88}" destId="{BEC8B0E6-63E8-AF45-A66B-5FC39FA2980D}" srcOrd="1" destOrd="0" presId="urn:microsoft.com/office/officeart/2005/8/layout/vProcess5"/>
    <dgm:cxn modelId="{D2315C7B-F07C-469A-9FA0-27C05E886526}" srcId="{49D5676D-A5BD-420F-B148-98BFB89F2029}" destId="{25D0299E-35BF-4876-9E30-9D21AFEF2D88}" srcOrd="2" destOrd="0" parTransId="{A11A267B-A9F3-4B68-9494-B44D0EFA8821}" sibTransId="{AB5C968A-1604-4CC5-B5BF-F6F4E4C507EC}"/>
    <dgm:cxn modelId="{A53819A1-41FC-0D40-BD38-DAE946877E56}" srcId="{49D5676D-A5BD-420F-B148-98BFB89F2029}" destId="{EBE2E936-94B9-1342-9AA6-AB354C115D9A}" srcOrd="0" destOrd="0" parTransId="{77E81EAA-FF99-6141-A210-A8FE76A96D89}" sibTransId="{DC9AD023-0114-A34A-B851-03CC281ADE04}"/>
    <dgm:cxn modelId="{0F8DD3C8-58FA-4240-B1F4-778AB2A0A573}" type="presOf" srcId="{25D0299E-35BF-4876-9E30-9D21AFEF2D88}" destId="{E95D800E-D27A-5642-A365-FFADC0FDF5DB}" srcOrd="0" destOrd="0" presId="urn:microsoft.com/office/officeart/2005/8/layout/vProcess5"/>
    <dgm:cxn modelId="{338483E6-DCF6-0046-B96E-C9E95D9CDA1A}" type="presOf" srcId="{DC9AD023-0114-A34A-B851-03CC281ADE04}" destId="{98F3719E-3918-324B-A035-3A29BC9A3047}" srcOrd="0" destOrd="0" presId="urn:microsoft.com/office/officeart/2005/8/layout/vProcess5"/>
    <dgm:cxn modelId="{0438FAE8-AC4E-C848-9E7C-D81942C2BF10}" type="presOf" srcId="{EBE2E936-94B9-1342-9AA6-AB354C115D9A}" destId="{40947CE7-704C-E941-BAA6-F21460BBDE56}" srcOrd="0" destOrd="0" presId="urn:microsoft.com/office/officeart/2005/8/layout/vProcess5"/>
    <dgm:cxn modelId="{D0E05C83-A0F1-AC48-A1F2-AFEA33A0BA99}" type="presParOf" srcId="{952B1DB1-1715-3E4D-86AB-C6D617DA0B37}" destId="{1B738BE7-4F88-564C-9C22-31B51EDF5726}" srcOrd="0" destOrd="0" presId="urn:microsoft.com/office/officeart/2005/8/layout/vProcess5"/>
    <dgm:cxn modelId="{D16BD1B7-147E-5546-A64E-19F05CFA6586}" type="presParOf" srcId="{952B1DB1-1715-3E4D-86AB-C6D617DA0B37}" destId="{40947CE7-704C-E941-BAA6-F21460BBDE56}" srcOrd="1" destOrd="0" presId="urn:microsoft.com/office/officeart/2005/8/layout/vProcess5"/>
    <dgm:cxn modelId="{66F2A92A-B6ED-514E-95EE-BF58488A3620}" type="presParOf" srcId="{952B1DB1-1715-3E4D-86AB-C6D617DA0B37}" destId="{6E279B1E-B019-5D47-B0BB-7FA03AFBB7F9}" srcOrd="2" destOrd="0" presId="urn:microsoft.com/office/officeart/2005/8/layout/vProcess5"/>
    <dgm:cxn modelId="{ED91DBC8-5182-934F-AB68-0D167A2EFA0F}" type="presParOf" srcId="{952B1DB1-1715-3E4D-86AB-C6D617DA0B37}" destId="{E95D800E-D27A-5642-A365-FFADC0FDF5DB}" srcOrd="3" destOrd="0" presId="urn:microsoft.com/office/officeart/2005/8/layout/vProcess5"/>
    <dgm:cxn modelId="{4FE6FCB2-E3C4-8B41-865C-6DC43B733267}" type="presParOf" srcId="{952B1DB1-1715-3E4D-86AB-C6D617DA0B37}" destId="{D6208F87-0A81-F84B-9A58-4FA069E669C5}" srcOrd="4" destOrd="0" presId="urn:microsoft.com/office/officeart/2005/8/layout/vProcess5"/>
    <dgm:cxn modelId="{CA1B13A7-7EB2-F04C-9A8A-CA224E423EBC}" type="presParOf" srcId="{952B1DB1-1715-3E4D-86AB-C6D617DA0B37}" destId="{98F3719E-3918-324B-A035-3A29BC9A3047}" srcOrd="5" destOrd="0" presId="urn:microsoft.com/office/officeart/2005/8/layout/vProcess5"/>
    <dgm:cxn modelId="{29098FBF-2C13-C540-A7CC-79535AD40CDC}" type="presParOf" srcId="{952B1DB1-1715-3E4D-86AB-C6D617DA0B37}" destId="{3A8260C1-1882-7040-B804-7D66DF4FB90F}" srcOrd="6" destOrd="0" presId="urn:microsoft.com/office/officeart/2005/8/layout/vProcess5"/>
    <dgm:cxn modelId="{A3EFF159-D496-E94A-BDF0-4C911CA3A21C}" type="presParOf" srcId="{952B1DB1-1715-3E4D-86AB-C6D617DA0B37}" destId="{457AF2C6-176B-1045-BDD4-8B64CCA2B36B}" srcOrd="7" destOrd="0" presId="urn:microsoft.com/office/officeart/2005/8/layout/vProcess5"/>
    <dgm:cxn modelId="{8A3FC0EB-2382-0C47-9CB6-4FD0F505EC68}" type="presParOf" srcId="{952B1DB1-1715-3E4D-86AB-C6D617DA0B37}" destId="{C313DF10-2428-8143-AB6A-618E68B770D6}" srcOrd="8" destOrd="0" presId="urn:microsoft.com/office/officeart/2005/8/layout/vProcess5"/>
    <dgm:cxn modelId="{C1AACE60-23C8-1348-8411-552DF7F86411}" type="presParOf" srcId="{952B1DB1-1715-3E4D-86AB-C6D617DA0B37}" destId="{559EADBB-AE1F-A545-93B8-664FAFF516B0}" srcOrd="9" destOrd="0" presId="urn:microsoft.com/office/officeart/2005/8/layout/vProcess5"/>
    <dgm:cxn modelId="{E9F9141E-A999-734A-A901-75E48B9AAAD2}" type="presParOf" srcId="{952B1DB1-1715-3E4D-86AB-C6D617DA0B37}" destId="{BEC8B0E6-63E8-AF45-A66B-5FC39FA2980D}" srcOrd="10" destOrd="0" presId="urn:microsoft.com/office/officeart/2005/8/layout/vProcess5"/>
    <dgm:cxn modelId="{93524441-1C23-364C-99A5-4382BB6C5403}" type="presParOf" srcId="{952B1DB1-1715-3E4D-86AB-C6D617DA0B37}" destId="{937C3934-7293-D145-BEF0-884583FED278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9D5676D-A5BD-420F-B148-98BFB89F2029}" type="doc">
      <dgm:prSet loTypeId="urn:microsoft.com/office/officeart/2005/8/layout/vProcess5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298DE8DA-E0BF-476D-AE5B-E3F0B77FC10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ability to add any number of users to be recognized by the system.</a:t>
          </a:r>
        </a:p>
      </dgm:t>
    </dgm:pt>
    <dgm:pt modelId="{B4303D00-F702-4D8B-A997-7F0F1630066E}" type="parTrans" cxnId="{1BAA9E27-BAE1-4D26-BE7D-D9921979082E}">
      <dgm:prSet/>
      <dgm:spPr/>
      <dgm:t>
        <a:bodyPr/>
        <a:lstStyle/>
        <a:p>
          <a:endParaRPr lang="en-US"/>
        </a:p>
      </dgm:t>
    </dgm:pt>
    <dgm:pt modelId="{D5170930-31CC-456C-BABD-E3FD5E465336}" type="sibTrans" cxnId="{1BAA9E27-BAE1-4D26-BE7D-D9921979082E}">
      <dgm:prSet phldrT="01"/>
      <dgm:spPr/>
      <dgm:t>
        <a:bodyPr/>
        <a:lstStyle/>
        <a:p>
          <a:r>
            <a:rPr lang="en-US" dirty="0"/>
            <a:t>04</a:t>
          </a:r>
        </a:p>
      </dgm:t>
    </dgm:pt>
    <dgm:pt modelId="{25D0299E-35BF-4876-9E30-9D21AFEF2D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Developed with ElectronJS, ReactJS, and Python for a comprehensive solution.</a:t>
          </a:r>
        </a:p>
      </dgm:t>
    </dgm:pt>
    <dgm:pt modelId="{A11A267B-A9F3-4B68-9494-B44D0EFA8821}" type="parTrans" cxnId="{D2315C7B-F07C-469A-9FA0-27C05E886526}">
      <dgm:prSet/>
      <dgm:spPr/>
      <dgm:t>
        <a:bodyPr/>
        <a:lstStyle/>
        <a:p>
          <a:endParaRPr lang="en-US"/>
        </a:p>
      </dgm:t>
    </dgm:pt>
    <dgm:pt modelId="{AB5C968A-1604-4CC5-B5BF-F6F4E4C507EC}" type="sibTrans" cxnId="{D2315C7B-F07C-469A-9FA0-27C05E886526}">
      <dgm:prSet phldrT="02"/>
      <dgm:spPr/>
      <dgm:t>
        <a:bodyPr/>
        <a:lstStyle/>
        <a:p>
          <a:r>
            <a:rPr lang="en-US" dirty="0"/>
            <a:t>05</a:t>
          </a:r>
        </a:p>
      </dgm:t>
    </dgm:pt>
    <dgm:pt modelId="{CE923454-051B-486E-8516-FEA5C72F35B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Powered with Text to speech functionality for an interactive system. </a:t>
          </a:r>
        </a:p>
      </dgm:t>
    </dgm:pt>
    <dgm:pt modelId="{2D831812-1694-4847-8DCC-E6B830F0186B}" type="parTrans" cxnId="{924C0875-E6AD-4456-9FE8-D8D95DE74996}">
      <dgm:prSet/>
      <dgm:spPr/>
      <dgm:t>
        <a:bodyPr/>
        <a:lstStyle/>
        <a:p>
          <a:endParaRPr lang="en-US"/>
        </a:p>
      </dgm:t>
    </dgm:pt>
    <dgm:pt modelId="{8DC96A03-C03E-4192-A3BA-145183B4313B}" type="sibTrans" cxnId="{924C0875-E6AD-4456-9FE8-D8D95DE74996}">
      <dgm:prSet phldrT="03"/>
      <dgm:spPr/>
      <dgm:t>
        <a:bodyPr/>
        <a:lstStyle/>
        <a:p>
          <a:endParaRPr lang="en-US"/>
        </a:p>
      </dgm:t>
    </dgm:pt>
    <dgm:pt modelId="{952B1DB1-1715-3E4D-86AB-C6D617DA0B37}" type="pres">
      <dgm:prSet presAssocID="{49D5676D-A5BD-420F-B148-98BFB89F2029}" presName="outerComposite" presStyleCnt="0">
        <dgm:presLayoutVars>
          <dgm:chMax val="5"/>
          <dgm:dir/>
          <dgm:resizeHandles val="exact"/>
        </dgm:presLayoutVars>
      </dgm:prSet>
      <dgm:spPr/>
    </dgm:pt>
    <dgm:pt modelId="{1B738BE7-4F88-564C-9C22-31B51EDF5726}" type="pres">
      <dgm:prSet presAssocID="{49D5676D-A5BD-420F-B148-98BFB89F2029}" presName="dummyMaxCanvas" presStyleCnt="0">
        <dgm:presLayoutVars/>
      </dgm:prSet>
      <dgm:spPr/>
    </dgm:pt>
    <dgm:pt modelId="{A5E81266-7ED3-334E-86C0-D293F6DD47C3}" type="pres">
      <dgm:prSet presAssocID="{49D5676D-A5BD-420F-B148-98BFB89F2029}" presName="ThreeNodes_1" presStyleLbl="node1" presStyleIdx="0" presStyleCnt="3">
        <dgm:presLayoutVars>
          <dgm:bulletEnabled val="1"/>
        </dgm:presLayoutVars>
      </dgm:prSet>
      <dgm:spPr/>
    </dgm:pt>
    <dgm:pt modelId="{4514C9AC-F2FF-AE44-9A3B-22B470192F2B}" type="pres">
      <dgm:prSet presAssocID="{49D5676D-A5BD-420F-B148-98BFB89F2029}" presName="ThreeNodes_2" presStyleLbl="node1" presStyleIdx="1" presStyleCnt="3">
        <dgm:presLayoutVars>
          <dgm:bulletEnabled val="1"/>
        </dgm:presLayoutVars>
      </dgm:prSet>
      <dgm:spPr/>
    </dgm:pt>
    <dgm:pt modelId="{66A0E2A5-071B-3842-8058-65B21A3AECD0}" type="pres">
      <dgm:prSet presAssocID="{49D5676D-A5BD-420F-B148-98BFB89F2029}" presName="ThreeNodes_3" presStyleLbl="node1" presStyleIdx="2" presStyleCnt="3">
        <dgm:presLayoutVars>
          <dgm:bulletEnabled val="1"/>
        </dgm:presLayoutVars>
      </dgm:prSet>
      <dgm:spPr/>
    </dgm:pt>
    <dgm:pt modelId="{1FDF1CB4-8D42-2049-B4B2-C083948C26E6}" type="pres">
      <dgm:prSet presAssocID="{49D5676D-A5BD-420F-B148-98BFB89F2029}" presName="ThreeConn_1-2" presStyleLbl="fgAccFollowNode1" presStyleIdx="0" presStyleCnt="2">
        <dgm:presLayoutVars>
          <dgm:bulletEnabled val="1"/>
        </dgm:presLayoutVars>
      </dgm:prSet>
      <dgm:spPr/>
    </dgm:pt>
    <dgm:pt modelId="{BEB2DA71-199E-7946-B296-47510527A5A6}" type="pres">
      <dgm:prSet presAssocID="{49D5676D-A5BD-420F-B148-98BFB89F2029}" presName="ThreeConn_2-3" presStyleLbl="fgAccFollowNode1" presStyleIdx="1" presStyleCnt="2">
        <dgm:presLayoutVars>
          <dgm:bulletEnabled val="1"/>
        </dgm:presLayoutVars>
      </dgm:prSet>
      <dgm:spPr/>
    </dgm:pt>
    <dgm:pt modelId="{A25E65BF-D9BB-B147-A0C0-9E995AAEF45A}" type="pres">
      <dgm:prSet presAssocID="{49D5676D-A5BD-420F-B148-98BFB89F2029}" presName="ThreeNodes_1_text" presStyleLbl="node1" presStyleIdx="2" presStyleCnt="3">
        <dgm:presLayoutVars>
          <dgm:bulletEnabled val="1"/>
        </dgm:presLayoutVars>
      </dgm:prSet>
      <dgm:spPr/>
    </dgm:pt>
    <dgm:pt modelId="{F3B47242-0934-E841-9630-780CAB8856BA}" type="pres">
      <dgm:prSet presAssocID="{49D5676D-A5BD-420F-B148-98BFB89F2029}" presName="ThreeNodes_2_text" presStyleLbl="node1" presStyleIdx="2" presStyleCnt="3">
        <dgm:presLayoutVars>
          <dgm:bulletEnabled val="1"/>
        </dgm:presLayoutVars>
      </dgm:prSet>
      <dgm:spPr/>
    </dgm:pt>
    <dgm:pt modelId="{792C912D-9EEE-8D48-A1B8-6C4940E78DAB}" type="pres">
      <dgm:prSet presAssocID="{49D5676D-A5BD-420F-B148-98BFB89F2029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28F6CC0C-47C5-524E-9626-63AA48104272}" type="presOf" srcId="{298DE8DA-E0BF-476D-AE5B-E3F0B77FC10C}" destId="{A25E65BF-D9BB-B147-A0C0-9E995AAEF45A}" srcOrd="1" destOrd="0" presId="urn:microsoft.com/office/officeart/2005/8/layout/vProcess5"/>
    <dgm:cxn modelId="{5262291C-B62C-2141-8443-CF9E2AD401CE}" type="presOf" srcId="{25D0299E-35BF-4876-9E30-9D21AFEF2D88}" destId="{F3B47242-0934-E841-9630-780CAB8856BA}" srcOrd="1" destOrd="0" presId="urn:microsoft.com/office/officeart/2005/8/layout/vProcess5"/>
    <dgm:cxn modelId="{B256A123-0C6F-774E-85E9-BE824AFC3150}" type="presOf" srcId="{AB5C968A-1604-4CC5-B5BF-F6F4E4C507EC}" destId="{BEB2DA71-199E-7946-B296-47510527A5A6}" srcOrd="0" destOrd="0" presId="urn:microsoft.com/office/officeart/2005/8/layout/vProcess5"/>
    <dgm:cxn modelId="{1BAA9E27-BAE1-4D26-BE7D-D9921979082E}" srcId="{49D5676D-A5BD-420F-B148-98BFB89F2029}" destId="{298DE8DA-E0BF-476D-AE5B-E3F0B77FC10C}" srcOrd="0" destOrd="0" parTransId="{B4303D00-F702-4D8B-A997-7F0F1630066E}" sibTransId="{D5170930-31CC-456C-BABD-E3FD5E465336}"/>
    <dgm:cxn modelId="{04325733-EA86-8D43-AA18-9E20BE2C194F}" type="presOf" srcId="{49D5676D-A5BD-420F-B148-98BFB89F2029}" destId="{952B1DB1-1715-3E4D-86AB-C6D617DA0B37}" srcOrd="0" destOrd="0" presId="urn:microsoft.com/office/officeart/2005/8/layout/vProcess5"/>
    <dgm:cxn modelId="{7825EE39-E54E-0A41-9DC6-7D5BBF18FA40}" type="presOf" srcId="{D5170930-31CC-456C-BABD-E3FD5E465336}" destId="{1FDF1CB4-8D42-2049-B4B2-C083948C26E6}" srcOrd="0" destOrd="0" presId="urn:microsoft.com/office/officeart/2005/8/layout/vProcess5"/>
    <dgm:cxn modelId="{924C0875-E6AD-4456-9FE8-D8D95DE74996}" srcId="{49D5676D-A5BD-420F-B148-98BFB89F2029}" destId="{CE923454-051B-486E-8516-FEA5C72F35B1}" srcOrd="2" destOrd="0" parTransId="{2D831812-1694-4847-8DCC-E6B830F0186B}" sibTransId="{8DC96A03-C03E-4192-A3BA-145183B4313B}"/>
    <dgm:cxn modelId="{D2315C7B-F07C-469A-9FA0-27C05E886526}" srcId="{49D5676D-A5BD-420F-B148-98BFB89F2029}" destId="{25D0299E-35BF-4876-9E30-9D21AFEF2D88}" srcOrd="1" destOrd="0" parTransId="{A11A267B-A9F3-4B68-9494-B44D0EFA8821}" sibTransId="{AB5C968A-1604-4CC5-B5BF-F6F4E4C507EC}"/>
    <dgm:cxn modelId="{2A6C3E80-AC07-8F48-9773-4DF8A4B52C7C}" type="presOf" srcId="{CE923454-051B-486E-8516-FEA5C72F35B1}" destId="{792C912D-9EEE-8D48-A1B8-6C4940E78DAB}" srcOrd="1" destOrd="0" presId="urn:microsoft.com/office/officeart/2005/8/layout/vProcess5"/>
    <dgm:cxn modelId="{90C70598-0803-194C-977D-52BA9F4186DD}" type="presOf" srcId="{298DE8DA-E0BF-476D-AE5B-E3F0B77FC10C}" destId="{A5E81266-7ED3-334E-86C0-D293F6DD47C3}" srcOrd="0" destOrd="0" presId="urn:microsoft.com/office/officeart/2005/8/layout/vProcess5"/>
    <dgm:cxn modelId="{813E3AAE-7449-2C42-B15B-71B96EA70DBD}" type="presOf" srcId="{CE923454-051B-486E-8516-FEA5C72F35B1}" destId="{66A0E2A5-071B-3842-8058-65B21A3AECD0}" srcOrd="0" destOrd="0" presId="urn:microsoft.com/office/officeart/2005/8/layout/vProcess5"/>
    <dgm:cxn modelId="{8C837DC4-BAE3-9F4B-8A13-C325CDF7521D}" type="presOf" srcId="{25D0299E-35BF-4876-9E30-9D21AFEF2D88}" destId="{4514C9AC-F2FF-AE44-9A3B-22B470192F2B}" srcOrd="0" destOrd="0" presId="urn:microsoft.com/office/officeart/2005/8/layout/vProcess5"/>
    <dgm:cxn modelId="{C58F42FC-0EA8-234F-8A81-34B5F745B07D}" type="presParOf" srcId="{952B1DB1-1715-3E4D-86AB-C6D617DA0B37}" destId="{1B738BE7-4F88-564C-9C22-31B51EDF5726}" srcOrd="0" destOrd="0" presId="urn:microsoft.com/office/officeart/2005/8/layout/vProcess5"/>
    <dgm:cxn modelId="{43FEDF8F-77FB-3A4C-92C2-9600342E648A}" type="presParOf" srcId="{952B1DB1-1715-3E4D-86AB-C6D617DA0B37}" destId="{A5E81266-7ED3-334E-86C0-D293F6DD47C3}" srcOrd="1" destOrd="0" presId="urn:microsoft.com/office/officeart/2005/8/layout/vProcess5"/>
    <dgm:cxn modelId="{801FF58B-D5F7-ED4C-80C3-4C8A0CF80ADE}" type="presParOf" srcId="{952B1DB1-1715-3E4D-86AB-C6D617DA0B37}" destId="{4514C9AC-F2FF-AE44-9A3B-22B470192F2B}" srcOrd="2" destOrd="0" presId="urn:microsoft.com/office/officeart/2005/8/layout/vProcess5"/>
    <dgm:cxn modelId="{7ECC6960-E545-264E-A9EA-E266A9177A64}" type="presParOf" srcId="{952B1DB1-1715-3E4D-86AB-C6D617DA0B37}" destId="{66A0E2A5-071B-3842-8058-65B21A3AECD0}" srcOrd="3" destOrd="0" presId="urn:microsoft.com/office/officeart/2005/8/layout/vProcess5"/>
    <dgm:cxn modelId="{E18876A1-ACF9-BF44-8C48-305A180A3E4D}" type="presParOf" srcId="{952B1DB1-1715-3E4D-86AB-C6D617DA0B37}" destId="{1FDF1CB4-8D42-2049-B4B2-C083948C26E6}" srcOrd="4" destOrd="0" presId="urn:microsoft.com/office/officeart/2005/8/layout/vProcess5"/>
    <dgm:cxn modelId="{B17885B2-0567-3242-BA81-4803110E66A0}" type="presParOf" srcId="{952B1DB1-1715-3E4D-86AB-C6D617DA0B37}" destId="{BEB2DA71-199E-7946-B296-47510527A5A6}" srcOrd="5" destOrd="0" presId="urn:microsoft.com/office/officeart/2005/8/layout/vProcess5"/>
    <dgm:cxn modelId="{7E271572-BDBF-E34C-A829-323B6F01BE3A}" type="presParOf" srcId="{952B1DB1-1715-3E4D-86AB-C6D617DA0B37}" destId="{A25E65BF-D9BB-B147-A0C0-9E995AAEF45A}" srcOrd="6" destOrd="0" presId="urn:microsoft.com/office/officeart/2005/8/layout/vProcess5"/>
    <dgm:cxn modelId="{43B343A4-719B-7745-A398-C42111AFD856}" type="presParOf" srcId="{952B1DB1-1715-3E4D-86AB-C6D617DA0B37}" destId="{F3B47242-0934-E841-9630-780CAB8856BA}" srcOrd="7" destOrd="0" presId="urn:microsoft.com/office/officeart/2005/8/layout/vProcess5"/>
    <dgm:cxn modelId="{DBE9DCDD-A0A5-3840-B282-2C0B2B3CB2BD}" type="presParOf" srcId="{952B1DB1-1715-3E4D-86AB-C6D617DA0B37}" destId="{792C912D-9EEE-8D48-A1B8-6C4940E78DAB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58AD67D-4654-46A4-A60B-BC655B705E9C}" type="doc">
      <dgm:prSet loTypeId="urn:microsoft.com/office/officeart/2005/8/layout/hierarchy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FD78F0-F6DB-40BC-B4F2-142AF93A5101}">
      <dgm:prSet/>
      <dgm:spPr/>
      <dgm:t>
        <a:bodyPr/>
        <a:lstStyle/>
        <a:p>
          <a:r>
            <a:rPr lang="en-US" b="0" i="0" u="none" dirty="0"/>
            <a:t>K-Nearest Neighbors (KNN) algorithm</a:t>
          </a:r>
          <a:endParaRPr lang="en-US" dirty="0"/>
        </a:p>
      </dgm:t>
    </dgm:pt>
    <dgm:pt modelId="{8FE95B84-BA00-474E-A1E0-6DC0F2F5A2A1}" type="parTrans" cxnId="{7724E337-DFC5-44E5-A433-F8DA040E1FCF}">
      <dgm:prSet/>
      <dgm:spPr/>
      <dgm:t>
        <a:bodyPr/>
        <a:lstStyle/>
        <a:p>
          <a:endParaRPr lang="en-US"/>
        </a:p>
      </dgm:t>
    </dgm:pt>
    <dgm:pt modelId="{CD42975B-512E-4D90-A0A0-6C639BF480BF}" type="sibTrans" cxnId="{7724E337-DFC5-44E5-A433-F8DA040E1FCF}">
      <dgm:prSet/>
      <dgm:spPr/>
      <dgm:t>
        <a:bodyPr/>
        <a:lstStyle/>
        <a:p>
          <a:endParaRPr lang="en-US"/>
        </a:p>
      </dgm:t>
    </dgm:pt>
    <dgm:pt modelId="{8082CD95-CF93-4947-AB2D-6AE6100501AE}" type="pres">
      <dgm:prSet presAssocID="{758AD67D-4654-46A4-A60B-BC655B705E9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7BBEB4A-F8C9-814A-A048-FCDB1BA38834}" type="pres">
      <dgm:prSet presAssocID="{03FD78F0-F6DB-40BC-B4F2-142AF93A5101}" presName="hierRoot1" presStyleCnt="0"/>
      <dgm:spPr/>
    </dgm:pt>
    <dgm:pt modelId="{FB8A1A9C-2F26-D446-A3F3-7E540E6767C9}" type="pres">
      <dgm:prSet presAssocID="{03FD78F0-F6DB-40BC-B4F2-142AF93A5101}" presName="composite" presStyleCnt="0"/>
      <dgm:spPr/>
    </dgm:pt>
    <dgm:pt modelId="{5A6F0592-4DA9-BA4D-807F-225327167B8C}" type="pres">
      <dgm:prSet presAssocID="{03FD78F0-F6DB-40BC-B4F2-142AF93A5101}" presName="background" presStyleLbl="node0" presStyleIdx="0" presStyleCnt="1"/>
      <dgm:spPr/>
    </dgm:pt>
    <dgm:pt modelId="{133F7C47-FFF3-A24A-8D6C-0D1457154895}" type="pres">
      <dgm:prSet presAssocID="{03FD78F0-F6DB-40BC-B4F2-142AF93A5101}" presName="text" presStyleLbl="fgAcc0" presStyleIdx="0" presStyleCnt="1">
        <dgm:presLayoutVars>
          <dgm:chPref val="3"/>
        </dgm:presLayoutVars>
      </dgm:prSet>
      <dgm:spPr/>
    </dgm:pt>
    <dgm:pt modelId="{CB9A7963-F259-0E4B-96A3-7A4B19750E66}" type="pres">
      <dgm:prSet presAssocID="{03FD78F0-F6DB-40BC-B4F2-142AF93A5101}" presName="hierChild2" presStyleCnt="0"/>
      <dgm:spPr/>
    </dgm:pt>
  </dgm:ptLst>
  <dgm:cxnLst>
    <dgm:cxn modelId="{E74CDA0E-097E-3D46-8944-A20FD3042D3F}" type="presOf" srcId="{03FD78F0-F6DB-40BC-B4F2-142AF93A5101}" destId="{133F7C47-FFF3-A24A-8D6C-0D1457154895}" srcOrd="0" destOrd="0" presId="urn:microsoft.com/office/officeart/2005/8/layout/hierarchy1"/>
    <dgm:cxn modelId="{87DE4525-3BF4-6A44-9C9E-EAA063E08FAF}" type="presOf" srcId="{758AD67D-4654-46A4-A60B-BC655B705E9C}" destId="{8082CD95-CF93-4947-AB2D-6AE6100501AE}" srcOrd="0" destOrd="0" presId="urn:microsoft.com/office/officeart/2005/8/layout/hierarchy1"/>
    <dgm:cxn modelId="{7724E337-DFC5-44E5-A433-F8DA040E1FCF}" srcId="{758AD67D-4654-46A4-A60B-BC655B705E9C}" destId="{03FD78F0-F6DB-40BC-B4F2-142AF93A5101}" srcOrd="0" destOrd="0" parTransId="{8FE95B84-BA00-474E-A1E0-6DC0F2F5A2A1}" sibTransId="{CD42975B-512E-4D90-A0A0-6C639BF480BF}"/>
    <dgm:cxn modelId="{CB12BB50-7BE9-7748-8FB9-02507C741996}" type="presParOf" srcId="{8082CD95-CF93-4947-AB2D-6AE6100501AE}" destId="{27BBEB4A-F8C9-814A-A048-FCDB1BA38834}" srcOrd="0" destOrd="0" presId="urn:microsoft.com/office/officeart/2005/8/layout/hierarchy1"/>
    <dgm:cxn modelId="{6A1880F5-1A72-F34B-9CA6-0EB17B5D141E}" type="presParOf" srcId="{27BBEB4A-F8C9-814A-A048-FCDB1BA38834}" destId="{FB8A1A9C-2F26-D446-A3F3-7E540E6767C9}" srcOrd="0" destOrd="0" presId="urn:microsoft.com/office/officeart/2005/8/layout/hierarchy1"/>
    <dgm:cxn modelId="{725C5BDB-B9E2-3644-97B8-9CA4F758AA72}" type="presParOf" srcId="{FB8A1A9C-2F26-D446-A3F3-7E540E6767C9}" destId="{5A6F0592-4DA9-BA4D-807F-225327167B8C}" srcOrd="0" destOrd="0" presId="urn:microsoft.com/office/officeart/2005/8/layout/hierarchy1"/>
    <dgm:cxn modelId="{7A62AC36-9AB1-744B-A92A-6E3E56375634}" type="presParOf" srcId="{FB8A1A9C-2F26-D446-A3F3-7E540E6767C9}" destId="{133F7C47-FFF3-A24A-8D6C-0D1457154895}" srcOrd="1" destOrd="0" presId="urn:microsoft.com/office/officeart/2005/8/layout/hierarchy1"/>
    <dgm:cxn modelId="{9124C418-45A1-4C4C-86D1-AD717B139A38}" type="presParOf" srcId="{27BBEB4A-F8C9-814A-A048-FCDB1BA38834}" destId="{CB9A7963-F259-0E4B-96A3-7A4B19750E6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6F29AB6-DEA0-4BD3-B33C-E0D937B2F984}" type="doc">
      <dgm:prSet loTypeId="urn:microsoft.com/office/officeart/2016/7/layout/VerticalSolidActionList" loCatId="List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FD6BC722-C6BA-46C6-8FD4-1C27F703DFB1}">
      <dgm:prSet/>
      <dgm:spPr/>
      <dgm:t>
        <a:bodyPr/>
        <a:lstStyle/>
        <a:p>
          <a:r>
            <a:rPr lang="en-US" b="1" i="0" u="none" dirty="0"/>
            <a:t>ElectronJS</a:t>
          </a:r>
          <a:endParaRPr lang="en-US" dirty="0"/>
        </a:p>
      </dgm:t>
    </dgm:pt>
    <dgm:pt modelId="{2E2F9535-C55F-4AB6-B600-228F1F790D6C}" type="parTrans" cxnId="{53E9C529-7462-4AC1-872B-06199AE7C9E5}">
      <dgm:prSet/>
      <dgm:spPr/>
      <dgm:t>
        <a:bodyPr/>
        <a:lstStyle/>
        <a:p>
          <a:endParaRPr lang="en-US"/>
        </a:p>
      </dgm:t>
    </dgm:pt>
    <dgm:pt modelId="{1FAFA57A-1272-4ECF-AEB1-BF37F0326496}" type="sibTrans" cxnId="{53E9C529-7462-4AC1-872B-06199AE7C9E5}">
      <dgm:prSet/>
      <dgm:spPr/>
      <dgm:t>
        <a:bodyPr/>
        <a:lstStyle/>
        <a:p>
          <a:endParaRPr lang="en-US"/>
        </a:p>
      </dgm:t>
    </dgm:pt>
    <dgm:pt modelId="{6892C0FE-9DE7-4183-BC4F-362D897DB08E}">
      <dgm:prSet/>
      <dgm:spPr/>
      <dgm:t>
        <a:bodyPr/>
        <a:lstStyle/>
        <a:p>
          <a:r>
            <a:rPr lang="en-US" b="0" i="0" u="none" dirty="0"/>
            <a:t>It gives the ability to create a desktop application using </a:t>
          </a:r>
          <a:r>
            <a:rPr lang="en-US" b="0" i="0" u="none" dirty="0" err="1"/>
            <a:t>Javascript</a:t>
          </a:r>
          <a:r>
            <a:rPr lang="en-US" b="0" i="0" u="none" dirty="0"/>
            <a:t> frameworks.</a:t>
          </a:r>
          <a:endParaRPr lang="en-US" dirty="0"/>
        </a:p>
      </dgm:t>
    </dgm:pt>
    <dgm:pt modelId="{6DF64D7F-E64F-42FE-92E1-C13E5F4C5D21}" type="parTrans" cxnId="{E373AFD1-8043-48BA-9FEC-A42EFE381A5B}">
      <dgm:prSet/>
      <dgm:spPr/>
      <dgm:t>
        <a:bodyPr/>
        <a:lstStyle/>
        <a:p>
          <a:endParaRPr lang="en-US"/>
        </a:p>
      </dgm:t>
    </dgm:pt>
    <dgm:pt modelId="{C8476F16-751E-471B-9DB0-6E09898E2286}" type="sibTrans" cxnId="{E373AFD1-8043-48BA-9FEC-A42EFE381A5B}">
      <dgm:prSet/>
      <dgm:spPr/>
      <dgm:t>
        <a:bodyPr/>
        <a:lstStyle/>
        <a:p>
          <a:endParaRPr lang="en-US"/>
        </a:p>
      </dgm:t>
    </dgm:pt>
    <dgm:pt modelId="{D34CC4AD-3FB2-4900-8723-B4742465CC5A}">
      <dgm:prSet/>
      <dgm:spPr/>
      <dgm:t>
        <a:bodyPr/>
        <a:lstStyle/>
        <a:p>
          <a:r>
            <a:rPr lang="en-US" b="1" i="0" u="none" dirty="0" err="1"/>
            <a:t>FastAPI</a:t>
          </a:r>
          <a:endParaRPr lang="en-US" dirty="0"/>
        </a:p>
      </dgm:t>
    </dgm:pt>
    <dgm:pt modelId="{5C4B2CD4-6961-43E0-9837-20CA2732197E}" type="parTrans" cxnId="{83018606-DD93-4507-8034-E55B4DD44E72}">
      <dgm:prSet/>
      <dgm:spPr/>
      <dgm:t>
        <a:bodyPr/>
        <a:lstStyle/>
        <a:p>
          <a:endParaRPr lang="en-US"/>
        </a:p>
      </dgm:t>
    </dgm:pt>
    <dgm:pt modelId="{D562039F-407F-46A3-82FE-23187C9402AF}" type="sibTrans" cxnId="{83018606-DD93-4507-8034-E55B4DD44E72}">
      <dgm:prSet/>
      <dgm:spPr/>
      <dgm:t>
        <a:bodyPr/>
        <a:lstStyle/>
        <a:p>
          <a:endParaRPr lang="en-US"/>
        </a:p>
      </dgm:t>
    </dgm:pt>
    <dgm:pt modelId="{9B72CE55-1B82-4B79-8A8E-57413DF8C71D}">
      <dgm:prSet/>
      <dgm:spPr/>
      <dgm:t>
        <a:bodyPr/>
        <a:lstStyle/>
        <a:p>
          <a:r>
            <a:rPr lang="en-US" b="0" i="0" u="none" dirty="0"/>
            <a:t>Establish a connection between frontend (React JS) and backend(Python).</a:t>
          </a:r>
          <a:endParaRPr lang="en-US" dirty="0"/>
        </a:p>
      </dgm:t>
    </dgm:pt>
    <dgm:pt modelId="{E70BF737-AD31-476A-BAC6-2B39AF88116A}" type="parTrans" cxnId="{BF11287E-A74A-4435-8330-744BD6C95F36}">
      <dgm:prSet/>
      <dgm:spPr/>
      <dgm:t>
        <a:bodyPr/>
        <a:lstStyle/>
        <a:p>
          <a:endParaRPr lang="en-US"/>
        </a:p>
      </dgm:t>
    </dgm:pt>
    <dgm:pt modelId="{FA498E8B-FAEE-4AAC-8F33-8388690567FF}" type="sibTrans" cxnId="{BF11287E-A74A-4435-8330-744BD6C95F36}">
      <dgm:prSet/>
      <dgm:spPr/>
      <dgm:t>
        <a:bodyPr/>
        <a:lstStyle/>
        <a:p>
          <a:endParaRPr lang="en-US"/>
        </a:p>
      </dgm:t>
    </dgm:pt>
    <dgm:pt modelId="{CE3AEBDD-F117-41FF-B5BC-508D4BF94219}">
      <dgm:prSet/>
      <dgm:spPr/>
      <dgm:t>
        <a:bodyPr/>
        <a:lstStyle/>
        <a:p>
          <a:r>
            <a:rPr lang="en-US" b="1" i="0" u="none" dirty="0" err="1"/>
            <a:t>Deepface</a:t>
          </a:r>
          <a:endParaRPr lang="en-US" dirty="0"/>
        </a:p>
      </dgm:t>
    </dgm:pt>
    <dgm:pt modelId="{FDCD1F26-0EE3-4FDC-B3B9-5CAEF4017EA1}" type="parTrans" cxnId="{CCA5A284-CFDF-4B54-80AE-392B7424768C}">
      <dgm:prSet/>
      <dgm:spPr/>
      <dgm:t>
        <a:bodyPr/>
        <a:lstStyle/>
        <a:p>
          <a:endParaRPr lang="en-US"/>
        </a:p>
      </dgm:t>
    </dgm:pt>
    <dgm:pt modelId="{16214368-9790-4823-9689-172CA4046DE4}" type="sibTrans" cxnId="{CCA5A284-CFDF-4B54-80AE-392B7424768C}">
      <dgm:prSet/>
      <dgm:spPr/>
      <dgm:t>
        <a:bodyPr/>
        <a:lstStyle/>
        <a:p>
          <a:endParaRPr lang="en-US"/>
        </a:p>
      </dgm:t>
    </dgm:pt>
    <dgm:pt modelId="{8CEDE40B-94DD-49BD-AC99-4FCF77542A28}">
      <dgm:prSet/>
      <dgm:spPr/>
      <dgm:t>
        <a:bodyPr/>
        <a:lstStyle/>
        <a:p>
          <a:r>
            <a:rPr lang="en-US" b="0" i="0" u="none" dirty="0"/>
            <a:t>Library for face recognition and analyzing the user's emotions, age, race, and gender using artificial intelligence methods.</a:t>
          </a:r>
          <a:endParaRPr lang="en-US" dirty="0"/>
        </a:p>
      </dgm:t>
    </dgm:pt>
    <dgm:pt modelId="{945829FA-4E64-486B-95EB-7D513356D4C8}" type="parTrans" cxnId="{E289F28E-D1C5-499C-9BD0-E39095699D60}">
      <dgm:prSet/>
      <dgm:spPr/>
      <dgm:t>
        <a:bodyPr/>
        <a:lstStyle/>
        <a:p>
          <a:endParaRPr lang="en-US"/>
        </a:p>
      </dgm:t>
    </dgm:pt>
    <dgm:pt modelId="{CB135F3C-DADA-4DCD-8C9D-9675670A47BA}" type="sibTrans" cxnId="{E289F28E-D1C5-499C-9BD0-E39095699D60}">
      <dgm:prSet/>
      <dgm:spPr/>
      <dgm:t>
        <a:bodyPr/>
        <a:lstStyle/>
        <a:p>
          <a:endParaRPr lang="en-US"/>
        </a:p>
      </dgm:t>
    </dgm:pt>
    <dgm:pt modelId="{0F8D40BF-F385-E845-8CBC-C71D629DB45C}" type="pres">
      <dgm:prSet presAssocID="{96F29AB6-DEA0-4BD3-B33C-E0D937B2F984}" presName="Name0" presStyleCnt="0">
        <dgm:presLayoutVars>
          <dgm:dir/>
          <dgm:animLvl val="lvl"/>
          <dgm:resizeHandles val="exact"/>
        </dgm:presLayoutVars>
      </dgm:prSet>
      <dgm:spPr/>
    </dgm:pt>
    <dgm:pt modelId="{87798599-0829-A14C-8232-41BB3E656C73}" type="pres">
      <dgm:prSet presAssocID="{FD6BC722-C6BA-46C6-8FD4-1C27F703DFB1}" presName="linNode" presStyleCnt="0"/>
      <dgm:spPr/>
    </dgm:pt>
    <dgm:pt modelId="{5EE55B32-EE9B-6F4F-9FB4-2832F76B3F43}" type="pres">
      <dgm:prSet presAssocID="{FD6BC722-C6BA-46C6-8FD4-1C27F703DFB1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E0E400A5-80EA-B244-ACFF-0A25CA0DE6DD}" type="pres">
      <dgm:prSet presAssocID="{FD6BC722-C6BA-46C6-8FD4-1C27F703DFB1}" presName="descendantText" presStyleLbl="alignAccFollowNode1" presStyleIdx="0" presStyleCnt="3">
        <dgm:presLayoutVars>
          <dgm:bulletEnabled/>
        </dgm:presLayoutVars>
      </dgm:prSet>
      <dgm:spPr/>
    </dgm:pt>
    <dgm:pt modelId="{39CACC6E-7299-EC44-BAC2-EEFD3062A6FB}" type="pres">
      <dgm:prSet presAssocID="{1FAFA57A-1272-4ECF-AEB1-BF37F0326496}" presName="sp" presStyleCnt="0"/>
      <dgm:spPr/>
    </dgm:pt>
    <dgm:pt modelId="{DFA205FD-9E16-9241-A488-33ECD6D714FA}" type="pres">
      <dgm:prSet presAssocID="{D34CC4AD-3FB2-4900-8723-B4742465CC5A}" presName="linNode" presStyleCnt="0"/>
      <dgm:spPr/>
    </dgm:pt>
    <dgm:pt modelId="{57B88F41-1A49-3641-94F9-B488662D0F48}" type="pres">
      <dgm:prSet presAssocID="{D34CC4AD-3FB2-4900-8723-B4742465CC5A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004AAA3D-0B2D-8B44-910D-DBD08FAA5209}" type="pres">
      <dgm:prSet presAssocID="{D34CC4AD-3FB2-4900-8723-B4742465CC5A}" presName="descendantText" presStyleLbl="alignAccFollowNode1" presStyleIdx="1" presStyleCnt="3">
        <dgm:presLayoutVars>
          <dgm:bulletEnabled/>
        </dgm:presLayoutVars>
      </dgm:prSet>
      <dgm:spPr/>
    </dgm:pt>
    <dgm:pt modelId="{062BCC2C-C884-D44A-BD61-BCCFAEDC7426}" type="pres">
      <dgm:prSet presAssocID="{D562039F-407F-46A3-82FE-23187C9402AF}" presName="sp" presStyleCnt="0"/>
      <dgm:spPr/>
    </dgm:pt>
    <dgm:pt modelId="{D4D20FC4-83E4-5145-A9CB-159E9605A86C}" type="pres">
      <dgm:prSet presAssocID="{CE3AEBDD-F117-41FF-B5BC-508D4BF94219}" presName="linNode" presStyleCnt="0"/>
      <dgm:spPr/>
    </dgm:pt>
    <dgm:pt modelId="{FF5074FB-CE9A-4D46-B66C-3025430F3BC0}" type="pres">
      <dgm:prSet presAssocID="{CE3AEBDD-F117-41FF-B5BC-508D4BF94219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F41936DE-0A36-5F4F-B08A-446509437FDB}" type="pres">
      <dgm:prSet presAssocID="{CE3AEBDD-F117-41FF-B5BC-508D4BF94219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7BB37501-2A8C-8D49-A67D-75C954F702A7}" type="presOf" srcId="{D34CC4AD-3FB2-4900-8723-B4742465CC5A}" destId="{57B88F41-1A49-3641-94F9-B488662D0F48}" srcOrd="0" destOrd="0" presId="urn:microsoft.com/office/officeart/2016/7/layout/VerticalSolidActionList"/>
    <dgm:cxn modelId="{83018606-DD93-4507-8034-E55B4DD44E72}" srcId="{96F29AB6-DEA0-4BD3-B33C-E0D937B2F984}" destId="{D34CC4AD-3FB2-4900-8723-B4742465CC5A}" srcOrd="1" destOrd="0" parTransId="{5C4B2CD4-6961-43E0-9837-20CA2732197E}" sibTransId="{D562039F-407F-46A3-82FE-23187C9402AF}"/>
    <dgm:cxn modelId="{29E19309-7392-4849-BB9D-F3CBC0A636C6}" type="presOf" srcId="{9B72CE55-1B82-4B79-8A8E-57413DF8C71D}" destId="{004AAA3D-0B2D-8B44-910D-DBD08FAA5209}" srcOrd="0" destOrd="0" presId="urn:microsoft.com/office/officeart/2016/7/layout/VerticalSolidActionList"/>
    <dgm:cxn modelId="{FCEDAE0D-23AE-EB4A-A1F4-9E267F0C4533}" type="presOf" srcId="{96F29AB6-DEA0-4BD3-B33C-E0D937B2F984}" destId="{0F8D40BF-F385-E845-8CBC-C71D629DB45C}" srcOrd="0" destOrd="0" presId="urn:microsoft.com/office/officeart/2016/7/layout/VerticalSolidActionList"/>
    <dgm:cxn modelId="{53E9C529-7462-4AC1-872B-06199AE7C9E5}" srcId="{96F29AB6-DEA0-4BD3-B33C-E0D937B2F984}" destId="{FD6BC722-C6BA-46C6-8FD4-1C27F703DFB1}" srcOrd="0" destOrd="0" parTransId="{2E2F9535-C55F-4AB6-B600-228F1F790D6C}" sibTransId="{1FAFA57A-1272-4ECF-AEB1-BF37F0326496}"/>
    <dgm:cxn modelId="{4B96A736-BAE0-A047-AEF1-3F193A9628A8}" type="presOf" srcId="{FD6BC722-C6BA-46C6-8FD4-1C27F703DFB1}" destId="{5EE55B32-EE9B-6F4F-9FB4-2832F76B3F43}" srcOrd="0" destOrd="0" presId="urn:microsoft.com/office/officeart/2016/7/layout/VerticalSolidActionList"/>
    <dgm:cxn modelId="{7331AC59-1AEC-D14E-9A83-D6A34D899C8D}" type="presOf" srcId="{8CEDE40B-94DD-49BD-AC99-4FCF77542A28}" destId="{F41936DE-0A36-5F4F-B08A-446509437FDB}" srcOrd="0" destOrd="0" presId="urn:microsoft.com/office/officeart/2016/7/layout/VerticalSolidActionList"/>
    <dgm:cxn modelId="{BF11287E-A74A-4435-8330-744BD6C95F36}" srcId="{D34CC4AD-3FB2-4900-8723-B4742465CC5A}" destId="{9B72CE55-1B82-4B79-8A8E-57413DF8C71D}" srcOrd="0" destOrd="0" parTransId="{E70BF737-AD31-476A-BAC6-2B39AF88116A}" sibTransId="{FA498E8B-FAEE-4AAC-8F33-8388690567FF}"/>
    <dgm:cxn modelId="{CCA5A284-CFDF-4B54-80AE-392B7424768C}" srcId="{96F29AB6-DEA0-4BD3-B33C-E0D937B2F984}" destId="{CE3AEBDD-F117-41FF-B5BC-508D4BF94219}" srcOrd="2" destOrd="0" parTransId="{FDCD1F26-0EE3-4FDC-B3B9-5CAEF4017EA1}" sibTransId="{16214368-9790-4823-9689-172CA4046DE4}"/>
    <dgm:cxn modelId="{E289F28E-D1C5-499C-9BD0-E39095699D60}" srcId="{CE3AEBDD-F117-41FF-B5BC-508D4BF94219}" destId="{8CEDE40B-94DD-49BD-AC99-4FCF77542A28}" srcOrd="0" destOrd="0" parTransId="{945829FA-4E64-486B-95EB-7D513356D4C8}" sibTransId="{CB135F3C-DADA-4DCD-8C9D-9675670A47BA}"/>
    <dgm:cxn modelId="{429E28C3-1F30-CF4E-AE2A-FDA640025AD9}" type="presOf" srcId="{6892C0FE-9DE7-4183-BC4F-362D897DB08E}" destId="{E0E400A5-80EA-B244-ACFF-0A25CA0DE6DD}" srcOrd="0" destOrd="0" presId="urn:microsoft.com/office/officeart/2016/7/layout/VerticalSolidActionList"/>
    <dgm:cxn modelId="{E373AFD1-8043-48BA-9FEC-A42EFE381A5B}" srcId="{FD6BC722-C6BA-46C6-8FD4-1C27F703DFB1}" destId="{6892C0FE-9DE7-4183-BC4F-362D897DB08E}" srcOrd="0" destOrd="0" parTransId="{6DF64D7F-E64F-42FE-92E1-C13E5F4C5D21}" sibTransId="{C8476F16-751E-471B-9DB0-6E09898E2286}"/>
    <dgm:cxn modelId="{5C4E2DD8-B337-4E4B-8D3E-0C5C03AA7A05}" type="presOf" srcId="{CE3AEBDD-F117-41FF-B5BC-508D4BF94219}" destId="{FF5074FB-CE9A-4D46-B66C-3025430F3BC0}" srcOrd="0" destOrd="0" presId="urn:microsoft.com/office/officeart/2016/7/layout/VerticalSolidActionList"/>
    <dgm:cxn modelId="{B22C4349-0123-354B-AA68-C8D03DB13EC8}" type="presParOf" srcId="{0F8D40BF-F385-E845-8CBC-C71D629DB45C}" destId="{87798599-0829-A14C-8232-41BB3E656C73}" srcOrd="0" destOrd="0" presId="urn:microsoft.com/office/officeart/2016/7/layout/VerticalSolidActionList"/>
    <dgm:cxn modelId="{2C74C148-95C2-4A48-A2E8-8FFB768B8540}" type="presParOf" srcId="{87798599-0829-A14C-8232-41BB3E656C73}" destId="{5EE55B32-EE9B-6F4F-9FB4-2832F76B3F43}" srcOrd="0" destOrd="0" presId="urn:microsoft.com/office/officeart/2016/7/layout/VerticalSolidActionList"/>
    <dgm:cxn modelId="{8B17DD33-9137-2644-8441-905A2404572B}" type="presParOf" srcId="{87798599-0829-A14C-8232-41BB3E656C73}" destId="{E0E400A5-80EA-B244-ACFF-0A25CA0DE6DD}" srcOrd="1" destOrd="0" presId="urn:microsoft.com/office/officeart/2016/7/layout/VerticalSolidActionList"/>
    <dgm:cxn modelId="{DC4CE2E5-850C-8346-BB55-B81739DC2C4C}" type="presParOf" srcId="{0F8D40BF-F385-E845-8CBC-C71D629DB45C}" destId="{39CACC6E-7299-EC44-BAC2-EEFD3062A6FB}" srcOrd="1" destOrd="0" presId="urn:microsoft.com/office/officeart/2016/7/layout/VerticalSolidActionList"/>
    <dgm:cxn modelId="{2029AB17-4197-364F-AAB5-B25B96856875}" type="presParOf" srcId="{0F8D40BF-F385-E845-8CBC-C71D629DB45C}" destId="{DFA205FD-9E16-9241-A488-33ECD6D714FA}" srcOrd="2" destOrd="0" presId="urn:microsoft.com/office/officeart/2016/7/layout/VerticalSolidActionList"/>
    <dgm:cxn modelId="{9D9A5C8F-E334-9C4A-BCDC-D4F8AA304D85}" type="presParOf" srcId="{DFA205FD-9E16-9241-A488-33ECD6D714FA}" destId="{57B88F41-1A49-3641-94F9-B488662D0F48}" srcOrd="0" destOrd="0" presId="urn:microsoft.com/office/officeart/2016/7/layout/VerticalSolidActionList"/>
    <dgm:cxn modelId="{67AE3C4E-90FF-3549-B53A-DC66D590F95B}" type="presParOf" srcId="{DFA205FD-9E16-9241-A488-33ECD6D714FA}" destId="{004AAA3D-0B2D-8B44-910D-DBD08FAA5209}" srcOrd="1" destOrd="0" presId="urn:microsoft.com/office/officeart/2016/7/layout/VerticalSolidActionList"/>
    <dgm:cxn modelId="{586C6FFA-0471-6045-A025-D375F14FF179}" type="presParOf" srcId="{0F8D40BF-F385-E845-8CBC-C71D629DB45C}" destId="{062BCC2C-C884-D44A-BD61-BCCFAEDC7426}" srcOrd="3" destOrd="0" presId="urn:microsoft.com/office/officeart/2016/7/layout/VerticalSolidActionList"/>
    <dgm:cxn modelId="{C7F191F5-0FDE-5045-9C9A-D96C3B6DFF8D}" type="presParOf" srcId="{0F8D40BF-F385-E845-8CBC-C71D629DB45C}" destId="{D4D20FC4-83E4-5145-A9CB-159E9605A86C}" srcOrd="4" destOrd="0" presId="urn:microsoft.com/office/officeart/2016/7/layout/VerticalSolidActionList"/>
    <dgm:cxn modelId="{425C03F8-FB24-4F44-A937-C48F85632EDF}" type="presParOf" srcId="{D4D20FC4-83E4-5145-A9CB-159E9605A86C}" destId="{FF5074FB-CE9A-4D46-B66C-3025430F3BC0}" srcOrd="0" destOrd="0" presId="urn:microsoft.com/office/officeart/2016/7/layout/VerticalSolidActionList"/>
    <dgm:cxn modelId="{BE956960-DF05-E246-9CE1-B844DB9A075E}" type="presParOf" srcId="{D4D20FC4-83E4-5145-A9CB-159E9605A86C}" destId="{F41936DE-0A36-5F4F-B08A-446509437FDB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6F29AB6-DEA0-4BD3-B33C-E0D937B2F984}" type="doc">
      <dgm:prSet loTypeId="urn:microsoft.com/office/officeart/2016/7/layout/VerticalSolidActionList" loCatId="List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FD6BC722-C6BA-46C6-8FD4-1C27F703DFB1}">
      <dgm:prSet/>
      <dgm:spPr/>
      <dgm:t>
        <a:bodyPr/>
        <a:lstStyle/>
        <a:p>
          <a:r>
            <a:rPr lang="en-US" b="1" i="0" u="none" dirty="0" err="1"/>
            <a:t>Face_recognition</a:t>
          </a:r>
          <a:endParaRPr lang="en-US" dirty="0"/>
        </a:p>
      </dgm:t>
    </dgm:pt>
    <dgm:pt modelId="{2E2F9535-C55F-4AB6-B600-228F1F790D6C}" type="parTrans" cxnId="{53E9C529-7462-4AC1-872B-06199AE7C9E5}">
      <dgm:prSet/>
      <dgm:spPr/>
      <dgm:t>
        <a:bodyPr/>
        <a:lstStyle/>
        <a:p>
          <a:endParaRPr lang="en-US"/>
        </a:p>
      </dgm:t>
    </dgm:pt>
    <dgm:pt modelId="{1FAFA57A-1272-4ECF-AEB1-BF37F0326496}" type="sibTrans" cxnId="{53E9C529-7462-4AC1-872B-06199AE7C9E5}">
      <dgm:prSet/>
      <dgm:spPr/>
      <dgm:t>
        <a:bodyPr/>
        <a:lstStyle/>
        <a:p>
          <a:endParaRPr lang="en-US"/>
        </a:p>
      </dgm:t>
    </dgm:pt>
    <dgm:pt modelId="{6892C0FE-9DE7-4183-BC4F-362D897DB08E}">
      <dgm:prSet custT="1"/>
      <dgm:spPr/>
      <dgm:t>
        <a:bodyPr/>
        <a:lstStyle/>
        <a:p>
          <a:r>
            <a:rPr lang="en-US" sz="1900" b="0" i="0" u="none" dirty="0"/>
            <a:t>Detect and encode faces from an image in order to use it as an input feature for training our KNN model for face recognition.</a:t>
          </a:r>
          <a:endParaRPr lang="en-US" sz="1900" dirty="0"/>
        </a:p>
      </dgm:t>
    </dgm:pt>
    <dgm:pt modelId="{6DF64D7F-E64F-42FE-92E1-C13E5F4C5D21}" type="parTrans" cxnId="{E373AFD1-8043-48BA-9FEC-A42EFE381A5B}">
      <dgm:prSet/>
      <dgm:spPr/>
      <dgm:t>
        <a:bodyPr/>
        <a:lstStyle/>
        <a:p>
          <a:endParaRPr lang="en-US"/>
        </a:p>
      </dgm:t>
    </dgm:pt>
    <dgm:pt modelId="{C8476F16-751E-471B-9DB0-6E09898E2286}" type="sibTrans" cxnId="{E373AFD1-8043-48BA-9FEC-A42EFE381A5B}">
      <dgm:prSet/>
      <dgm:spPr/>
      <dgm:t>
        <a:bodyPr/>
        <a:lstStyle/>
        <a:p>
          <a:endParaRPr lang="en-US"/>
        </a:p>
      </dgm:t>
    </dgm:pt>
    <dgm:pt modelId="{D34CC4AD-3FB2-4900-8723-B4742465CC5A}">
      <dgm:prSet/>
      <dgm:spPr/>
      <dgm:t>
        <a:bodyPr/>
        <a:lstStyle/>
        <a:p>
          <a:r>
            <a:rPr lang="en-US" b="1" i="0" u="none" dirty="0"/>
            <a:t>React-webcam</a:t>
          </a:r>
          <a:endParaRPr lang="en-US" dirty="0"/>
        </a:p>
      </dgm:t>
    </dgm:pt>
    <dgm:pt modelId="{5C4B2CD4-6961-43E0-9837-20CA2732197E}" type="parTrans" cxnId="{83018606-DD93-4507-8034-E55B4DD44E72}">
      <dgm:prSet/>
      <dgm:spPr/>
      <dgm:t>
        <a:bodyPr/>
        <a:lstStyle/>
        <a:p>
          <a:endParaRPr lang="en-US"/>
        </a:p>
      </dgm:t>
    </dgm:pt>
    <dgm:pt modelId="{D562039F-407F-46A3-82FE-23187C9402AF}" type="sibTrans" cxnId="{83018606-DD93-4507-8034-E55B4DD44E72}">
      <dgm:prSet/>
      <dgm:spPr/>
      <dgm:t>
        <a:bodyPr/>
        <a:lstStyle/>
        <a:p>
          <a:endParaRPr lang="en-US"/>
        </a:p>
      </dgm:t>
    </dgm:pt>
    <dgm:pt modelId="{9B72CE55-1B82-4B79-8A8E-57413DF8C71D}">
      <dgm:prSet custT="1"/>
      <dgm:spPr/>
      <dgm:t>
        <a:bodyPr/>
        <a:lstStyle/>
        <a:p>
          <a:r>
            <a:rPr lang="en-US" sz="1900" b="0" i="0" u="none" dirty="0"/>
            <a:t>Access our camera and capture the user pictures. </a:t>
          </a:r>
          <a:endParaRPr lang="en-US" sz="1900" dirty="0"/>
        </a:p>
      </dgm:t>
    </dgm:pt>
    <dgm:pt modelId="{E70BF737-AD31-476A-BAC6-2B39AF88116A}" type="parTrans" cxnId="{BF11287E-A74A-4435-8330-744BD6C95F36}">
      <dgm:prSet/>
      <dgm:spPr/>
      <dgm:t>
        <a:bodyPr/>
        <a:lstStyle/>
        <a:p>
          <a:endParaRPr lang="en-US"/>
        </a:p>
      </dgm:t>
    </dgm:pt>
    <dgm:pt modelId="{FA498E8B-FAEE-4AAC-8F33-8388690567FF}" type="sibTrans" cxnId="{BF11287E-A74A-4435-8330-744BD6C95F36}">
      <dgm:prSet/>
      <dgm:spPr/>
      <dgm:t>
        <a:bodyPr/>
        <a:lstStyle/>
        <a:p>
          <a:endParaRPr lang="en-US"/>
        </a:p>
      </dgm:t>
    </dgm:pt>
    <dgm:pt modelId="{CE3AEBDD-F117-41FF-B5BC-508D4BF94219}">
      <dgm:prSet/>
      <dgm:spPr/>
      <dgm:t>
        <a:bodyPr/>
        <a:lstStyle/>
        <a:p>
          <a:r>
            <a:rPr lang="en-US" b="1" i="0" u="none" dirty="0"/>
            <a:t>React-speech-kit</a:t>
          </a:r>
          <a:endParaRPr lang="en-US" dirty="0"/>
        </a:p>
      </dgm:t>
    </dgm:pt>
    <dgm:pt modelId="{FDCD1F26-0EE3-4FDC-B3B9-5CAEF4017EA1}" type="parTrans" cxnId="{CCA5A284-CFDF-4B54-80AE-392B7424768C}">
      <dgm:prSet/>
      <dgm:spPr/>
      <dgm:t>
        <a:bodyPr/>
        <a:lstStyle/>
        <a:p>
          <a:endParaRPr lang="en-US"/>
        </a:p>
      </dgm:t>
    </dgm:pt>
    <dgm:pt modelId="{16214368-9790-4823-9689-172CA4046DE4}" type="sibTrans" cxnId="{CCA5A284-CFDF-4B54-80AE-392B7424768C}">
      <dgm:prSet/>
      <dgm:spPr/>
      <dgm:t>
        <a:bodyPr/>
        <a:lstStyle/>
        <a:p>
          <a:endParaRPr lang="en-US"/>
        </a:p>
      </dgm:t>
    </dgm:pt>
    <dgm:pt modelId="{8CEDE40B-94DD-49BD-AC99-4FCF77542A28}">
      <dgm:prSet custT="1"/>
      <dgm:spPr/>
      <dgm:t>
        <a:bodyPr/>
        <a:lstStyle/>
        <a:p>
          <a:r>
            <a:rPr lang="en-US" sz="1900" b="0" i="0" u="none" dirty="0"/>
            <a:t>convert the system response, which includes the recognized username and his emotion in a static template, from text to speech to make the system more interactive with the users.</a:t>
          </a:r>
          <a:endParaRPr lang="en-US" sz="1900" dirty="0"/>
        </a:p>
      </dgm:t>
    </dgm:pt>
    <dgm:pt modelId="{945829FA-4E64-486B-95EB-7D513356D4C8}" type="parTrans" cxnId="{E289F28E-D1C5-499C-9BD0-E39095699D60}">
      <dgm:prSet/>
      <dgm:spPr/>
      <dgm:t>
        <a:bodyPr/>
        <a:lstStyle/>
        <a:p>
          <a:endParaRPr lang="en-US"/>
        </a:p>
      </dgm:t>
    </dgm:pt>
    <dgm:pt modelId="{CB135F3C-DADA-4DCD-8C9D-9675670A47BA}" type="sibTrans" cxnId="{E289F28E-D1C5-499C-9BD0-E39095699D60}">
      <dgm:prSet/>
      <dgm:spPr/>
      <dgm:t>
        <a:bodyPr/>
        <a:lstStyle/>
        <a:p>
          <a:endParaRPr lang="en-US"/>
        </a:p>
      </dgm:t>
    </dgm:pt>
    <dgm:pt modelId="{0F8D40BF-F385-E845-8CBC-C71D629DB45C}" type="pres">
      <dgm:prSet presAssocID="{96F29AB6-DEA0-4BD3-B33C-E0D937B2F984}" presName="Name0" presStyleCnt="0">
        <dgm:presLayoutVars>
          <dgm:dir/>
          <dgm:animLvl val="lvl"/>
          <dgm:resizeHandles val="exact"/>
        </dgm:presLayoutVars>
      </dgm:prSet>
      <dgm:spPr/>
    </dgm:pt>
    <dgm:pt modelId="{87798599-0829-A14C-8232-41BB3E656C73}" type="pres">
      <dgm:prSet presAssocID="{FD6BC722-C6BA-46C6-8FD4-1C27F703DFB1}" presName="linNode" presStyleCnt="0"/>
      <dgm:spPr/>
    </dgm:pt>
    <dgm:pt modelId="{5EE55B32-EE9B-6F4F-9FB4-2832F76B3F43}" type="pres">
      <dgm:prSet presAssocID="{FD6BC722-C6BA-46C6-8FD4-1C27F703DFB1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E0E400A5-80EA-B244-ACFF-0A25CA0DE6DD}" type="pres">
      <dgm:prSet presAssocID="{FD6BC722-C6BA-46C6-8FD4-1C27F703DFB1}" presName="descendantText" presStyleLbl="alignAccFollowNode1" presStyleIdx="0" presStyleCnt="3">
        <dgm:presLayoutVars>
          <dgm:bulletEnabled/>
        </dgm:presLayoutVars>
      </dgm:prSet>
      <dgm:spPr/>
    </dgm:pt>
    <dgm:pt modelId="{39CACC6E-7299-EC44-BAC2-EEFD3062A6FB}" type="pres">
      <dgm:prSet presAssocID="{1FAFA57A-1272-4ECF-AEB1-BF37F0326496}" presName="sp" presStyleCnt="0"/>
      <dgm:spPr/>
    </dgm:pt>
    <dgm:pt modelId="{DFA205FD-9E16-9241-A488-33ECD6D714FA}" type="pres">
      <dgm:prSet presAssocID="{D34CC4AD-3FB2-4900-8723-B4742465CC5A}" presName="linNode" presStyleCnt="0"/>
      <dgm:spPr/>
    </dgm:pt>
    <dgm:pt modelId="{57B88F41-1A49-3641-94F9-B488662D0F48}" type="pres">
      <dgm:prSet presAssocID="{D34CC4AD-3FB2-4900-8723-B4742465CC5A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004AAA3D-0B2D-8B44-910D-DBD08FAA5209}" type="pres">
      <dgm:prSet presAssocID="{D34CC4AD-3FB2-4900-8723-B4742465CC5A}" presName="descendantText" presStyleLbl="alignAccFollowNode1" presStyleIdx="1" presStyleCnt="3">
        <dgm:presLayoutVars>
          <dgm:bulletEnabled/>
        </dgm:presLayoutVars>
      </dgm:prSet>
      <dgm:spPr/>
    </dgm:pt>
    <dgm:pt modelId="{062BCC2C-C884-D44A-BD61-BCCFAEDC7426}" type="pres">
      <dgm:prSet presAssocID="{D562039F-407F-46A3-82FE-23187C9402AF}" presName="sp" presStyleCnt="0"/>
      <dgm:spPr/>
    </dgm:pt>
    <dgm:pt modelId="{D4D20FC4-83E4-5145-A9CB-159E9605A86C}" type="pres">
      <dgm:prSet presAssocID="{CE3AEBDD-F117-41FF-B5BC-508D4BF94219}" presName="linNode" presStyleCnt="0"/>
      <dgm:spPr/>
    </dgm:pt>
    <dgm:pt modelId="{FF5074FB-CE9A-4D46-B66C-3025430F3BC0}" type="pres">
      <dgm:prSet presAssocID="{CE3AEBDD-F117-41FF-B5BC-508D4BF94219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F41936DE-0A36-5F4F-B08A-446509437FDB}" type="pres">
      <dgm:prSet presAssocID="{CE3AEBDD-F117-41FF-B5BC-508D4BF94219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7BB37501-2A8C-8D49-A67D-75C954F702A7}" type="presOf" srcId="{D34CC4AD-3FB2-4900-8723-B4742465CC5A}" destId="{57B88F41-1A49-3641-94F9-B488662D0F48}" srcOrd="0" destOrd="0" presId="urn:microsoft.com/office/officeart/2016/7/layout/VerticalSolidActionList"/>
    <dgm:cxn modelId="{83018606-DD93-4507-8034-E55B4DD44E72}" srcId="{96F29AB6-DEA0-4BD3-B33C-E0D937B2F984}" destId="{D34CC4AD-3FB2-4900-8723-B4742465CC5A}" srcOrd="1" destOrd="0" parTransId="{5C4B2CD4-6961-43E0-9837-20CA2732197E}" sibTransId="{D562039F-407F-46A3-82FE-23187C9402AF}"/>
    <dgm:cxn modelId="{29E19309-7392-4849-BB9D-F3CBC0A636C6}" type="presOf" srcId="{9B72CE55-1B82-4B79-8A8E-57413DF8C71D}" destId="{004AAA3D-0B2D-8B44-910D-DBD08FAA5209}" srcOrd="0" destOrd="0" presId="urn:microsoft.com/office/officeart/2016/7/layout/VerticalSolidActionList"/>
    <dgm:cxn modelId="{FCEDAE0D-23AE-EB4A-A1F4-9E267F0C4533}" type="presOf" srcId="{96F29AB6-DEA0-4BD3-B33C-E0D937B2F984}" destId="{0F8D40BF-F385-E845-8CBC-C71D629DB45C}" srcOrd="0" destOrd="0" presId="urn:microsoft.com/office/officeart/2016/7/layout/VerticalSolidActionList"/>
    <dgm:cxn modelId="{53E9C529-7462-4AC1-872B-06199AE7C9E5}" srcId="{96F29AB6-DEA0-4BD3-B33C-E0D937B2F984}" destId="{FD6BC722-C6BA-46C6-8FD4-1C27F703DFB1}" srcOrd="0" destOrd="0" parTransId="{2E2F9535-C55F-4AB6-B600-228F1F790D6C}" sibTransId="{1FAFA57A-1272-4ECF-AEB1-BF37F0326496}"/>
    <dgm:cxn modelId="{4B96A736-BAE0-A047-AEF1-3F193A9628A8}" type="presOf" srcId="{FD6BC722-C6BA-46C6-8FD4-1C27F703DFB1}" destId="{5EE55B32-EE9B-6F4F-9FB4-2832F76B3F43}" srcOrd="0" destOrd="0" presId="urn:microsoft.com/office/officeart/2016/7/layout/VerticalSolidActionList"/>
    <dgm:cxn modelId="{7331AC59-1AEC-D14E-9A83-D6A34D899C8D}" type="presOf" srcId="{8CEDE40B-94DD-49BD-AC99-4FCF77542A28}" destId="{F41936DE-0A36-5F4F-B08A-446509437FDB}" srcOrd="0" destOrd="0" presId="urn:microsoft.com/office/officeart/2016/7/layout/VerticalSolidActionList"/>
    <dgm:cxn modelId="{BF11287E-A74A-4435-8330-744BD6C95F36}" srcId="{D34CC4AD-3FB2-4900-8723-B4742465CC5A}" destId="{9B72CE55-1B82-4B79-8A8E-57413DF8C71D}" srcOrd="0" destOrd="0" parTransId="{E70BF737-AD31-476A-BAC6-2B39AF88116A}" sibTransId="{FA498E8B-FAEE-4AAC-8F33-8388690567FF}"/>
    <dgm:cxn modelId="{CCA5A284-CFDF-4B54-80AE-392B7424768C}" srcId="{96F29AB6-DEA0-4BD3-B33C-E0D937B2F984}" destId="{CE3AEBDD-F117-41FF-B5BC-508D4BF94219}" srcOrd="2" destOrd="0" parTransId="{FDCD1F26-0EE3-4FDC-B3B9-5CAEF4017EA1}" sibTransId="{16214368-9790-4823-9689-172CA4046DE4}"/>
    <dgm:cxn modelId="{E289F28E-D1C5-499C-9BD0-E39095699D60}" srcId="{CE3AEBDD-F117-41FF-B5BC-508D4BF94219}" destId="{8CEDE40B-94DD-49BD-AC99-4FCF77542A28}" srcOrd="0" destOrd="0" parTransId="{945829FA-4E64-486B-95EB-7D513356D4C8}" sibTransId="{CB135F3C-DADA-4DCD-8C9D-9675670A47BA}"/>
    <dgm:cxn modelId="{429E28C3-1F30-CF4E-AE2A-FDA640025AD9}" type="presOf" srcId="{6892C0FE-9DE7-4183-BC4F-362D897DB08E}" destId="{E0E400A5-80EA-B244-ACFF-0A25CA0DE6DD}" srcOrd="0" destOrd="0" presId="urn:microsoft.com/office/officeart/2016/7/layout/VerticalSolidActionList"/>
    <dgm:cxn modelId="{E373AFD1-8043-48BA-9FEC-A42EFE381A5B}" srcId="{FD6BC722-C6BA-46C6-8FD4-1C27F703DFB1}" destId="{6892C0FE-9DE7-4183-BC4F-362D897DB08E}" srcOrd="0" destOrd="0" parTransId="{6DF64D7F-E64F-42FE-92E1-C13E5F4C5D21}" sibTransId="{C8476F16-751E-471B-9DB0-6E09898E2286}"/>
    <dgm:cxn modelId="{5C4E2DD8-B337-4E4B-8D3E-0C5C03AA7A05}" type="presOf" srcId="{CE3AEBDD-F117-41FF-B5BC-508D4BF94219}" destId="{FF5074FB-CE9A-4D46-B66C-3025430F3BC0}" srcOrd="0" destOrd="0" presId="urn:microsoft.com/office/officeart/2016/7/layout/VerticalSolidActionList"/>
    <dgm:cxn modelId="{B22C4349-0123-354B-AA68-C8D03DB13EC8}" type="presParOf" srcId="{0F8D40BF-F385-E845-8CBC-C71D629DB45C}" destId="{87798599-0829-A14C-8232-41BB3E656C73}" srcOrd="0" destOrd="0" presId="urn:microsoft.com/office/officeart/2016/7/layout/VerticalSolidActionList"/>
    <dgm:cxn modelId="{2C74C148-95C2-4A48-A2E8-8FFB768B8540}" type="presParOf" srcId="{87798599-0829-A14C-8232-41BB3E656C73}" destId="{5EE55B32-EE9B-6F4F-9FB4-2832F76B3F43}" srcOrd="0" destOrd="0" presId="urn:microsoft.com/office/officeart/2016/7/layout/VerticalSolidActionList"/>
    <dgm:cxn modelId="{8B17DD33-9137-2644-8441-905A2404572B}" type="presParOf" srcId="{87798599-0829-A14C-8232-41BB3E656C73}" destId="{E0E400A5-80EA-B244-ACFF-0A25CA0DE6DD}" srcOrd="1" destOrd="0" presId="urn:microsoft.com/office/officeart/2016/7/layout/VerticalSolidActionList"/>
    <dgm:cxn modelId="{DC4CE2E5-850C-8346-BB55-B81739DC2C4C}" type="presParOf" srcId="{0F8D40BF-F385-E845-8CBC-C71D629DB45C}" destId="{39CACC6E-7299-EC44-BAC2-EEFD3062A6FB}" srcOrd="1" destOrd="0" presId="urn:microsoft.com/office/officeart/2016/7/layout/VerticalSolidActionList"/>
    <dgm:cxn modelId="{2029AB17-4197-364F-AAB5-B25B96856875}" type="presParOf" srcId="{0F8D40BF-F385-E845-8CBC-C71D629DB45C}" destId="{DFA205FD-9E16-9241-A488-33ECD6D714FA}" srcOrd="2" destOrd="0" presId="urn:microsoft.com/office/officeart/2016/7/layout/VerticalSolidActionList"/>
    <dgm:cxn modelId="{9D9A5C8F-E334-9C4A-BCDC-D4F8AA304D85}" type="presParOf" srcId="{DFA205FD-9E16-9241-A488-33ECD6D714FA}" destId="{57B88F41-1A49-3641-94F9-B488662D0F48}" srcOrd="0" destOrd="0" presId="urn:microsoft.com/office/officeart/2016/7/layout/VerticalSolidActionList"/>
    <dgm:cxn modelId="{67AE3C4E-90FF-3549-B53A-DC66D590F95B}" type="presParOf" srcId="{DFA205FD-9E16-9241-A488-33ECD6D714FA}" destId="{004AAA3D-0B2D-8B44-910D-DBD08FAA5209}" srcOrd="1" destOrd="0" presId="urn:microsoft.com/office/officeart/2016/7/layout/VerticalSolidActionList"/>
    <dgm:cxn modelId="{586C6FFA-0471-6045-A025-D375F14FF179}" type="presParOf" srcId="{0F8D40BF-F385-E845-8CBC-C71D629DB45C}" destId="{062BCC2C-C884-D44A-BD61-BCCFAEDC7426}" srcOrd="3" destOrd="0" presId="urn:microsoft.com/office/officeart/2016/7/layout/VerticalSolidActionList"/>
    <dgm:cxn modelId="{C7F191F5-0FDE-5045-9C9A-D96C3B6DFF8D}" type="presParOf" srcId="{0F8D40BF-F385-E845-8CBC-C71D629DB45C}" destId="{D4D20FC4-83E4-5145-A9CB-159E9605A86C}" srcOrd="4" destOrd="0" presId="urn:microsoft.com/office/officeart/2016/7/layout/VerticalSolidActionList"/>
    <dgm:cxn modelId="{425C03F8-FB24-4F44-A937-C48F85632EDF}" type="presParOf" srcId="{D4D20FC4-83E4-5145-A9CB-159E9605A86C}" destId="{FF5074FB-CE9A-4D46-B66C-3025430F3BC0}" srcOrd="0" destOrd="0" presId="urn:microsoft.com/office/officeart/2016/7/layout/VerticalSolidActionList"/>
    <dgm:cxn modelId="{BE956960-DF05-E246-9CE1-B844DB9A075E}" type="presParOf" srcId="{D4D20FC4-83E4-5145-A9CB-159E9605A86C}" destId="{F41936DE-0A36-5F4F-B08A-446509437FDB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64642B1-E433-4570-A942-4F6C65568B1E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7E375F3-497E-456C-8A3B-598286BE518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Conclusion:</a:t>
          </a:r>
        </a:p>
      </dgm:t>
    </dgm:pt>
    <dgm:pt modelId="{42CEF088-127B-4B8A-8726-0F2E03FE7C0F}" type="parTrans" cxnId="{562752A8-1635-48E6-9924-3EA728B2F221}">
      <dgm:prSet/>
      <dgm:spPr/>
      <dgm:t>
        <a:bodyPr/>
        <a:lstStyle/>
        <a:p>
          <a:endParaRPr lang="en-US"/>
        </a:p>
      </dgm:t>
    </dgm:pt>
    <dgm:pt modelId="{6F019985-809F-434B-83E0-214D52BA497D}" type="sibTrans" cxnId="{562752A8-1635-48E6-9924-3EA728B2F221}">
      <dgm:prSet/>
      <dgm:spPr/>
      <dgm:t>
        <a:bodyPr/>
        <a:lstStyle/>
        <a:p>
          <a:endParaRPr lang="en-US"/>
        </a:p>
      </dgm:t>
    </dgm:pt>
    <dgm:pt modelId="{73FAC02D-7582-4697-AC41-FE5B044E858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Our project aims to be a helpful tool that can be integrated to any system and any field that requires understanding user’s emotion.</a:t>
          </a:r>
        </a:p>
      </dgm:t>
    </dgm:pt>
    <dgm:pt modelId="{6F25A238-AED3-41E6-AF8E-15818E19CD20}" type="parTrans" cxnId="{B5D5495C-EF7D-4AD5-BCD9-60C1791515F4}">
      <dgm:prSet/>
      <dgm:spPr/>
      <dgm:t>
        <a:bodyPr/>
        <a:lstStyle/>
        <a:p>
          <a:endParaRPr lang="en-US"/>
        </a:p>
      </dgm:t>
    </dgm:pt>
    <dgm:pt modelId="{CBFE1306-069F-413E-B5EC-8E2F9245AEBF}" type="sibTrans" cxnId="{B5D5495C-EF7D-4AD5-BCD9-60C1791515F4}">
      <dgm:prSet/>
      <dgm:spPr/>
      <dgm:t>
        <a:bodyPr/>
        <a:lstStyle/>
        <a:p>
          <a:endParaRPr lang="en-US"/>
        </a:p>
      </dgm:t>
    </dgm:pt>
    <dgm:pt modelId="{FEC03FD8-3B2D-4455-B619-F62A208CE4E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Future Work:</a:t>
          </a:r>
        </a:p>
      </dgm:t>
    </dgm:pt>
    <dgm:pt modelId="{E78CC529-E4AF-481A-99B3-8142E3E4B9CA}" type="parTrans" cxnId="{E2565B80-A893-4A2D-9E83-44A51D857E1D}">
      <dgm:prSet/>
      <dgm:spPr/>
      <dgm:t>
        <a:bodyPr/>
        <a:lstStyle/>
        <a:p>
          <a:endParaRPr lang="en-US"/>
        </a:p>
      </dgm:t>
    </dgm:pt>
    <dgm:pt modelId="{237586FF-904E-4D8C-9AF6-0C6E36EFC1EE}" type="sibTrans" cxnId="{E2565B80-A893-4A2D-9E83-44A51D857E1D}">
      <dgm:prSet/>
      <dgm:spPr/>
      <dgm:t>
        <a:bodyPr/>
        <a:lstStyle/>
        <a:p>
          <a:endParaRPr lang="en-US"/>
        </a:p>
      </dgm:t>
    </dgm:pt>
    <dgm:pt modelId="{21EB48D9-024C-451E-B990-0F88DAE4A967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dirty="0"/>
            <a:t>Improve our training model </a:t>
          </a:r>
        </a:p>
        <a:p>
          <a:pPr rtl="0">
            <a:lnSpc>
              <a:spcPct val="100000"/>
            </a:lnSpc>
          </a:pPr>
          <a:r>
            <a:rPr lang="en-US" dirty="0"/>
            <a:t>Improve UI</a:t>
          </a:r>
        </a:p>
      </dgm:t>
    </dgm:pt>
    <dgm:pt modelId="{D969A969-1B87-4CB5-91CA-D4F2D97F8117}" type="parTrans" cxnId="{B657A4CC-0693-4AE9-B199-FBADCA1B640E}">
      <dgm:prSet/>
      <dgm:spPr/>
      <dgm:t>
        <a:bodyPr/>
        <a:lstStyle/>
        <a:p>
          <a:endParaRPr lang="en-US"/>
        </a:p>
      </dgm:t>
    </dgm:pt>
    <dgm:pt modelId="{6375EB67-533B-47A2-81B2-F2DA868E4F62}" type="sibTrans" cxnId="{B657A4CC-0693-4AE9-B199-FBADCA1B640E}">
      <dgm:prSet/>
      <dgm:spPr/>
      <dgm:t>
        <a:bodyPr/>
        <a:lstStyle/>
        <a:p>
          <a:endParaRPr lang="en-US"/>
        </a:p>
      </dgm:t>
    </dgm:pt>
    <dgm:pt modelId="{82E561F8-B47D-4501-A951-163A4BFFF795}" type="pres">
      <dgm:prSet presAssocID="{164642B1-E433-4570-A942-4F6C65568B1E}" presName="root" presStyleCnt="0">
        <dgm:presLayoutVars>
          <dgm:dir/>
          <dgm:resizeHandles val="exact"/>
        </dgm:presLayoutVars>
      </dgm:prSet>
      <dgm:spPr/>
    </dgm:pt>
    <dgm:pt modelId="{AB958834-C048-4921-A13D-4E156A8FA677}" type="pres">
      <dgm:prSet presAssocID="{97E375F3-497E-456C-8A3B-598286BE5180}" presName="compNode" presStyleCnt="0"/>
      <dgm:spPr/>
    </dgm:pt>
    <dgm:pt modelId="{438F925D-1C6C-4751-98FD-718206E8BA89}" type="pres">
      <dgm:prSet presAssocID="{97E375F3-497E-456C-8A3B-598286BE518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E4997FB-2E2A-490E-AC3E-1FB11826E84E}" type="pres">
      <dgm:prSet presAssocID="{97E375F3-497E-456C-8A3B-598286BE5180}" presName="iconSpace" presStyleCnt="0"/>
      <dgm:spPr/>
    </dgm:pt>
    <dgm:pt modelId="{88A105F9-5E33-44A6-B9A6-4683345F5B77}" type="pres">
      <dgm:prSet presAssocID="{97E375F3-497E-456C-8A3B-598286BE5180}" presName="parTx" presStyleLbl="revTx" presStyleIdx="0" presStyleCnt="4">
        <dgm:presLayoutVars>
          <dgm:chMax val="0"/>
          <dgm:chPref val="0"/>
        </dgm:presLayoutVars>
      </dgm:prSet>
      <dgm:spPr/>
    </dgm:pt>
    <dgm:pt modelId="{8F00A8BD-942E-449E-90E4-58AD97B11872}" type="pres">
      <dgm:prSet presAssocID="{97E375F3-497E-456C-8A3B-598286BE5180}" presName="txSpace" presStyleCnt="0"/>
      <dgm:spPr/>
    </dgm:pt>
    <dgm:pt modelId="{E35DFB10-6B82-4EB7-BFD9-5DCE525B2CAC}" type="pres">
      <dgm:prSet presAssocID="{97E375F3-497E-456C-8A3B-598286BE5180}" presName="desTx" presStyleLbl="revTx" presStyleIdx="1" presStyleCnt="4">
        <dgm:presLayoutVars/>
      </dgm:prSet>
      <dgm:spPr/>
    </dgm:pt>
    <dgm:pt modelId="{0CE46553-2051-476E-9FE7-394C98186D41}" type="pres">
      <dgm:prSet presAssocID="{6F019985-809F-434B-83E0-214D52BA497D}" presName="sibTrans" presStyleCnt="0"/>
      <dgm:spPr/>
    </dgm:pt>
    <dgm:pt modelId="{C4F33011-1168-4C0E-B6AB-92F0C4E2D20C}" type="pres">
      <dgm:prSet presAssocID="{FEC03FD8-3B2D-4455-B619-F62A208CE4E1}" presName="compNode" presStyleCnt="0"/>
      <dgm:spPr/>
    </dgm:pt>
    <dgm:pt modelId="{0418285F-751C-4A07-97DC-01ED7F852C86}" type="pres">
      <dgm:prSet presAssocID="{FEC03FD8-3B2D-4455-B619-F62A208CE4E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763E688D-67BE-4B33-8C11-182A7BAC1527}" type="pres">
      <dgm:prSet presAssocID="{FEC03FD8-3B2D-4455-B619-F62A208CE4E1}" presName="iconSpace" presStyleCnt="0"/>
      <dgm:spPr/>
    </dgm:pt>
    <dgm:pt modelId="{F76E1A52-2CAE-4B75-821F-52EEEFBD0EB3}" type="pres">
      <dgm:prSet presAssocID="{FEC03FD8-3B2D-4455-B619-F62A208CE4E1}" presName="parTx" presStyleLbl="revTx" presStyleIdx="2" presStyleCnt="4">
        <dgm:presLayoutVars>
          <dgm:chMax val="0"/>
          <dgm:chPref val="0"/>
        </dgm:presLayoutVars>
      </dgm:prSet>
      <dgm:spPr/>
    </dgm:pt>
    <dgm:pt modelId="{E6DC53D6-19DA-4F95-9229-EBB072DCDA13}" type="pres">
      <dgm:prSet presAssocID="{FEC03FD8-3B2D-4455-B619-F62A208CE4E1}" presName="txSpace" presStyleCnt="0"/>
      <dgm:spPr/>
    </dgm:pt>
    <dgm:pt modelId="{4448C322-7A55-4CA7-AE8C-6D53CD910AA6}" type="pres">
      <dgm:prSet presAssocID="{FEC03FD8-3B2D-4455-B619-F62A208CE4E1}" presName="desTx" presStyleLbl="revTx" presStyleIdx="3" presStyleCnt="4">
        <dgm:presLayoutVars/>
      </dgm:prSet>
      <dgm:spPr/>
    </dgm:pt>
  </dgm:ptLst>
  <dgm:cxnLst>
    <dgm:cxn modelId="{48ED4613-F2DE-42A2-B28F-F05B2FB7732C}" type="presOf" srcId="{97E375F3-497E-456C-8A3B-598286BE5180}" destId="{88A105F9-5E33-44A6-B9A6-4683345F5B77}" srcOrd="0" destOrd="0" presId="urn:microsoft.com/office/officeart/2018/5/layout/CenteredIconLabelDescriptionList"/>
    <dgm:cxn modelId="{D3AEC737-9FB1-443F-B9C9-401F18C10D1C}" type="presOf" srcId="{FEC03FD8-3B2D-4455-B619-F62A208CE4E1}" destId="{F76E1A52-2CAE-4B75-821F-52EEEFBD0EB3}" srcOrd="0" destOrd="0" presId="urn:microsoft.com/office/officeart/2018/5/layout/CenteredIconLabelDescriptionList"/>
    <dgm:cxn modelId="{B5D5495C-EF7D-4AD5-BCD9-60C1791515F4}" srcId="{97E375F3-497E-456C-8A3B-598286BE5180}" destId="{73FAC02D-7582-4697-AC41-FE5B044E8587}" srcOrd="0" destOrd="0" parTransId="{6F25A238-AED3-41E6-AF8E-15818E19CD20}" sibTransId="{CBFE1306-069F-413E-B5EC-8E2F9245AEBF}"/>
    <dgm:cxn modelId="{E2565B80-A893-4A2D-9E83-44A51D857E1D}" srcId="{164642B1-E433-4570-A942-4F6C65568B1E}" destId="{FEC03FD8-3B2D-4455-B619-F62A208CE4E1}" srcOrd="1" destOrd="0" parTransId="{E78CC529-E4AF-481A-99B3-8142E3E4B9CA}" sibTransId="{237586FF-904E-4D8C-9AF6-0C6E36EFC1EE}"/>
    <dgm:cxn modelId="{14232191-21A2-4C2E-9BB8-20CD4BCD9B11}" type="presOf" srcId="{73FAC02D-7582-4697-AC41-FE5B044E8587}" destId="{E35DFB10-6B82-4EB7-BFD9-5DCE525B2CAC}" srcOrd="0" destOrd="0" presId="urn:microsoft.com/office/officeart/2018/5/layout/CenteredIconLabelDescriptionList"/>
    <dgm:cxn modelId="{C0C647A0-7573-4D6B-8E3F-23CB6A5F7DB8}" type="presOf" srcId="{21EB48D9-024C-451E-B990-0F88DAE4A967}" destId="{4448C322-7A55-4CA7-AE8C-6D53CD910AA6}" srcOrd="0" destOrd="0" presId="urn:microsoft.com/office/officeart/2018/5/layout/CenteredIconLabelDescriptionList"/>
    <dgm:cxn modelId="{562752A8-1635-48E6-9924-3EA728B2F221}" srcId="{164642B1-E433-4570-A942-4F6C65568B1E}" destId="{97E375F3-497E-456C-8A3B-598286BE5180}" srcOrd="0" destOrd="0" parTransId="{42CEF088-127B-4B8A-8726-0F2E03FE7C0F}" sibTransId="{6F019985-809F-434B-83E0-214D52BA497D}"/>
    <dgm:cxn modelId="{36AA5BB6-0769-4A43-B1F8-C4FAA3E8E20C}" type="presOf" srcId="{164642B1-E433-4570-A942-4F6C65568B1E}" destId="{82E561F8-B47D-4501-A951-163A4BFFF795}" srcOrd="0" destOrd="0" presId="urn:microsoft.com/office/officeart/2018/5/layout/CenteredIconLabelDescriptionList"/>
    <dgm:cxn modelId="{B657A4CC-0693-4AE9-B199-FBADCA1B640E}" srcId="{FEC03FD8-3B2D-4455-B619-F62A208CE4E1}" destId="{21EB48D9-024C-451E-B990-0F88DAE4A967}" srcOrd="0" destOrd="0" parTransId="{D969A969-1B87-4CB5-91CA-D4F2D97F8117}" sibTransId="{6375EB67-533B-47A2-81B2-F2DA868E4F62}"/>
    <dgm:cxn modelId="{B3018A9E-2ECC-45B6-A8B6-7ABD7F4E22BA}" type="presParOf" srcId="{82E561F8-B47D-4501-A951-163A4BFFF795}" destId="{AB958834-C048-4921-A13D-4E156A8FA677}" srcOrd="0" destOrd="0" presId="urn:microsoft.com/office/officeart/2018/5/layout/CenteredIconLabelDescriptionList"/>
    <dgm:cxn modelId="{6B69634B-724C-4155-9D9D-4F0B7E95D6AA}" type="presParOf" srcId="{AB958834-C048-4921-A13D-4E156A8FA677}" destId="{438F925D-1C6C-4751-98FD-718206E8BA89}" srcOrd="0" destOrd="0" presId="urn:microsoft.com/office/officeart/2018/5/layout/CenteredIconLabelDescriptionList"/>
    <dgm:cxn modelId="{43447617-2FAD-430C-B2CA-50C43F891D95}" type="presParOf" srcId="{AB958834-C048-4921-A13D-4E156A8FA677}" destId="{2E4997FB-2E2A-490E-AC3E-1FB11826E84E}" srcOrd="1" destOrd="0" presId="urn:microsoft.com/office/officeart/2018/5/layout/CenteredIconLabelDescriptionList"/>
    <dgm:cxn modelId="{4F84332D-05ED-4167-AE81-F7534ECBA4DB}" type="presParOf" srcId="{AB958834-C048-4921-A13D-4E156A8FA677}" destId="{88A105F9-5E33-44A6-B9A6-4683345F5B77}" srcOrd="2" destOrd="0" presId="urn:microsoft.com/office/officeart/2018/5/layout/CenteredIconLabelDescriptionList"/>
    <dgm:cxn modelId="{855657E2-3FD8-4194-9E53-4EE6D6A6C464}" type="presParOf" srcId="{AB958834-C048-4921-A13D-4E156A8FA677}" destId="{8F00A8BD-942E-449E-90E4-58AD97B11872}" srcOrd="3" destOrd="0" presId="urn:microsoft.com/office/officeart/2018/5/layout/CenteredIconLabelDescriptionList"/>
    <dgm:cxn modelId="{87FB3B7B-8DC7-40AD-ACC5-EA5057D8D5B1}" type="presParOf" srcId="{AB958834-C048-4921-A13D-4E156A8FA677}" destId="{E35DFB10-6B82-4EB7-BFD9-5DCE525B2CAC}" srcOrd="4" destOrd="0" presId="urn:microsoft.com/office/officeart/2018/5/layout/CenteredIconLabelDescriptionList"/>
    <dgm:cxn modelId="{293C0655-7059-4EBE-80E2-AC1C90545AA6}" type="presParOf" srcId="{82E561F8-B47D-4501-A951-163A4BFFF795}" destId="{0CE46553-2051-476E-9FE7-394C98186D41}" srcOrd="1" destOrd="0" presId="urn:microsoft.com/office/officeart/2018/5/layout/CenteredIconLabelDescriptionList"/>
    <dgm:cxn modelId="{C1332D8E-624A-41ED-BBDA-D5B43E5D1673}" type="presParOf" srcId="{82E561F8-B47D-4501-A951-163A4BFFF795}" destId="{C4F33011-1168-4C0E-B6AB-92F0C4E2D20C}" srcOrd="2" destOrd="0" presId="urn:microsoft.com/office/officeart/2018/5/layout/CenteredIconLabelDescriptionList"/>
    <dgm:cxn modelId="{F132D68A-086C-488E-BF2E-A67F14B80000}" type="presParOf" srcId="{C4F33011-1168-4C0E-B6AB-92F0C4E2D20C}" destId="{0418285F-751C-4A07-97DC-01ED7F852C86}" srcOrd="0" destOrd="0" presId="urn:microsoft.com/office/officeart/2018/5/layout/CenteredIconLabelDescriptionList"/>
    <dgm:cxn modelId="{222B8F10-6538-48E1-912A-4C32C3F15B3F}" type="presParOf" srcId="{C4F33011-1168-4C0E-B6AB-92F0C4E2D20C}" destId="{763E688D-67BE-4B33-8C11-182A7BAC1527}" srcOrd="1" destOrd="0" presId="urn:microsoft.com/office/officeart/2018/5/layout/CenteredIconLabelDescriptionList"/>
    <dgm:cxn modelId="{DD19B289-8889-48DC-A342-1395E8A96633}" type="presParOf" srcId="{C4F33011-1168-4C0E-B6AB-92F0C4E2D20C}" destId="{F76E1A52-2CAE-4B75-821F-52EEEFBD0EB3}" srcOrd="2" destOrd="0" presId="urn:microsoft.com/office/officeart/2018/5/layout/CenteredIconLabelDescriptionList"/>
    <dgm:cxn modelId="{44FF0BC8-D394-465E-B87F-15A8447FD845}" type="presParOf" srcId="{C4F33011-1168-4C0E-B6AB-92F0C4E2D20C}" destId="{E6DC53D6-19DA-4F95-9229-EBB072DCDA13}" srcOrd="3" destOrd="0" presId="urn:microsoft.com/office/officeart/2018/5/layout/CenteredIconLabelDescriptionList"/>
    <dgm:cxn modelId="{6E757B11-2CFA-449F-9B4D-46827F0F7341}" type="presParOf" srcId="{C4F33011-1168-4C0E-B6AB-92F0C4E2D20C}" destId="{4448C322-7A55-4CA7-AE8C-6D53CD910AA6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B89DA3-2D21-4452-B451-1B4007BBE401}">
      <dsp:nvSpPr>
        <dsp:cNvPr id="0" name=""/>
        <dsp:cNvSpPr/>
      </dsp:nvSpPr>
      <dsp:spPr>
        <a:xfrm>
          <a:off x="334606" y="654031"/>
          <a:ext cx="1046531" cy="1046531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0EB200-D0EC-43C4-BC92-125016C700AC}">
      <dsp:nvSpPr>
        <dsp:cNvPr id="0" name=""/>
        <dsp:cNvSpPr/>
      </dsp:nvSpPr>
      <dsp:spPr>
        <a:xfrm>
          <a:off x="557637" y="877062"/>
          <a:ext cx="600468" cy="6004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7512CD-19DB-4D9D-90BF-F9ED8842E699}">
      <dsp:nvSpPr>
        <dsp:cNvPr id="0" name=""/>
        <dsp:cNvSpPr/>
      </dsp:nvSpPr>
      <dsp:spPr>
        <a:xfrm>
          <a:off x="59" y="2026531"/>
          <a:ext cx="1715625" cy="68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i="0" kern="1200"/>
            <a:t>Project Aim and Scope</a:t>
          </a:r>
          <a:endParaRPr lang="en-US" sz="2300" kern="1200"/>
        </a:p>
      </dsp:txBody>
      <dsp:txXfrm>
        <a:off x="59" y="2026531"/>
        <a:ext cx="1715625" cy="686250"/>
      </dsp:txXfrm>
    </dsp:sp>
    <dsp:sp modelId="{649290A5-2BF6-4462-9372-CB58FE92FC5B}">
      <dsp:nvSpPr>
        <dsp:cNvPr id="0" name=""/>
        <dsp:cNvSpPr/>
      </dsp:nvSpPr>
      <dsp:spPr>
        <a:xfrm>
          <a:off x="2350465" y="654031"/>
          <a:ext cx="1046531" cy="1046531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C24244-8FC4-4A77-8FA6-61538FC68E5B}">
      <dsp:nvSpPr>
        <dsp:cNvPr id="0" name=""/>
        <dsp:cNvSpPr/>
      </dsp:nvSpPr>
      <dsp:spPr>
        <a:xfrm>
          <a:off x="2573497" y="877062"/>
          <a:ext cx="600468" cy="6004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F24095-8175-4229-A5C9-BC36A1520B6B}">
      <dsp:nvSpPr>
        <dsp:cNvPr id="0" name=""/>
        <dsp:cNvSpPr/>
      </dsp:nvSpPr>
      <dsp:spPr>
        <a:xfrm>
          <a:off x="2015919" y="2026531"/>
          <a:ext cx="1715625" cy="68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b="0" i="0" u="none" kern="1200" dirty="0"/>
            <a:t>Dataset</a:t>
          </a:r>
          <a:endParaRPr lang="en-US" sz="2300" b="0" kern="1200" dirty="0"/>
        </a:p>
      </dsp:txBody>
      <dsp:txXfrm>
        <a:off x="2015919" y="2026531"/>
        <a:ext cx="1715625" cy="686250"/>
      </dsp:txXfrm>
    </dsp:sp>
    <dsp:sp modelId="{E086342E-EF55-4A36-85AF-F904E988639E}">
      <dsp:nvSpPr>
        <dsp:cNvPr id="0" name=""/>
        <dsp:cNvSpPr/>
      </dsp:nvSpPr>
      <dsp:spPr>
        <a:xfrm>
          <a:off x="4366325" y="654031"/>
          <a:ext cx="1046531" cy="1046531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3EB6F6-2BF3-4C70-9F4C-B24EB2A6B38A}">
      <dsp:nvSpPr>
        <dsp:cNvPr id="0" name=""/>
        <dsp:cNvSpPr/>
      </dsp:nvSpPr>
      <dsp:spPr>
        <a:xfrm>
          <a:off x="4589356" y="877062"/>
          <a:ext cx="600468" cy="60046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3FB032-6541-423C-BA58-B4630485085B}">
      <dsp:nvSpPr>
        <dsp:cNvPr id="0" name=""/>
        <dsp:cNvSpPr/>
      </dsp:nvSpPr>
      <dsp:spPr>
        <a:xfrm>
          <a:off x="4031778" y="2026531"/>
          <a:ext cx="1715625" cy="68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b="0" i="0" u="none" kern="1200" dirty="0"/>
            <a:t>Primary functions</a:t>
          </a:r>
          <a:endParaRPr lang="en-US" sz="2300" b="0" kern="1200" dirty="0"/>
        </a:p>
      </dsp:txBody>
      <dsp:txXfrm>
        <a:off x="4031778" y="2026531"/>
        <a:ext cx="1715625" cy="686250"/>
      </dsp:txXfrm>
    </dsp:sp>
    <dsp:sp modelId="{B0A6A4C2-7D8A-43B9-BE19-18685D496399}">
      <dsp:nvSpPr>
        <dsp:cNvPr id="0" name=""/>
        <dsp:cNvSpPr/>
      </dsp:nvSpPr>
      <dsp:spPr>
        <a:xfrm>
          <a:off x="6382184" y="654031"/>
          <a:ext cx="1046531" cy="1046531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463CA6-49F8-48AC-BA8A-975D863FAF69}">
      <dsp:nvSpPr>
        <dsp:cNvPr id="0" name=""/>
        <dsp:cNvSpPr/>
      </dsp:nvSpPr>
      <dsp:spPr>
        <a:xfrm>
          <a:off x="6605216" y="877062"/>
          <a:ext cx="600468" cy="60046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060A0A-1F35-4345-91A6-72F323CF259E}">
      <dsp:nvSpPr>
        <dsp:cNvPr id="0" name=""/>
        <dsp:cNvSpPr/>
      </dsp:nvSpPr>
      <dsp:spPr>
        <a:xfrm>
          <a:off x="6047637" y="2026531"/>
          <a:ext cx="1715625" cy="68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b="0" i="0" u="none" kern="1200" dirty="0"/>
            <a:t>Tools and algorithms</a:t>
          </a:r>
          <a:endParaRPr lang="en-US" sz="2300" b="0" kern="1200" dirty="0"/>
        </a:p>
      </dsp:txBody>
      <dsp:txXfrm>
        <a:off x="6047637" y="2026531"/>
        <a:ext cx="1715625" cy="686250"/>
      </dsp:txXfrm>
    </dsp:sp>
    <dsp:sp modelId="{D015B3A6-505D-4F0F-9883-260DB5485757}">
      <dsp:nvSpPr>
        <dsp:cNvPr id="0" name=""/>
        <dsp:cNvSpPr/>
      </dsp:nvSpPr>
      <dsp:spPr>
        <a:xfrm>
          <a:off x="8398044" y="654031"/>
          <a:ext cx="1046531" cy="1046531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6414EA-76FD-4483-9EAD-831A666D36FD}">
      <dsp:nvSpPr>
        <dsp:cNvPr id="0" name=""/>
        <dsp:cNvSpPr/>
      </dsp:nvSpPr>
      <dsp:spPr>
        <a:xfrm>
          <a:off x="8621075" y="877062"/>
          <a:ext cx="600468" cy="60046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8B1E34-EEA5-4BEB-A65B-172371EECA11}">
      <dsp:nvSpPr>
        <dsp:cNvPr id="0" name=""/>
        <dsp:cNvSpPr/>
      </dsp:nvSpPr>
      <dsp:spPr>
        <a:xfrm>
          <a:off x="8063497" y="2026531"/>
          <a:ext cx="1715625" cy="68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Conclusion</a:t>
          </a:r>
        </a:p>
      </dsp:txBody>
      <dsp:txXfrm>
        <a:off x="8063497" y="2026531"/>
        <a:ext cx="1715625" cy="6862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947CE7-704C-E941-BAA6-F21460BBDE56}">
      <dsp:nvSpPr>
        <dsp:cNvPr id="0" name=""/>
        <dsp:cNvSpPr/>
      </dsp:nvSpPr>
      <dsp:spPr>
        <a:xfrm>
          <a:off x="0" y="0"/>
          <a:ext cx="7823345" cy="74069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 dirty="0"/>
            <a:t>We aim to solve the challenge of understanding human feelings and interests in several fields such as customer service, entertainment, healthcare, and law enforcement. </a:t>
          </a:r>
        </a:p>
      </dsp:txBody>
      <dsp:txXfrm>
        <a:off x="21694" y="21694"/>
        <a:ext cx="6961484" cy="697311"/>
      </dsp:txXfrm>
    </dsp:sp>
    <dsp:sp modelId="{6E279B1E-B019-5D47-B0BB-7FA03AFBB7F9}">
      <dsp:nvSpPr>
        <dsp:cNvPr id="0" name=""/>
        <dsp:cNvSpPr/>
      </dsp:nvSpPr>
      <dsp:spPr>
        <a:xfrm>
          <a:off x="655205" y="875371"/>
          <a:ext cx="7823345" cy="74069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AI-powered application for face detection, identity recognition, and emotion analysis.</a:t>
          </a:r>
        </a:p>
      </dsp:txBody>
      <dsp:txXfrm>
        <a:off x="676899" y="897065"/>
        <a:ext cx="6643297" cy="697311"/>
      </dsp:txXfrm>
    </dsp:sp>
    <dsp:sp modelId="{E95D800E-D27A-5642-A365-FFADC0FDF5DB}">
      <dsp:nvSpPr>
        <dsp:cNvPr id="0" name=""/>
        <dsp:cNvSpPr/>
      </dsp:nvSpPr>
      <dsp:spPr>
        <a:xfrm>
          <a:off x="1300631" y="1750743"/>
          <a:ext cx="7823345" cy="74069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Our application can be used as a web or a desktop application.</a:t>
          </a:r>
        </a:p>
      </dsp:txBody>
      <dsp:txXfrm>
        <a:off x="1322325" y="1772437"/>
        <a:ext cx="6653077" cy="697311"/>
      </dsp:txXfrm>
    </dsp:sp>
    <dsp:sp modelId="{D6208F87-0A81-F84B-9A58-4FA069E669C5}">
      <dsp:nvSpPr>
        <dsp:cNvPr id="0" name=""/>
        <dsp:cNvSpPr/>
      </dsp:nvSpPr>
      <dsp:spPr>
        <a:xfrm>
          <a:off x="1955836" y="2626115"/>
          <a:ext cx="7823345" cy="74069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High accuracy level in detecting human faces and recognizing the individual’s identity and their emotions.</a:t>
          </a:r>
        </a:p>
      </dsp:txBody>
      <dsp:txXfrm>
        <a:off x="1977530" y="2647809"/>
        <a:ext cx="6643297" cy="697311"/>
      </dsp:txXfrm>
    </dsp:sp>
    <dsp:sp modelId="{98F3719E-3918-324B-A035-3A29BC9A3047}">
      <dsp:nvSpPr>
        <dsp:cNvPr id="0" name=""/>
        <dsp:cNvSpPr/>
      </dsp:nvSpPr>
      <dsp:spPr>
        <a:xfrm>
          <a:off x="7341891" y="567308"/>
          <a:ext cx="481454" cy="481454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01</a:t>
          </a:r>
        </a:p>
      </dsp:txBody>
      <dsp:txXfrm>
        <a:off x="7450218" y="567308"/>
        <a:ext cx="264800" cy="362294"/>
      </dsp:txXfrm>
    </dsp:sp>
    <dsp:sp modelId="{3A8260C1-1882-7040-B804-7D66DF4FB90F}">
      <dsp:nvSpPr>
        <dsp:cNvPr id="0" name=""/>
        <dsp:cNvSpPr/>
      </dsp:nvSpPr>
      <dsp:spPr>
        <a:xfrm>
          <a:off x="7997096" y="1442680"/>
          <a:ext cx="481454" cy="481454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02</a:t>
          </a:r>
        </a:p>
      </dsp:txBody>
      <dsp:txXfrm>
        <a:off x="8105423" y="1442680"/>
        <a:ext cx="264800" cy="362294"/>
      </dsp:txXfrm>
    </dsp:sp>
    <dsp:sp modelId="{457AF2C6-176B-1045-BDD4-8B64CCA2B36B}">
      <dsp:nvSpPr>
        <dsp:cNvPr id="0" name=""/>
        <dsp:cNvSpPr/>
      </dsp:nvSpPr>
      <dsp:spPr>
        <a:xfrm>
          <a:off x="8642522" y="2318052"/>
          <a:ext cx="481454" cy="481454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03</a:t>
          </a:r>
        </a:p>
      </dsp:txBody>
      <dsp:txXfrm>
        <a:off x="8750849" y="2318052"/>
        <a:ext cx="264800" cy="3622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E81266-7ED3-334E-86C0-D293F6DD47C3}">
      <dsp:nvSpPr>
        <dsp:cNvPr id="0" name=""/>
        <dsp:cNvSpPr/>
      </dsp:nvSpPr>
      <dsp:spPr>
        <a:xfrm>
          <a:off x="0" y="0"/>
          <a:ext cx="8312304" cy="101004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The ability to add any number of users to be recognized by the system.</a:t>
          </a:r>
        </a:p>
      </dsp:txBody>
      <dsp:txXfrm>
        <a:off x="29583" y="29583"/>
        <a:ext cx="7222388" cy="950878"/>
      </dsp:txXfrm>
    </dsp:sp>
    <dsp:sp modelId="{4514C9AC-F2FF-AE44-9A3B-22B470192F2B}">
      <dsp:nvSpPr>
        <dsp:cNvPr id="0" name=""/>
        <dsp:cNvSpPr/>
      </dsp:nvSpPr>
      <dsp:spPr>
        <a:xfrm>
          <a:off x="733438" y="1178385"/>
          <a:ext cx="8312304" cy="101004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Developed with ElectronJS, ReactJS, and Python for a comprehensive solution.</a:t>
          </a:r>
        </a:p>
      </dsp:txBody>
      <dsp:txXfrm>
        <a:off x="763021" y="1207968"/>
        <a:ext cx="6863171" cy="950878"/>
      </dsp:txXfrm>
    </dsp:sp>
    <dsp:sp modelId="{66A0E2A5-071B-3842-8058-65B21A3AECD0}">
      <dsp:nvSpPr>
        <dsp:cNvPr id="0" name=""/>
        <dsp:cNvSpPr/>
      </dsp:nvSpPr>
      <dsp:spPr>
        <a:xfrm>
          <a:off x="1466877" y="2356770"/>
          <a:ext cx="8312304" cy="101004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Powered with Text to speech functionality for an interactive system. </a:t>
          </a:r>
        </a:p>
      </dsp:txBody>
      <dsp:txXfrm>
        <a:off x="1496460" y="2386353"/>
        <a:ext cx="6863171" cy="950878"/>
      </dsp:txXfrm>
    </dsp:sp>
    <dsp:sp modelId="{1FDF1CB4-8D42-2049-B4B2-C083948C26E6}">
      <dsp:nvSpPr>
        <dsp:cNvPr id="0" name=""/>
        <dsp:cNvSpPr/>
      </dsp:nvSpPr>
      <dsp:spPr>
        <a:xfrm>
          <a:off x="7655775" y="765950"/>
          <a:ext cx="656528" cy="656528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04</a:t>
          </a:r>
        </a:p>
      </dsp:txBody>
      <dsp:txXfrm>
        <a:off x="7803494" y="765950"/>
        <a:ext cx="361090" cy="494037"/>
      </dsp:txXfrm>
    </dsp:sp>
    <dsp:sp modelId="{BEB2DA71-199E-7946-B296-47510527A5A6}">
      <dsp:nvSpPr>
        <dsp:cNvPr id="0" name=""/>
        <dsp:cNvSpPr/>
      </dsp:nvSpPr>
      <dsp:spPr>
        <a:xfrm>
          <a:off x="8389214" y="1937602"/>
          <a:ext cx="656528" cy="656528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05</a:t>
          </a:r>
        </a:p>
      </dsp:txBody>
      <dsp:txXfrm>
        <a:off x="8536933" y="1937602"/>
        <a:ext cx="361090" cy="49403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6F0592-4DA9-BA4D-807F-225327167B8C}">
      <dsp:nvSpPr>
        <dsp:cNvPr id="0" name=""/>
        <dsp:cNvSpPr/>
      </dsp:nvSpPr>
      <dsp:spPr>
        <a:xfrm>
          <a:off x="2368395" y="3029"/>
          <a:ext cx="4538151" cy="28817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33F7C47-FFF3-A24A-8D6C-0D1457154895}">
      <dsp:nvSpPr>
        <dsp:cNvPr id="0" name=""/>
        <dsp:cNvSpPr/>
      </dsp:nvSpPr>
      <dsp:spPr>
        <a:xfrm>
          <a:off x="2872634" y="482056"/>
          <a:ext cx="4538151" cy="2881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0" i="0" u="none" kern="1200" dirty="0"/>
            <a:t>K-Nearest Neighbors (KNN) algorithm</a:t>
          </a:r>
          <a:endParaRPr lang="en-US" sz="4400" kern="1200" dirty="0"/>
        </a:p>
      </dsp:txBody>
      <dsp:txXfrm>
        <a:off x="2957037" y="566459"/>
        <a:ext cx="4369345" cy="27129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E400A5-80EA-B244-ACFF-0A25CA0DE6DD}">
      <dsp:nvSpPr>
        <dsp:cNvPr id="0" name=""/>
        <dsp:cNvSpPr/>
      </dsp:nvSpPr>
      <dsp:spPr>
        <a:xfrm>
          <a:off x="1955836" y="1052"/>
          <a:ext cx="7823345" cy="1078432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1795" tIns="273922" rIns="151795" bIns="27392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u="none" kern="1200" dirty="0"/>
            <a:t>It gives the ability to create a desktop application using </a:t>
          </a:r>
          <a:r>
            <a:rPr lang="en-US" sz="1900" b="0" i="0" u="none" kern="1200" dirty="0" err="1"/>
            <a:t>Javascript</a:t>
          </a:r>
          <a:r>
            <a:rPr lang="en-US" sz="1900" b="0" i="0" u="none" kern="1200" dirty="0"/>
            <a:t> frameworks.</a:t>
          </a:r>
          <a:endParaRPr lang="en-US" sz="1900" kern="1200" dirty="0"/>
        </a:p>
      </dsp:txBody>
      <dsp:txXfrm>
        <a:off x="1955836" y="1052"/>
        <a:ext cx="7823345" cy="1078432"/>
      </dsp:txXfrm>
    </dsp:sp>
    <dsp:sp modelId="{5EE55B32-EE9B-6F4F-9FB4-2832F76B3F43}">
      <dsp:nvSpPr>
        <dsp:cNvPr id="0" name=""/>
        <dsp:cNvSpPr/>
      </dsp:nvSpPr>
      <dsp:spPr>
        <a:xfrm>
          <a:off x="0" y="1052"/>
          <a:ext cx="1955836" cy="107843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3496" tIns="106525" rIns="103496" bIns="106525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u="none" kern="1200" dirty="0"/>
            <a:t>ElectronJS</a:t>
          </a:r>
          <a:endParaRPr lang="en-US" sz="2400" kern="1200" dirty="0"/>
        </a:p>
      </dsp:txBody>
      <dsp:txXfrm>
        <a:off x="0" y="1052"/>
        <a:ext cx="1955836" cy="1078432"/>
      </dsp:txXfrm>
    </dsp:sp>
    <dsp:sp modelId="{004AAA3D-0B2D-8B44-910D-DBD08FAA5209}">
      <dsp:nvSpPr>
        <dsp:cNvPr id="0" name=""/>
        <dsp:cNvSpPr/>
      </dsp:nvSpPr>
      <dsp:spPr>
        <a:xfrm>
          <a:off x="1955836" y="1144191"/>
          <a:ext cx="7823345" cy="1078432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1795" tIns="273922" rIns="151795" bIns="27392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u="none" kern="1200" dirty="0"/>
            <a:t>Establish a connection between frontend (React JS) and backend(Python).</a:t>
          </a:r>
          <a:endParaRPr lang="en-US" sz="1900" kern="1200" dirty="0"/>
        </a:p>
      </dsp:txBody>
      <dsp:txXfrm>
        <a:off x="1955836" y="1144191"/>
        <a:ext cx="7823345" cy="1078432"/>
      </dsp:txXfrm>
    </dsp:sp>
    <dsp:sp modelId="{57B88F41-1A49-3641-94F9-B488662D0F48}">
      <dsp:nvSpPr>
        <dsp:cNvPr id="0" name=""/>
        <dsp:cNvSpPr/>
      </dsp:nvSpPr>
      <dsp:spPr>
        <a:xfrm>
          <a:off x="0" y="1144191"/>
          <a:ext cx="1955836" cy="107843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3496" tIns="106525" rIns="103496" bIns="106525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u="none" kern="1200" dirty="0" err="1"/>
            <a:t>FastAPI</a:t>
          </a:r>
          <a:endParaRPr lang="en-US" sz="2400" kern="1200" dirty="0"/>
        </a:p>
      </dsp:txBody>
      <dsp:txXfrm>
        <a:off x="0" y="1144191"/>
        <a:ext cx="1955836" cy="1078432"/>
      </dsp:txXfrm>
    </dsp:sp>
    <dsp:sp modelId="{F41936DE-0A36-5F4F-B08A-446509437FDB}">
      <dsp:nvSpPr>
        <dsp:cNvPr id="0" name=""/>
        <dsp:cNvSpPr/>
      </dsp:nvSpPr>
      <dsp:spPr>
        <a:xfrm>
          <a:off x="1955836" y="2287329"/>
          <a:ext cx="7823345" cy="1078432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1795" tIns="273922" rIns="151795" bIns="27392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u="none" kern="1200" dirty="0"/>
            <a:t>Library for face recognition and analyzing the user's emotions, age, race, and gender using artificial intelligence methods.</a:t>
          </a:r>
          <a:endParaRPr lang="en-US" sz="1900" kern="1200" dirty="0"/>
        </a:p>
      </dsp:txBody>
      <dsp:txXfrm>
        <a:off x="1955836" y="2287329"/>
        <a:ext cx="7823345" cy="1078432"/>
      </dsp:txXfrm>
    </dsp:sp>
    <dsp:sp modelId="{FF5074FB-CE9A-4D46-B66C-3025430F3BC0}">
      <dsp:nvSpPr>
        <dsp:cNvPr id="0" name=""/>
        <dsp:cNvSpPr/>
      </dsp:nvSpPr>
      <dsp:spPr>
        <a:xfrm>
          <a:off x="0" y="2287329"/>
          <a:ext cx="1955836" cy="107843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3496" tIns="106525" rIns="103496" bIns="106525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u="none" kern="1200" dirty="0" err="1"/>
            <a:t>Deepface</a:t>
          </a:r>
          <a:endParaRPr lang="en-US" sz="2400" kern="1200" dirty="0"/>
        </a:p>
      </dsp:txBody>
      <dsp:txXfrm>
        <a:off x="0" y="2287329"/>
        <a:ext cx="1955836" cy="107843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E400A5-80EA-B244-ACFF-0A25CA0DE6DD}">
      <dsp:nvSpPr>
        <dsp:cNvPr id="0" name=""/>
        <dsp:cNvSpPr/>
      </dsp:nvSpPr>
      <dsp:spPr>
        <a:xfrm>
          <a:off x="1955836" y="1052"/>
          <a:ext cx="7823345" cy="1078432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1795" tIns="273922" rIns="151795" bIns="27392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u="none" kern="1200" dirty="0"/>
            <a:t>Detect and encode faces from an image in order to use it as an input feature for training our KNN model for face recognition.</a:t>
          </a:r>
          <a:endParaRPr lang="en-US" sz="1900" kern="1200" dirty="0"/>
        </a:p>
      </dsp:txBody>
      <dsp:txXfrm>
        <a:off x="1955836" y="1052"/>
        <a:ext cx="7823345" cy="1078432"/>
      </dsp:txXfrm>
    </dsp:sp>
    <dsp:sp modelId="{5EE55B32-EE9B-6F4F-9FB4-2832F76B3F43}">
      <dsp:nvSpPr>
        <dsp:cNvPr id="0" name=""/>
        <dsp:cNvSpPr/>
      </dsp:nvSpPr>
      <dsp:spPr>
        <a:xfrm>
          <a:off x="0" y="1052"/>
          <a:ext cx="1955836" cy="107843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3496" tIns="106525" rIns="103496" bIns="106525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u="none" kern="1200" dirty="0" err="1"/>
            <a:t>Face_recognition</a:t>
          </a:r>
          <a:endParaRPr lang="en-US" sz="1800" kern="1200" dirty="0"/>
        </a:p>
      </dsp:txBody>
      <dsp:txXfrm>
        <a:off x="0" y="1052"/>
        <a:ext cx="1955836" cy="1078432"/>
      </dsp:txXfrm>
    </dsp:sp>
    <dsp:sp modelId="{004AAA3D-0B2D-8B44-910D-DBD08FAA5209}">
      <dsp:nvSpPr>
        <dsp:cNvPr id="0" name=""/>
        <dsp:cNvSpPr/>
      </dsp:nvSpPr>
      <dsp:spPr>
        <a:xfrm>
          <a:off x="1955836" y="1144191"/>
          <a:ext cx="7823345" cy="1078432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1795" tIns="273922" rIns="151795" bIns="27392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u="none" kern="1200" dirty="0"/>
            <a:t>Access our camera and capture the user pictures. </a:t>
          </a:r>
          <a:endParaRPr lang="en-US" sz="1900" kern="1200" dirty="0"/>
        </a:p>
      </dsp:txBody>
      <dsp:txXfrm>
        <a:off x="1955836" y="1144191"/>
        <a:ext cx="7823345" cy="1078432"/>
      </dsp:txXfrm>
    </dsp:sp>
    <dsp:sp modelId="{57B88F41-1A49-3641-94F9-B488662D0F48}">
      <dsp:nvSpPr>
        <dsp:cNvPr id="0" name=""/>
        <dsp:cNvSpPr/>
      </dsp:nvSpPr>
      <dsp:spPr>
        <a:xfrm>
          <a:off x="0" y="1144191"/>
          <a:ext cx="1955836" cy="107843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3496" tIns="106525" rIns="103496" bIns="106525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u="none" kern="1200" dirty="0"/>
            <a:t>React-webcam</a:t>
          </a:r>
          <a:endParaRPr lang="en-US" sz="1800" kern="1200" dirty="0"/>
        </a:p>
      </dsp:txBody>
      <dsp:txXfrm>
        <a:off x="0" y="1144191"/>
        <a:ext cx="1955836" cy="1078432"/>
      </dsp:txXfrm>
    </dsp:sp>
    <dsp:sp modelId="{F41936DE-0A36-5F4F-B08A-446509437FDB}">
      <dsp:nvSpPr>
        <dsp:cNvPr id="0" name=""/>
        <dsp:cNvSpPr/>
      </dsp:nvSpPr>
      <dsp:spPr>
        <a:xfrm>
          <a:off x="1955836" y="2287329"/>
          <a:ext cx="7823345" cy="1078432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1795" tIns="273922" rIns="151795" bIns="27392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u="none" kern="1200" dirty="0"/>
            <a:t>convert the system response, which includes the recognized username and his emotion in a static template, from text to speech to make the system more interactive with the users.</a:t>
          </a:r>
          <a:endParaRPr lang="en-US" sz="1900" kern="1200" dirty="0"/>
        </a:p>
      </dsp:txBody>
      <dsp:txXfrm>
        <a:off x="1955836" y="2287329"/>
        <a:ext cx="7823345" cy="1078432"/>
      </dsp:txXfrm>
    </dsp:sp>
    <dsp:sp modelId="{FF5074FB-CE9A-4D46-B66C-3025430F3BC0}">
      <dsp:nvSpPr>
        <dsp:cNvPr id="0" name=""/>
        <dsp:cNvSpPr/>
      </dsp:nvSpPr>
      <dsp:spPr>
        <a:xfrm>
          <a:off x="0" y="2287329"/>
          <a:ext cx="1955836" cy="107843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3496" tIns="106525" rIns="103496" bIns="106525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u="none" kern="1200" dirty="0"/>
            <a:t>React-speech-kit</a:t>
          </a:r>
          <a:endParaRPr lang="en-US" sz="1800" kern="1200" dirty="0"/>
        </a:p>
      </dsp:txBody>
      <dsp:txXfrm>
        <a:off x="0" y="2287329"/>
        <a:ext cx="1955836" cy="107843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8F925D-1C6C-4751-98FD-718206E8BA89}">
      <dsp:nvSpPr>
        <dsp:cNvPr id="0" name=""/>
        <dsp:cNvSpPr/>
      </dsp:nvSpPr>
      <dsp:spPr>
        <a:xfrm>
          <a:off x="1595591" y="110638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A105F9-5E33-44A6-B9A6-4683345F5B77}">
      <dsp:nvSpPr>
        <dsp:cNvPr id="0" name=""/>
        <dsp:cNvSpPr/>
      </dsp:nvSpPr>
      <dsp:spPr>
        <a:xfrm>
          <a:off x="191591" y="1757896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Conclusion:</a:t>
          </a:r>
        </a:p>
      </dsp:txBody>
      <dsp:txXfrm>
        <a:off x="191591" y="1757896"/>
        <a:ext cx="4320000" cy="648000"/>
      </dsp:txXfrm>
    </dsp:sp>
    <dsp:sp modelId="{E35DFB10-6B82-4EB7-BFD9-5DCE525B2CAC}">
      <dsp:nvSpPr>
        <dsp:cNvPr id="0" name=""/>
        <dsp:cNvSpPr/>
      </dsp:nvSpPr>
      <dsp:spPr>
        <a:xfrm>
          <a:off x="191591" y="2468806"/>
          <a:ext cx="4320000" cy="787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Our project aims to be a helpful tool that can be integrated to any system and any field that requires understanding user’s emotion.</a:t>
          </a:r>
        </a:p>
      </dsp:txBody>
      <dsp:txXfrm>
        <a:off x="191591" y="2468806"/>
        <a:ext cx="4320000" cy="787370"/>
      </dsp:txXfrm>
    </dsp:sp>
    <dsp:sp modelId="{0418285F-751C-4A07-97DC-01ED7F852C86}">
      <dsp:nvSpPr>
        <dsp:cNvPr id="0" name=""/>
        <dsp:cNvSpPr/>
      </dsp:nvSpPr>
      <dsp:spPr>
        <a:xfrm>
          <a:off x="6671591" y="110638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6E1A52-2CAE-4B75-821F-52EEEFBD0EB3}">
      <dsp:nvSpPr>
        <dsp:cNvPr id="0" name=""/>
        <dsp:cNvSpPr/>
      </dsp:nvSpPr>
      <dsp:spPr>
        <a:xfrm>
          <a:off x="5267591" y="1757896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/>
            <a:t>Future Work:</a:t>
          </a:r>
        </a:p>
      </dsp:txBody>
      <dsp:txXfrm>
        <a:off x="5267591" y="1757896"/>
        <a:ext cx="4320000" cy="648000"/>
      </dsp:txXfrm>
    </dsp:sp>
    <dsp:sp modelId="{4448C322-7A55-4CA7-AE8C-6D53CD910AA6}">
      <dsp:nvSpPr>
        <dsp:cNvPr id="0" name=""/>
        <dsp:cNvSpPr/>
      </dsp:nvSpPr>
      <dsp:spPr>
        <a:xfrm>
          <a:off x="5267591" y="2468806"/>
          <a:ext cx="4320000" cy="787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Improve our training model </a:t>
          </a:r>
        </a:p>
        <a:p>
          <a:pPr marL="0" lvl="0" indent="0" algn="ctr" defTabSz="755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Improve UI</a:t>
          </a:r>
        </a:p>
      </dsp:txBody>
      <dsp:txXfrm>
        <a:off x="5267591" y="2468806"/>
        <a:ext cx="4320000" cy="7873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5/30/23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5/30/23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5/30/23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5/30/23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5/30/23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5/30/23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5/30/23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5/30/23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5/30/23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5/30/23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5/30/23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5/30/23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623" y="1064597"/>
            <a:ext cx="9779183" cy="782224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Face recognition &amp; Emotion detection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D921CAD1-37D6-A467-8A32-F48C5E85A3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1583C39-01BF-7F43-854C-FBB4E9AB6B0C}" type="datetime1">
              <a:rPr lang="en-US" smtClean="0"/>
              <a:pPr>
                <a:spcAft>
                  <a:spcPts val="600"/>
                </a:spcAft>
              </a:pPr>
              <a:t>5/30/23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F0CB0345-521D-9B0C-B7C7-3F55F33461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Face recognition &amp; Emotion detection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34BB0FBC-E451-076A-9EBB-513D7C578B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rmAutofit/>
          </a:bodyPr>
          <a:lstStyle/>
          <a:p>
            <a:r>
              <a:rPr lang="en-US" b="1" dirty="0"/>
              <a:t>Team </a:t>
            </a:r>
            <a:r>
              <a:rPr lang="en-US" b="1" dirty="0" err="1"/>
              <a:t>Artillegence</a:t>
            </a:r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Nadir </a:t>
            </a:r>
            <a:r>
              <a:rPr lang="en-US" dirty="0" err="1"/>
              <a:t>Elziny</a:t>
            </a:r>
            <a:r>
              <a:rPr lang="en-US" dirty="0"/>
              <a:t> - B1905.090008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Maryam </a:t>
            </a:r>
            <a:r>
              <a:rPr lang="en-US" dirty="0" err="1"/>
              <a:t>Alrubaye</a:t>
            </a:r>
            <a:r>
              <a:rPr lang="en-US" dirty="0"/>
              <a:t> - B1905.090004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Hasan Alani - B1905.090005</a:t>
            </a:r>
          </a:p>
        </p:txBody>
      </p:sp>
      <p:pic>
        <p:nvPicPr>
          <p:cNvPr id="1026" name="Picture 2" descr="Free Vector | Tiny people scientists identify womans emotions from voice  and face. emotion detection, emotional state recognizing, emo sensor  technology concept">
            <a:extLst>
              <a:ext uri="{FF2B5EF4-FFF2-40B4-BE49-F238E27FC236}">
                <a16:creationId xmlns:a16="http://schemas.microsoft.com/office/drawing/2014/main" id="{548FDCD6-4618-BF5C-2B72-EDB0E8E14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261" y="1951698"/>
            <a:ext cx="4717505" cy="3144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F1CF5A75-0FD7-5EEE-9DF0-859DEAF60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rmAutofit/>
          </a:bodyPr>
          <a:lstStyle/>
          <a:p>
            <a:r>
              <a:rPr lang="en-US" sz="3400" dirty="0"/>
              <a:t>Main Tools</a:t>
            </a:r>
            <a:endParaRPr lang="en-TR" sz="340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B931EDA-BCF8-BB4B-B4D1-2CFE062FA080}" type="datetime1">
              <a:rPr lang="en-US" smtClean="0"/>
              <a:pPr>
                <a:spcAft>
                  <a:spcPts val="600"/>
                </a:spcAft>
              </a:pPr>
              <a:t>5/30/23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latin typeface="+mn-lt"/>
                <a:ea typeface="+mn-ea"/>
                <a:cs typeface="+mn-cs"/>
              </a:rPr>
              <a:t>Face recognition &amp; Emotion detection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F22B124A-813C-A130-2689-52D2CA96C3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7355179"/>
              </p:ext>
            </p:extLst>
          </p:nvPr>
        </p:nvGraphicFramePr>
        <p:xfrm>
          <a:off x="1167493" y="2087561"/>
          <a:ext cx="9779182" cy="33668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8147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F1CF5A75-0FD7-5EEE-9DF0-859DEAF60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rmAutofit/>
          </a:bodyPr>
          <a:lstStyle/>
          <a:p>
            <a:r>
              <a:rPr lang="en-US" sz="3400" dirty="0"/>
              <a:t>Main Tools</a:t>
            </a:r>
            <a:endParaRPr lang="en-TR" sz="340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B931EDA-BCF8-BB4B-B4D1-2CFE062FA080}" type="datetime1">
              <a:rPr lang="en-US" smtClean="0"/>
              <a:pPr>
                <a:spcAft>
                  <a:spcPts val="600"/>
                </a:spcAft>
              </a:pPr>
              <a:t>5/30/23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latin typeface="+mn-lt"/>
                <a:ea typeface="+mn-ea"/>
                <a:cs typeface="+mn-cs"/>
              </a:rPr>
              <a:t>Face recognition &amp; Emotion detection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F22B124A-813C-A130-2689-52D2CA96C3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4729505"/>
              </p:ext>
            </p:extLst>
          </p:nvPr>
        </p:nvGraphicFramePr>
        <p:xfrm>
          <a:off x="1167493" y="2087561"/>
          <a:ext cx="9779182" cy="33668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0075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B931EDA-BCF8-BB4B-B4D1-2CFE062FA080}" type="datetime1">
              <a:rPr lang="en-US" smtClean="0"/>
              <a:pPr>
                <a:spcAft>
                  <a:spcPts val="600"/>
                </a:spcAft>
              </a:pPr>
              <a:t>5/30/23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latin typeface="+mn-lt"/>
                <a:ea typeface="+mn-ea"/>
                <a:cs typeface="+mn-cs"/>
              </a:rPr>
              <a:t>Face recognition &amp; Emotion detection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E36E2D3C-CE85-86D8-5B18-64181CFA2E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1456758"/>
              </p:ext>
            </p:extLst>
          </p:nvPr>
        </p:nvGraphicFramePr>
        <p:xfrm>
          <a:off x="1167493" y="2017467"/>
          <a:ext cx="9779182" cy="33668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0432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rm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rmAutofit/>
          </a:bodyPr>
          <a:lstStyle/>
          <a:p>
            <a:r>
              <a:rPr lang="en-US" sz="2500"/>
              <a:t>Nadir </a:t>
            </a:r>
            <a:r>
              <a:rPr lang="en-US" sz="2500" err="1"/>
              <a:t>Elziny</a:t>
            </a:r>
            <a:r>
              <a:rPr lang="en-US" sz="2500"/>
              <a:t> - B1905.090008</a:t>
            </a:r>
          </a:p>
          <a:p>
            <a:r>
              <a:rPr lang="en-US" sz="2500"/>
              <a:t>Maryam </a:t>
            </a:r>
            <a:r>
              <a:rPr lang="en-US" sz="2500" err="1"/>
              <a:t>Alrubaye</a:t>
            </a:r>
            <a:r>
              <a:rPr lang="en-US" sz="2500"/>
              <a:t> - B1905.090004</a:t>
            </a:r>
          </a:p>
          <a:p>
            <a:r>
              <a:rPr lang="en-US" sz="2500"/>
              <a:t>Hasan Alani - B1905.090005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Content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95D8227-9DE4-4D42-8C1B-E10C828BC634}" type="datetime1">
              <a:rPr lang="en-US" smtClean="0"/>
              <a:pPr>
                <a:spcAft>
                  <a:spcPts val="600"/>
                </a:spcAft>
              </a:pPr>
              <a:t>5/30/23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Face recognition &amp; Emotion detection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D29FC088-10E7-BA56-033B-DEADA400EB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5524257"/>
              </p:ext>
            </p:extLst>
          </p:nvPr>
        </p:nvGraphicFramePr>
        <p:xfrm>
          <a:off x="1167493" y="2087563"/>
          <a:ext cx="9779182" cy="3366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Project Aim and Scope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1707CF3-9BC4-A745-ACDA-A73543D800FE}" type="datetime1">
              <a:rPr lang="en-US" smtClean="0"/>
              <a:pPr>
                <a:spcAft>
                  <a:spcPts val="600"/>
                </a:spcAft>
              </a:pPr>
              <a:t>5/30/23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Face recognition &amp; Emotion detection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50358F4D-769A-002E-8ED3-E073754D63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0378130"/>
              </p:ext>
            </p:extLst>
          </p:nvPr>
        </p:nvGraphicFramePr>
        <p:xfrm>
          <a:off x="1167493" y="2087561"/>
          <a:ext cx="9779182" cy="33668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3860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Project Aim and Scope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1707CF3-9BC4-A745-ACDA-A73543D800FE}" type="datetime1">
              <a:rPr lang="en-US" smtClean="0"/>
              <a:pPr>
                <a:spcAft>
                  <a:spcPts val="600"/>
                </a:spcAft>
              </a:pPr>
              <a:t>5/30/23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Face recognition &amp; Emotion detection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50358F4D-769A-002E-8ED3-E073754D63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9320520"/>
              </p:ext>
            </p:extLst>
          </p:nvPr>
        </p:nvGraphicFramePr>
        <p:xfrm>
          <a:off x="1167493" y="2087561"/>
          <a:ext cx="9779182" cy="33668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4981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lvl="0">
              <a:defRPr cap="all"/>
            </a:pPr>
            <a:r>
              <a:rPr lang="en-US" b="1" i="0" u="none" kern="1200" dirty="0">
                <a:latin typeface="+mj-lt"/>
                <a:ea typeface="+mj-ea"/>
                <a:cs typeface="+mj-cs"/>
              </a:rPr>
              <a:t>Dataset</a:t>
            </a:r>
            <a:endParaRPr lang="en-US" b="1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FD7C37-38F7-98B6-282E-36B832476DD1}"/>
              </a:ext>
            </a:extLst>
          </p:cNvPr>
          <p:cNvSpPr txBox="1"/>
          <p:nvPr/>
        </p:nvSpPr>
        <p:spPr>
          <a:xfrm>
            <a:off x="1167492" y="2653167"/>
            <a:ext cx="9779183" cy="3436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endParaRPr lang="en-US" sz="2200" b="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200" b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Our Dataset is created by the users. They add their pictures and names and the model is directly getting trained over the given pictures and names.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br>
              <a:rPr lang="en-US" sz="2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</a:br>
            <a:endParaRPr lang="en-US" sz="22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1707CF3-9BC4-A745-ACDA-A73543D800FE}" type="datetime1">
              <a:rPr lang="en-US" smtClean="0"/>
              <a:pPr>
                <a:spcAft>
                  <a:spcPts val="600"/>
                </a:spcAft>
              </a:pPr>
              <a:t>5/30/23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latin typeface="+mn-lt"/>
                <a:ea typeface="+mn-ea"/>
                <a:cs typeface="+mn-cs"/>
              </a:rPr>
              <a:t>Face recognition &amp; Emotion detection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721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lvl="0">
              <a:defRPr cap="all"/>
            </a:pPr>
            <a:r>
              <a:rPr lang="en-US" b="1" i="0" u="none" kern="1200" dirty="0">
                <a:latin typeface="+mj-lt"/>
                <a:ea typeface="+mj-ea"/>
                <a:cs typeface="+mj-cs"/>
              </a:rPr>
              <a:t>Primary functions</a:t>
            </a:r>
            <a:endParaRPr lang="en-US" b="1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 descr="Create, account, new user illustration - Download on Iconfinder">
            <a:extLst>
              <a:ext uri="{FF2B5EF4-FFF2-40B4-BE49-F238E27FC236}">
                <a16:creationId xmlns:a16="http://schemas.microsoft.com/office/drawing/2014/main" id="{F51E5DA1-1B73-712B-FA62-5A6500FC0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6800" y="1706563"/>
            <a:ext cx="4114800" cy="411480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1707CF3-9BC4-A745-ACDA-A73543D800FE}" type="datetime1">
              <a:rPr lang="en-US" smtClean="0"/>
              <a:pPr>
                <a:spcAft>
                  <a:spcPts val="600"/>
                </a:spcAft>
              </a:pPr>
              <a:t>5/30/23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latin typeface="+mn-lt"/>
                <a:ea typeface="+mn-ea"/>
                <a:cs typeface="+mn-cs"/>
              </a:rPr>
              <a:t>Face recognition &amp; Emotion detection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99ACDD-40EA-6393-539F-63E28A0E62E0}"/>
              </a:ext>
            </a:extLst>
          </p:cNvPr>
          <p:cNvSpPr txBox="1"/>
          <p:nvPr/>
        </p:nvSpPr>
        <p:spPr>
          <a:xfrm>
            <a:off x="6096000" y="2573913"/>
            <a:ext cx="4663440" cy="2828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0" i="0" dirty="0">
                <a:effectLst/>
              </a:rPr>
              <a:t>- User interface for registration of new users.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0" i="0" dirty="0">
                <a:effectLst/>
              </a:rPr>
              <a:t>- Captures the user’s full name and six pictures using a webcam.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0" i="0" dirty="0">
                <a:effectLst/>
              </a:rPr>
              <a:t>- Store user data in the dataset and retrain the model.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FD7C37-38F7-98B6-282E-36B832476DD1}"/>
              </a:ext>
            </a:extLst>
          </p:cNvPr>
          <p:cNvSpPr txBox="1"/>
          <p:nvPr/>
        </p:nvSpPr>
        <p:spPr>
          <a:xfrm>
            <a:off x="5489836" y="2204581"/>
            <a:ext cx="4663440" cy="5225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200" b="1" dirty="0">
                <a:latin typeface="+mj-lt"/>
              </a:rPr>
              <a:t>1- </a:t>
            </a:r>
            <a:r>
              <a:rPr lang="en-US" sz="2200" b="1" i="0" u="none" strike="noStrike" dirty="0">
                <a:effectLst/>
                <a:latin typeface="+mj-lt"/>
              </a:rPr>
              <a:t>Add New Users</a:t>
            </a:r>
            <a:br>
              <a:rPr lang="en-US" sz="1500" b="1" dirty="0">
                <a:latin typeface="+mj-lt"/>
              </a:rPr>
            </a:br>
            <a:endParaRPr lang="en-US" sz="15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35063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54" y="-26133"/>
            <a:ext cx="9779183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lvl="0">
              <a:defRPr cap="all"/>
            </a:pPr>
            <a:r>
              <a:rPr lang="en-US" b="1" i="0" u="none" kern="1200" dirty="0">
                <a:latin typeface="+mj-lt"/>
                <a:ea typeface="+mj-ea"/>
                <a:cs typeface="+mj-cs"/>
              </a:rPr>
              <a:t>Primary functions</a:t>
            </a:r>
            <a:endParaRPr lang="en-US" b="1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1707CF3-9BC4-A745-ACDA-A73543D800FE}" type="datetime1">
              <a:rPr lang="en-US" smtClean="0"/>
              <a:pPr>
                <a:spcAft>
                  <a:spcPts val="600"/>
                </a:spcAft>
              </a:pPr>
              <a:t>5/30/23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latin typeface="+mn-lt"/>
                <a:ea typeface="+mn-ea"/>
                <a:cs typeface="+mn-cs"/>
              </a:rPr>
              <a:t>Face recognition &amp; Emotion detection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99ACDD-40EA-6393-539F-63E28A0E62E0}"/>
              </a:ext>
            </a:extLst>
          </p:cNvPr>
          <p:cNvSpPr txBox="1"/>
          <p:nvPr/>
        </p:nvSpPr>
        <p:spPr>
          <a:xfrm>
            <a:off x="5310681" y="1974744"/>
            <a:ext cx="6142638" cy="431514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900" b="0" i="0" dirty="0">
                <a:effectLst/>
              </a:rPr>
              <a:t> Start recognition process through the user interface and capture user's picture and send it to the backend. Then process face recognition and emotion detection and get their response 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900" b="0" i="0" dirty="0">
                <a:effectLst/>
              </a:rPr>
              <a:t>If user is recognized: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900" b="0" i="0" dirty="0">
                <a:effectLst/>
              </a:rPr>
              <a:t>Generate response template with user's name and emotion using text-to-speech to respond to the user.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900" b="0" i="0" dirty="0">
              <a:effectLst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900" b="0" i="0" dirty="0">
                <a:effectLst/>
              </a:rPr>
              <a:t>If user is not recognized: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900" b="0" i="0" dirty="0">
                <a:effectLst/>
              </a:rPr>
              <a:t>Generate response based on user's emotion and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900" b="0" i="0" dirty="0">
                <a:effectLst/>
              </a:rPr>
              <a:t>Encourage them to add themselves to the system by using text-to-speech to respond to the user.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br>
              <a:rPr lang="en-US" sz="2600" b="0" i="0" dirty="0">
                <a:effectLst/>
              </a:rPr>
            </a:br>
            <a:endParaRPr lang="en-US" sz="2600" b="0" i="0" dirty="0"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FD7C37-38F7-98B6-282E-36B832476DD1}"/>
              </a:ext>
            </a:extLst>
          </p:cNvPr>
          <p:cNvSpPr txBox="1"/>
          <p:nvPr/>
        </p:nvSpPr>
        <p:spPr>
          <a:xfrm>
            <a:off x="5006801" y="1549898"/>
            <a:ext cx="4663440" cy="522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200" b="1" dirty="0">
                <a:latin typeface="+mj-lt"/>
              </a:rPr>
              <a:t>2- </a:t>
            </a:r>
            <a:r>
              <a:rPr lang="en-US" sz="2200" b="1" i="0" u="none" strike="noStrike" dirty="0">
                <a:effectLst/>
                <a:latin typeface="+mj-lt"/>
              </a:rPr>
              <a:t>Recognizing Users: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1500" b="1" dirty="0">
              <a:latin typeface="+mj-lt"/>
            </a:endParaRPr>
          </a:p>
        </p:txBody>
      </p:sp>
      <p:pic>
        <p:nvPicPr>
          <p:cNvPr id="2054" name="Picture 6" descr="Premium Vector | Chatbot customer service abstract concept vector  illustration">
            <a:extLst>
              <a:ext uri="{FF2B5EF4-FFF2-40B4-BE49-F238E27FC236}">
                <a16:creationId xmlns:a16="http://schemas.microsoft.com/office/drawing/2014/main" id="{58B77142-AF8A-4352-A17C-7A5D6BC68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160" y="1299430"/>
            <a:ext cx="4158641" cy="4158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7214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54" y="-26133"/>
            <a:ext cx="9779183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lvl="0">
              <a:defRPr cap="all"/>
            </a:pPr>
            <a:r>
              <a:rPr lang="en-US" b="1" i="0" u="none" kern="1200" dirty="0">
                <a:latin typeface="+mj-lt"/>
                <a:ea typeface="+mj-ea"/>
                <a:cs typeface="+mj-cs"/>
              </a:rPr>
              <a:t>Primary functions</a:t>
            </a:r>
            <a:endParaRPr lang="en-US" b="1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1707CF3-9BC4-A745-ACDA-A73543D800FE}" type="datetime1">
              <a:rPr lang="en-US" smtClean="0"/>
              <a:pPr>
                <a:spcAft>
                  <a:spcPts val="600"/>
                </a:spcAft>
              </a:pPr>
              <a:t>5/30/23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latin typeface="+mn-lt"/>
                <a:ea typeface="+mn-ea"/>
                <a:cs typeface="+mn-cs"/>
              </a:rPr>
              <a:t>Face recognition &amp; Emotion detection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99ACDD-40EA-6393-539F-63E28A0E62E0}"/>
              </a:ext>
            </a:extLst>
          </p:cNvPr>
          <p:cNvSpPr txBox="1"/>
          <p:nvPr/>
        </p:nvSpPr>
        <p:spPr>
          <a:xfrm>
            <a:off x="5352062" y="2804113"/>
            <a:ext cx="6142638" cy="4315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600" b="0" i="0" dirty="0">
                <a:effectLst/>
              </a:rPr>
              <a:t>The system will receive a text response from the backend using </a:t>
            </a:r>
            <a:r>
              <a:rPr lang="en-US" sz="2600" b="0" i="0" dirty="0" err="1">
                <a:effectLst/>
              </a:rPr>
              <a:t>FastApi</a:t>
            </a:r>
            <a:r>
              <a:rPr lang="en-US" sz="2600" b="0" i="0" dirty="0">
                <a:effectLst/>
              </a:rPr>
              <a:t> and convert it to speech.</a:t>
            </a:r>
            <a:br>
              <a:rPr lang="en-US" sz="2600" b="0" i="0" dirty="0">
                <a:effectLst/>
              </a:rPr>
            </a:br>
            <a:endParaRPr lang="en-US" sz="2600" b="0" i="0" dirty="0"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FD7C37-38F7-98B6-282E-36B832476DD1}"/>
              </a:ext>
            </a:extLst>
          </p:cNvPr>
          <p:cNvSpPr txBox="1"/>
          <p:nvPr/>
        </p:nvSpPr>
        <p:spPr>
          <a:xfrm>
            <a:off x="4953001" y="2281599"/>
            <a:ext cx="4663440" cy="522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200" b="1" dirty="0">
                <a:latin typeface="+mj-lt"/>
              </a:rPr>
              <a:t>3- </a:t>
            </a:r>
            <a:r>
              <a:rPr lang="en-US" sz="2200" b="1" i="0" u="none" strike="noStrike" dirty="0">
                <a:effectLst/>
                <a:latin typeface="+mj-lt"/>
              </a:rPr>
              <a:t>Speech Interaction: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1500" b="1" dirty="0">
              <a:latin typeface="+mj-lt"/>
            </a:endParaRPr>
          </a:p>
        </p:txBody>
      </p:sp>
      <p:pic>
        <p:nvPicPr>
          <p:cNvPr id="5124" name="Picture 4" descr="The Best In Class Text To Speech API For Worldwide Companies -  TheStartupFounder.com">
            <a:extLst>
              <a:ext uri="{FF2B5EF4-FFF2-40B4-BE49-F238E27FC236}">
                <a16:creationId xmlns:a16="http://schemas.microsoft.com/office/drawing/2014/main" id="{C661EB2B-72E9-61E5-0093-94FFE16F1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963" y="1267738"/>
            <a:ext cx="4322523" cy="4322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997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rmAutofit/>
          </a:bodyPr>
          <a:lstStyle/>
          <a:p>
            <a:pPr lvl="0">
              <a:defRPr cap="all"/>
            </a:pPr>
            <a:r>
              <a:rPr lang="en-US" b="0" i="0" u="none" dirty="0"/>
              <a:t>Tools and algorithms</a:t>
            </a:r>
            <a:endParaRPr lang="en-US" b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B931EDA-BCF8-BB4B-B4D1-2CFE062FA080}" type="datetime1">
              <a:rPr lang="en-US" smtClean="0"/>
              <a:pPr>
                <a:spcAft>
                  <a:spcPts val="600"/>
                </a:spcAft>
              </a:pPr>
              <a:t>5/30/23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latin typeface="+mn-lt"/>
                <a:ea typeface="+mn-ea"/>
                <a:cs typeface="+mn-cs"/>
              </a:rPr>
              <a:t>Face recognition &amp; Emotion detection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18DE6C4E-D4D0-D314-34B0-3752D1B4F5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5348485"/>
              </p:ext>
            </p:extLst>
          </p:nvPr>
        </p:nvGraphicFramePr>
        <p:xfrm>
          <a:off x="1167493" y="2087563"/>
          <a:ext cx="9779182" cy="3366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9344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{F48FC4A8-2533-4D57-B01F-64D73C06C587}tf45331398_win32</Template>
  <TotalTime>855</TotalTime>
  <Words>606</Words>
  <Application>Microsoft Macintosh PowerPoint</Application>
  <PresentationFormat>Widescreen</PresentationFormat>
  <Paragraphs>109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Tenorite</vt:lpstr>
      <vt:lpstr>Office Theme</vt:lpstr>
      <vt:lpstr>Face recognition &amp; Emotion detection</vt:lpstr>
      <vt:lpstr>Content</vt:lpstr>
      <vt:lpstr>Project Aim and Scope</vt:lpstr>
      <vt:lpstr>Project Aim and Scope</vt:lpstr>
      <vt:lpstr>Dataset</vt:lpstr>
      <vt:lpstr>Primary functions</vt:lpstr>
      <vt:lpstr>Primary functions</vt:lpstr>
      <vt:lpstr>Primary functions</vt:lpstr>
      <vt:lpstr>Tools and algorithms</vt:lpstr>
      <vt:lpstr>Main Tools</vt:lpstr>
      <vt:lpstr>Main Tools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Recommendation App</dc:title>
  <dc:creator>HASAN MAHMOOD NJIMULDEEN AL-ANI</dc:creator>
  <cp:lastModifiedBy>NADİR ELZINY</cp:lastModifiedBy>
  <cp:revision>7</cp:revision>
  <dcterms:created xsi:type="dcterms:W3CDTF">2022-12-27T04:01:11Z</dcterms:created>
  <dcterms:modified xsi:type="dcterms:W3CDTF">2023-05-30T08:06:40Z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