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1" r:id="rId7"/>
    <p:sldId id="265" r:id="rId8"/>
    <p:sldId id="258" r:id="rId9"/>
    <p:sldId id="262" r:id="rId10"/>
    <p:sldId id="263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22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23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92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72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2.wav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18.sv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audio" Target="../media/media2.wav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Audio processing signals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operations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9" y="0"/>
            <a:ext cx="7541091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046D3CF-9732-9227-8106-BF36D1695B19}"/>
              </a:ext>
            </a:extLst>
          </p:cNvPr>
          <p:cNvSpPr txBox="1">
            <a:spLocks/>
          </p:cNvSpPr>
          <p:nvPr/>
        </p:nvSpPr>
        <p:spPr bwMode="black">
          <a:xfrm>
            <a:off x="5294376" y="313534"/>
            <a:ext cx="3363974" cy="996052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Shifting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985498D-B0F7-A4A3-2B42-CB5C757C3BEF}"/>
              </a:ext>
            </a:extLst>
          </p:cNvPr>
          <p:cNvSpPr txBox="1">
            <a:spLocks/>
          </p:cNvSpPr>
          <p:nvPr/>
        </p:nvSpPr>
        <p:spPr bwMode="black">
          <a:xfrm>
            <a:off x="5294376" y="2863780"/>
            <a:ext cx="3363974" cy="996052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reverse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F035CF8-B290-5FC5-9CB2-A61A8372A5D0}"/>
              </a:ext>
            </a:extLst>
          </p:cNvPr>
          <p:cNvSpPr txBox="1">
            <a:spLocks/>
          </p:cNvSpPr>
          <p:nvPr/>
        </p:nvSpPr>
        <p:spPr bwMode="black">
          <a:xfrm>
            <a:off x="5294376" y="1573016"/>
            <a:ext cx="3363974" cy="996052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scaling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7587E8-DC71-3664-41B8-6D342261C66A}"/>
              </a:ext>
            </a:extLst>
          </p:cNvPr>
          <p:cNvSpPr txBox="1">
            <a:spLocks/>
          </p:cNvSpPr>
          <p:nvPr/>
        </p:nvSpPr>
        <p:spPr bwMode="black">
          <a:xfrm>
            <a:off x="5294376" y="4154544"/>
            <a:ext cx="3363974" cy="996052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plotting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AF66443-633B-1958-BAF3-D2618665988F}"/>
              </a:ext>
            </a:extLst>
          </p:cNvPr>
          <p:cNvSpPr txBox="1">
            <a:spLocks/>
          </p:cNvSpPr>
          <p:nvPr/>
        </p:nvSpPr>
        <p:spPr bwMode="black">
          <a:xfrm>
            <a:off x="5294376" y="5531323"/>
            <a:ext cx="3363974" cy="996053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Playing sound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gui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F5CDD-A526-D6DB-510A-A8A35FA8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549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7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Shifting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97E2A-0F26-5278-1C4B-44CB964D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59"/>
            <a:ext cx="7534317" cy="3633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064CB1-CC5A-355E-09A7-81839D77D2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5976" r="1035" b="12185"/>
          <a:stretch/>
        </p:blipFill>
        <p:spPr>
          <a:xfrm>
            <a:off x="-12504" y="3702268"/>
            <a:ext cx="7546821" cy="31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2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scaling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099388-739D-453C-605A-39680DA578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2" t="5977" r="6552" b="13564"/>
          <a:stretch/>
        </p:blipFill>
        <p:spPr>
          <a:xfrm>
            <a:off x="-3387" y="2268920"/>
            <a:ext cx="7439724" cy="45588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1D1F93-E954-5DA1-1EE9-BC1DC522C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7534319" cy="22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reverse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4D958-2C83-11E8-A8EE-92290D17F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7537704" cy="1163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7B661C-999B-2BCF-8B8E-F1C7D9B98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87" y="1163353"/>
            <a:ext cx="7544478" cy="2839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4176E4-CEF6-400A-F570-861CBC03BF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17" t="9073" r="7758" b="12852"/>
          <a:stretch/>
        </p:blipFill>
        <p:spPr>
          <a:xfrm>
            <a:off x="0" y="4006392"/>
            <a:ext cx="7534317" cy="284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3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plotting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C990B-B0CD-B119-3DB4-30250A3E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537704" cy="2585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4413B3-9A94-7815-C88E-8B2637B687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5" t="1" r="8168" b="-1"/>
          <a:stretch/>
        </p:blipFill>
        <p:spPr>
          <a:xfrm>
            <a:off x="-26589" y="2519855"/>
            <a:ext cx="7537705" cy="2370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90CEF6-7D61-A803-6C72-639AB2A28F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06" t="7969" r="8533" b="12644"/>
          <a:stretch/>
        </p:blipFill>
        <p:spPr>
          <a:xfrm>
            <a:off x="-6775" y="4824248"/>
            <a:ext cx="7517891" cy="20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Playing sound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0B096-B9B7-8667-918B-EB6B21FCF9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0"/>
            <a:ext cx="7534538" cy="3310760"/>
          </a:xfrm>
          <a:prstGeom prst="rect">
            <a:avLst/>
          </a:prstGeom>
        </p:spPr>
      </p:pic>
      <p:pic>
        <p:nvPicPr>
          <p:cNvPr id="7" name="Graphic 6" descr="Play with solid fill">
            <a:extLst>
              <a:ext uri="{FF2B5EF4-FFF2-40B4-BE49-F238E27FC236}">
                <a16:creationId xmlns:a16="http://schemas.microsoft.com/office/drawing/2014/main" id="{65655220-D308-D14B-9777-81F332E175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6855" y="5493961"/>
            <a:ext cx="914400" cy="914400"/>
          </a:xfrm>
          <a:prstGeom prst="rect">
            <a:avLst/>
          </a:prstGeom>
        </p:spPr>
      </p:pic>
      <p:pic>
        <p:nvPicPr>
          <p:cNvPr id="10" name="Graphic 9" descr="Play outline">
            <a:extLst>
              <a:ext uri="{FF2B5EF4-FFF2-40B4-BE49-F238E27FC236}">
                <a16:creationId xmlns:a16="http://schemas.microsoft.com/office/drawing/2014/main" id="{336D2EC1-C36E-CBA8-DE45-CA87CBC4A0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6855" y="3898697"/>
            <a:ext cx="914400" cy="914400"/>
          </a:xfrm>
          <a:prstGeom prst="rect">
            <a:avLst/>
          </a:prstGeom>
        </p:spPr>
      </p:pic>
      <p:pic>
        <p:nvPicPr>
          <p:cNvPr id="11" name="ftest">
            <a:hlinkClick r:id="" action="ppaction://media"/>
            <a:extLst>
              <a:ext uri="{FF2B5EF4-FFF2-40B4-BE49-F238E27FC236}">
                <a16:creationId xmlns:a16="http://schemas.microsoft.com/office/drawing/2014/main" id="{D2A08944-2E42-95EA-1084-18E4F1714C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097897" y="3477346"/>
            <a:ext cx="556400" cy="556400"/>
          </a:xfrm>
          <a:prstGeom prst="rect">
            <a:avLst/>
          </a:prstGeom>
        </p:spPr>
      </p:pic>
      <p:pic>
        <p:nvPicPr>
          <p:cNvPr id="12" name="Aftertest">
            <a:hlinkClick r:id="" action="ppaction://media"/>
            <a:extLst>
              <a:ext uri="{FF2B5EF4-FFF2-40B4-BE49-F238E27FC236}">
                <a16:creationId xmlns:a16="http://schemas.microsoft.com/office/drawing/2014/main" id="{DD7C7A99-5245-8822-FD4C-0BE8806574C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097896" y="5039472"/>
            <a:ext cx="556400" cy="5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numSld="999" showWhenStopped="0">
                <p:cTn id="1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41504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103</TotalTime>
  <Words>28</Words>
  <Application>Microsoft Office PowerPoint</Application>
  <PresentationFormat>Widescreen</PresentationFormat>
  <Paragraphs>23</Paragraphs>
  <Slides>9</Slides>
  <Notes>9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Audio processing signals</vt:lpstr>
      <vt:lpstr>operations</vt:lpstr>
      <vt:lpstr>gui</vt:lpstr>
      <vt:lpstr>Shifting</vt:lpstr>
      <vt:lpstr>scaling</vt:lpstr>
      <vt:lpstr>reverse</vt:lpstr>
      <vt:lpstr>plotting</vt:lpstr>
      <vt:lpstr>Playing sound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processing signals</dc:title>
  <dc:creator>محمود حسام محمود عبد اللطيف سعد</dc:creator>
  <cp:lastModifiedBy>محمود حسام محمود عبد اللطيف سعد</cp:lastModifiedBy>
  <cp:revision>3</cp:revision>
  <dcterms:created xsi:type="dcterms:W3CDTF">2022-05-31T22:17:08Z</dcterms:created>
  <dcterms:modified xsi:type="dcterms:W3CDTF">2022-06-01T11:34:46Z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