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7" r:id="rId5"/>
    <p:sldId id="268" r:id="rId6"/>
    <p:sldId id="263" r:id="rId7"/>
    <p:sldId id="264" r:id="rId8"/>
    <p:sldId id="265" r:id="rId9"/>
    <p:sldId id="260" r:id="rId10"/>
    <p:sldId id="261" r:id="rId11"/>
    <p:sldId id="262" r:id="rId12"/>
    <p:sldId id="25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6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6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9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6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9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8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9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19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27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F96DA0C2-2A0F-F244-060A-BD128E0E4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l-GR" dirty="0">
                <a:solidFill>
                  <a:schemeClr val="tx2">
                    <a:alpha val="80000"/>
                  </a:schemeClr>
                </a:solidFill>
              </a:rPr>
              <a:t>Αλληλεπίδραση Ακτινοβολίας - Ατμόσφαιρας</a:t>
            </a:r>
            <a:endParaRPr lang="en-GB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C88F982-625E-F299-C6F1-007DD21DF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923051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l-GR" dirty="0">
                <a:solidFill>
                  <a:schemeClr val="tx2">
                    <a:alpha val="80000"/>
                  </a:schemeClr>
                </a:solidFill>
              </a:rPr>
              <a:t>ΕΡΓΑΣΙΑ ΔΥΟ</a:t>
            </a:r>
          </a:p>
          <a:p>
            <a:pPr algn="l"/>
            <a:r>
              <a:rPr lang="el-GR" dirty="0">
                <a:solidFill>
                  <a:schemeClr val="tx2">
                    <a:alpha val="80000"/>
                  </a:schemeClr>
                </a:solidFill>
              </a:rPr>
              <a:t>Καϊρακτίδη Κωνσταντίνα</a:t>
            </a:r>
          </a:p>
          <a:p>
            <a:pPr algn="l"/>
            <a:r>
              <a:rPr lang="el-GR" dirty="0">
                <a:solidFill>
                  <a:schemeClr val="tx2">
                    <a:alpha val="80000"/>
                  </a:schemeClr>
                </a:solidFill>
              </a:rPr>
              <a:t>ΑΜ : 1068622</a:t>
            </a:r>
            <a:endParaRPr lang="en-GB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 descr="Πολύχρωμο μοτίβα στην ουρανός">
            <a:extLst>
              <a:ext uri="{FF2B5EF4-FFF2-40B4-BE49-F238E27FC236}">
                <a16:creationId xmlns:a16="http://schemas.microsoft.com/office/drawing/2014/main" id="{DEDEB067-5B2F-2255-F7C7-E041E427D9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23" r="27042" b="-1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977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 descr="Εικόνα που περιέχει κείμενο, γράφημα, γραμμή, στιγμιότυπο οθόνης&#10;&#10;Περιγραφή που δημιουργήθηκε αυτόματα">
            <a:extLst>
              <a:ext uri="{FF2B5EF4-FFF2-40B4-BE49-F238E27FC236}">
                <a16:creationId xmlns:a16="http://schemas.microsoft.com/office/drawing/2014/main" id="{9ED7A4BF-33EF-45C4-56FF-2ED6C932B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65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3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 descr="Εικόνα που περιέχει κείμενο, γραμμή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FF9C1D26-8C10-571C-7A64-0A5D60AB2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10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36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 descr="Εικόνα που περιέχει κείμενο, γράφημα, γραμμή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8BAD4E26-F026-988B-9386-5AD170A76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7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0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 descr="Εικόνα που περιέχει κείμενο, γράφημα, διάγραμ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3D7601FA-F901-8F46-2F92-9589843A1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7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1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γραμμή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2198C043-FF69-5C89-D574-3EFAF92B1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27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7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 descr="Εικόνα που περιέχει κείμενο, γραμμή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1748DED2-C24C-A8A4-7A76-F5ED2090E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85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3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 descr="Εικόνα που περιέχει κείμενο, γραμμή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5304CADA-BE0D-C16B-12C7-8D8766C76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3" y="133015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3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 descr="Εικόνα που περιέχει κείμενο, γραμμή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BD7E6B91-40E0-823D-020E-C451B592B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0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8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 descr="Εικόνα που περιέχει κείμενο, γραμμή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D7DD8981-9247-C685-6544-07775ACC4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0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 descr="Εικόνα που περιέχει κείμενο, γραμμή, διάγραμμα, γράφ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BC156947-DA80-6AC9-2DB6-DBBD03A0A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7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6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 descr="Εικόνα που περιέχει κείμενο, γράφημα, γραμμή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B2439841-DB7F-101F-E3D0-D350180FA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21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Εικόνα 1" descr="Εικόνα που περιέχει κείμενο, γραμμή, γράφημα, διάγραμμα&#10;&#10;Περιγραφή που δημιουργήθηκε αυτόματα">
            <a:extLst>
              <a:ext uri="{FF2B5EF4-FFF2-40B4-BE49-F238E27FC236}">
                <a16:creationId xmlns:a16="http://schemas.microsoft.com/office/drawing/2014/main" id="{AAAF8D5C-E4EC-47DC-D4E2-76C713CB7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57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34775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7DAD88"/>
      </a:accent1>
      <a:accent2>
        <a:srgbClr val="6FAC96"/>
      </a:accent2>
      <a:accent3>
        <a:srgbClr val="7DA9AC"/>
      </a:accent3>
      <a:accent4>
        <a:srgbClr val="7B9EBE"/>
      </a:accent4>
      <a:accent5>
        <a:srgbClr val="9399CA"/>
      </a:accent5>
      <a:accent6>
        <a:srgbClr val="8F7BBE"/>
      </a:accent6>
      <a:hlink>
        <a:srgbClr val="AE699F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TM03457444[[fn=Βάση]]</Template>
  <TotalTime>28</TotalTime>
  <Words>11</Words>
  <Application>Microsoft Office PowerPoint</Application>
  <PresentationFormat>Ευρεία οθόνη</PresentationFormat>
  <Paragraphs>4</Paragraphs>
  <Slides>13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Posterama</vt:lpstr>
      <vt:lpstr>SineVTI</vt:lpstr>
      <vt:lpstr>Αλληλεπίδραση Ακτινοβολίας - Ατμόσφαιρας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ΚΑΪΡΑΚΤΙΔΗ ΚΩΝΣΤΑΝΤΙΝΑ</dc:creator>
  <cp:lastModifiedBy>ΚΑΪΡΑΚΤΙΔΗ ΚΩΝΣΤΑΝΤΙΝΑ</cp:lastModifiedBy>
  <cp:revision>2</cp:revision>
  <dcterms:created xsi:type="dcterms:W3CDTF">2024-12-03T13:35:34Z</dcterms:created>
  <dcterms:modified xsi:type="dcterms:W3CDTF">2024-12-03T14:04:33Z</dcterms:modified>
</cp:coreProperties>
</file>