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61" r:id="rId5"/>
    <p:sldId id="258" r:id="rId6"/>
    <p:sldId id="260" r:id="rId7"/>
    <p:sldId id="265" r:id="rId8"/>
    <p:sldId id="264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887FDC35-0D08-2457-A7EE-DD474F41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715" b="10016"/>
          <a:stretch/>
        </p:blipFill>
        <p:spPr>
          <a:xfrm>
            <a:off x="-1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029B1-F28F-2227-FBD4-BACF56D0E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206" y="1450275"/>
            <a:ext cx="10247586" cy="2070239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CLASS Simulations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Vertical Subsidence Velocity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7A69D-96C6-4EA5-65F7-91758037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2" y="3993634"/>
            <a:ext cx="7588155" cy="1414091"/>
          </a:xfrm>
        </p:spPr>
        <p:txBody>
          <a:bodyPr>
            <a:no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Atmospheric Simulations </a:t>
            </a:r>
          </a:p>
          <a:p>
            <a:r>
              <a:rPr lang="en-GB" sz="2200" dirty="0">
                <a:solidFill>
                  <a:srgbClr val="FFFFFF"/>
                </a:solidFill>
              </a:rPr>
              <a:t>Nadia Kairaktidi</a:t>
            </a:r>
          </a:p>
          <a:p>
            <a:r>
              <a:rPr lang="en-GB" sz="2200" dirty="0">
                <a:solidFill>
                  <a:srgbClr val="FFFFFF"/>
                </a:solidFill>
              </a:rPr>
              <a:t>1068622</a:t>
            </a:r>
          </a:p>
        </p:txBody>
      </p:sp>
    </p:spTree>
    <p:extLst>
      <p:ext uri="{BB962C8B-B14F-4D97-AF65-F5344CB8AC3E}">
        <p14:creationId xmlns:p14="http://schemas.microsoft.com/office/powerpoint/2010/main" val="382469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C2434-44AF-DA48-3629-CF6B9062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-You Note Templates For Any Type Of Interview - JSG">
            <a:extLst>
              <a:ext uri="{FF2B5EF4-FFF2-40B4-BE49-F238E27FC236}">
                <a16:creationId xmlns:a16="http://schemas.microsoft.com/office/drawing/2014/main" id="{8E570927-7F73-D4B2-4A7A-14836283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02" y="975044"/>
            <a:ext cx="7359595" cy="49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7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C17F4-DCD2-34BC-A63C-B0C77402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14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green line&#10;&#10;AI-generated content may be incorrect.">
            <a:extLst>
              <a:ext uri="{FF2B5EF4-FFF2-40B4-BE49-F238E27FC236}">
                <a16:creationId xmlns:a16="http://schemas.microsoft.com/office/drawing/2014/main" id="{845EEB4E-6B00-13DF-E458-863AB003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1"/>
            <a:ext cx="5486411" cy="5486411"/>
          </a:xfrm>
          <a:prstGeom prst="rect">
            <a:avLst/>
          </a:prstGeom>
        </p:spPr>
      </p:pic>
      <p:pic>
        <p:nvPicPr>
          <p:cNvPr id="5" name="Picture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B547207E-9FBB-9482-856A-6AE74AEE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792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162C9-77A3-3F6D-AB45-D597BD23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53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31B76-259D-854D-C855-72492D2C0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FB3BC94-6C12-9807-A1F2-010CB51BD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386667"/>
          </a:xfrm>
          <a:prstGeom prst="rect">
            <a:avLst/>
          </a:prstGeom>
        </p:spPr>
      </p:pic>
      <p:pic>
        <p:nvPicPr>
          <p:cNvPr id="13" name="Picture 12" descr="A graph with colored lines and black text&#10;&#10;AI-generated content may be incorrect.">
            <a:extLst>
              <a:ext uri="{FF2B5EF4-FFF2-40B4-BE49-F238E27FC236}">
                <a16:creationId xmlns:a16="http://schemas.microsoft.com/office/drawing/2014/main" id="{21F604B4-6343-EF23-2DC8-53D7FD0C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6582E-2A90-2A59-D00C-173DCCED5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39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F6F81-0397-DB4A-8A39-D6FB9C9D1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BFDC7C25-951B-D9A4-1F0F-0617878C5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BC9EF1-7657-F2E5-8148-F5FD8304D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E79EA72-11D1-3530-8F49-C94EC8FE9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4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B30D6-DDE3-5BDB-D25B-4D0961C9D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0856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CLASS Simulations Vertical Subsidence Velocity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ΚΑΪΡΑΚΤΙΔΗ ΚΩΝΣΤΑΝΤΙΝΑ</dc:creator>
  <cp:lastModifiedBy>ΚΑΪΡΑΚΤΙΔΗ ΚΩΝΣΤΑΝΤΙΝΑ</cp:lastModifiedBy>
  <cp:revision>5</cp:revision>
  <dcterms:created xsi:type="dcterms:W3CDTF">2025-05-12T13:09:10Z</dcterms:created>
  <dcterms:modified xsi:type="dcterms:W3CDTF">2025-05-12T13:23:57Z</dcterms:modified>
</cp:coreProperties>
</file>