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7" r:id="rId5"/>
    <p:sldId id="278" r:id="rId6"/>
    <p:sldId id="279" r:id="rId7"/>
    <p:sldId id="280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l-GR" dirty="0" err="1"/>
              <a:t>Αλληλεπιδραση</a:t>
            </a:r>
            <a:r>
              <a:rPr lang="el-GR" dirty="0"/>
              <a:t> </a:t>
            </a:r>
            <a:r>
              <a:rPr lang="el-GR" dirty="0" err="1"/>
              <a:t>ακτινοβολιας</a:t>
            </a:r>
            <a:r>
              <a:rPr lang="el-GR" dirty="0"/>
              <a:t> και </a:t>
            </a:r>
            <a:r>
              <a:rPr lang="el-GR" dirty="0" err="1"/>
              <a:t>ατμοσφαιρασ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518127"/>
            <a:ext cx="6338887" cy="2668587"/>
          </a:xfrm>
        </p:spPr>
        <p:txBody>
          <a:bodyPr>
            <a:normAutofit/>
          </a:bodyPr>
          <a:lstStyle/>
          <a:p>
            <a:r>
              <a:rPr lang="el-GR" b="1" dirty="0"/>
              <a:t>ΕΡΓΑΣΙΑ ΤΡΙΑ</a:t>
            </a:r>
          </a:p>
          <a:p>
            <a:endParaRPr lang="en-US" dirty="0"/>
          </a:p>
          <a:p>
            <a:r>
              <a:rPr lang="el-GR" dirty="0" err="1"/>
              <a:t>Καϊρακτίδη</a:t>
            </a:r>
            <a:r>
              <a:rPr lang="el-GR" dirty="0"/>
              <a:t> Νάντια</a:t>
            </a:r>
            <a:endParaRPr lang="en-US" dirty="0"/>
          </a:p>
          <a:p>
            <a:r>
              <a:rPr lang="el-GR" dirty="0"/>
              <a:t>ΑΜ : 1068622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6228A-F1E9-EB8F-35A7-C5599042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15" descr="A graph of a graph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BC26D94B-D209-1933-719B-8F7E51073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191" y="3407988"/>
            <a:ext cx="4543984" cy="3407988"/>
          </a:xfrm>
          <a:prstGeom prst="rect">
            <a:avLst/>
          </a:prstGeom>
        </p:spPr>
      </p:pic>
      <p:pic>
        <p:nvPicPr>
          <p:cNvPr id="18" name="Picture 17" descr="A graph of a graph showing a blue line&#10;&#10;Description automatically generated">
            <a:extLst>
              <a:ext uri="{FF2B5EF4-FFF2-40B4-BE49-F238E27FC236}">
                <a16:creationId xmlns:a16="http://schemas.microsoft.com/office/drawing/2014/main" id="{96A4CDB5-AD5A-CD9F-B5CE-4F6A5029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57" y="3450011"/>
            <a:ext cx="4543985" cy="3407989"/>
          </a:xfrm>
          <a:prstGeom prst="rect">
            <a:avLst/>
          </a:prstGeom>
        </p:spPr>
      </p:pic>
      <p:pic>
        <p:nvPicPr>
          <p:cNvPr id="20" name="Picture 19" descr="A graph of a graph showing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0093377-B758-4995-E797-8B909D175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760" y="-1"/>
            <a:ext cx="4543985" cy="3407989"/>
          </a:xfrm>
          <a:prstGeom prst="rect">
            <a:avLst/>
          </a:prstGeom>
        </p:spPr>
      </p:pic>
      <p:pic>
        <p:nvPicPr>
          <p:cNvPr id="22" name="Picture 21" descr="A graph of a graph showing different colors">
            <a:extLst>
              <a:ext uri="{FF2B5EF4-FFF2-40B4-BE49-F238E27FC236}">
                <a16:creationId xmlns:a16="http://schemas.microsoft.com/office/drawing/2014/main" id="{913E4076-4A27-B4AE-EAB9-783EFC172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257" y="21011"/>
            <a:ext cx="4543985" cy="34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20C05-C1A9-0BAA-EE31-3AB38AD6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EA4-EA07-6D95-ABDE-CB4AA316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graph of a graph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2A20877-0B92-AFA6-619A-34D9FE50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79" y="3410712"/>
            <a:ext cx="4547616" cy="3410712"/>
          </a:xfrm>
          <a:prstGeom prst="rect">
            <a:avLst/>
          </a:prstGeom>
        </p:spPr>
      </p:pic>
      <p:pic>
        <p:nvPicPr>
          <p:cNvPr id="6" name="Picture 5" descr="A graph of a graph showing a line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2C46939C-7499-39BE-2AEC-28170D35D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06" y="3447289"/>
            <a:ext cx="4547616" cy="3410712"/>
          </a:xfrm>
          <a:prstGeom prst="rect">
            <a:avLst/>
          </a:prstGeom>
        </p:spPr>
      </p:pic>
      <p:pic>
        <p:nvPicPr>
          <p:cNvPr id="8" name="Picture 7" descr="A graph of a graph showing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B5522ED-F0D6-72D8-E3CB-4F360B3B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79" y="0"/>
            <a:ext cx="4547616" cy="3410712"/>
          </a:xfrm>
          <a:prstGeom prst="rect">
            <a:avLst/>
          </a:prstGeom>
        </p:spPr>
      </p:pic>
      <p:pic>
        <p:nvPicPr>
          <p:cNvPr id="10" name="Picture 9" descr="A graph of a graph showing the different types of temperature">
            <a:extLst>
              <a:ext uri="{FF2B5EF4-FFF2-40B4-BE49-F238E27FC236}">
                <a16:creationId xmlns:a16="http://schemas.microsoft.com/office/drawing/2014/main" id="{B7A180C5-3A42-B0BB-4710-EBB35554E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106" y="0"/>
            <a:ext cx="4547616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6678F-52B4-7E61-52B3-A7500E196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2B6A4-CE26-38D7-BCE1-1FAD47D3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A graph of a graph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8FA20464-2672-A037-95BF-F0A64643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79" y="3428998"/>
            <a:ext cx="4547617" cy="3410713"/>
          </a:xfrm>
          <a:prstGeom prst="rect">
            <a:avLst/>
          </a:prstGeom>
        </p:spPr>
      </p:pic>
      <p:pic>
        <p:nvPicPr>
          <p:cNvPr id="6" name="Picture 5" descr="A graph of a graph showing a line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F6B2AFE-102F-A703-34F1-783A5FEF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12" y="3447288"/>
            <a:ext cx="4547616" cy="3410712"/>
          </a:xfrm>
          <a:prstGeom prst="rect">
            <a:avLst/>
          </a:prstGeom>
        </p:spPr>
      </p:pic>
      <p:pic>
        <p:nvPicPr>
          <p:cNvPr id="8" name="Picture 7" descr="A graph of a graph showing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82CAC252-BC66-320F-11E1-F62E91B14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80" y="0"/>
            <a:ext cx="4547616" cy="3410712"/>
          </a:xfrm>
          <a:prstGeom prst="rect">
            <a:avLst/>
          </a:prstGeom>
        </p:spPr>
      </p:pic>
      <p:pic>
        <p:nvPicPr>
          <p:cNvPr id="10" name="Picture 9" descr="A graph of a graph showing the different types of temperature">
            <a:extLst>
              <a:ext uri="{FF2B5EF4-FFF2-40B4-BE49-F238E27FC236}">
                <a16:creationId xmlns:a16="http://schemas.microsoft.com/office/drawing/2014/main" id="{5BEA094F-0BBF-9902-8035-7CE8E2704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105" y="0"/>
            <a:ext cx="4547616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{3A082779-B56B-4BE0-B16C-66B47DFA2976}tf33968143_win32</Template>
  <TotalTime>10</TotalTime>
  <Words>17</Words>
  <Application>Microsoft Office PowerPoint</Application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Custom</vt:lpstr>
      <vt:lpstr>Αλληλεπιδραση ακτινοβολιας και ατμοσφαιρασ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nefeli kairaktidi</dc:creator>
  <cp:lastModifiedBy>nefeli kairaktidi</cp:lastModifiedBy>
  <cp:revision>3</cp:revision>
  <dcterms:created xsi:type="dcterms:W3CDTF">2024-12-10T08:55:56Z</dcterms:created>
  <dcterms:modified xsi:type="dcterms:W3CDTF">2024-12-10T09:06:35Z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