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5"/>
  </p:notesMasterIdLst>
  <p:handoutMasterIdLst>
    <p:handoutMasterId r:id="rId16"/>
  </p:handoutMasterIdLst>
  <p:sldIdLst>
    <p:sldId id="277" r:id="rId5"/>
    <p:sldId id="281" r:id="rId6"/>
    <p:sldId id="278" r:id="rId7"/>
    <p:sldId id="282" r:id="rId8"/>
    <p:sldId id="279" r:id="rId9"/>
    <p:sldId id="284" r:id="rId10"/>
    <p:sldId id="280" r:id="rId11"/>
    <p:sldId id="283" r:id="rId12"/>
    <p:sldId id="285" r:id="rId13"/>
    <p:sldId id="25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C4B1156A-380E-4F78-BDF5-A606A8083BF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204" autoAdjust="0"/>
  </p:normalViewPr>
  <p:slideViewPr>
    <p:cSldViewPr snapToGrid="0">
      <p:cViewPr varScale="1">
        <p:scale>
          <a:sx n="59" d="100"/>
          <a:sy n="59" d="100"/>
        </p:scale>
        <p:origin x="964" y="48"/>
      </p:cViewPr>
      <p:guideLst>
        <p:guide orient="horz" pos="792"/>
        <p:guide pos="3144"/>
        <p:guide orient="horz" pos="960"/>
      </p:guideLst>
    </p:cSldViewPr>
  </p:slideViewPr>
  <p:outlineViewPr>
    <p:cViewPr>
      <p:scale>
        <a:sx n="33" d="100"/>
        <a:sy n="33" d="100"/>
      </p:scale>
      <p:origin x="0" y="-11942"/>
    </p:cViewPr>
  </p:outlin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8" d="100"/>
          <a:sy n="58" d="100"/>
        </p:scale>
        <p:origin x="3240" y="5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12/10/2024</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12/10/2024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1</a:t>
            </a:fld>
            <a:endParaRPr lang="en-US" dirty="0"/>
          </a:p>
        </p:txBody>
      </p:sp>
    </p:spTree>
    <p:extLst>
      <p:ext uri="{BB962C8B-B14F-4D97-AF65-F5344CB8AC3E}">
        <p14:creationId xmlns:p14="http://schemas.microsoft.com/office/powerpoint/2010/main" val="3217716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10</a:t>
            </a:fld>
            <a:endParaRPr lang="en-US" dirty="0"/>
          </a:p>
        </p:txBody>
      </p:sp>
    </p:spTree>
    <p:extLst>
      <p:ext uri="{BB962C8B-B14F-4D97-AF65-F5344CB8AC3E}">
        <p14:creationId xmlns:p14="http://schemas.microsoft.com/office/powerpoint/2010/main" val="24568643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 Id="rId5" Type="http://schemas.openxmlformats.org/officeDocument/2006/relationships/image" Target="../media/image26.svg"/><Relationship Id="rId4" Type="http://schemas.openxmlformats.org/officeDocument/2006/relationships/image" Target="../media/image2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13.svg"/><Relationship Id="rId7" Type="http://schemas.openxmlformats.org/officeDocument/2006/relationships/image" Target="../media/image17.sv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16.png"/><Relationship Id="rId5" Type="http://schemas.openxmlformats.org/officeDocument/2006/relationships/image" Target="../media/image15.svg"/><Relationship Id="rId10" Type="http://schemas.openxmlformats.org/officeDocument/2006/relationships/image" Target="../media/image5.png"/><Relationship Id="rId4" Type="http://schemas.openxmlformats.org/officeDocument/2006/relationships/image" Target="../media/image14.png"/><Relationship Id="rId9" Type="http://schemas.openxmlformats.org/officeDocument/2006/relationships/image" Target="../media/image2.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7.svg"/><Relationship Id="rId7" Type="http://schemas.openxmlformats.org/officeDocument/2006/relationships/image" Target="../media/image24.svg"/><Relationship Id="rId2" Type="http://schemas.openxmlformats.org/officeDocument/2006/relationships/image" Target="../media/image16.png"/><Relationship Id="rId1" Type="http://schemas.openxmlformats.org/officeDocument/2006/relationships/slideMaster" Target="../slideMasters/slideMaster1.xml"/><Relationship Id="rId6" Type="http://schemas.openxmlformats.org/officeDocument/2006/relationships/image" Target="../media/image23.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26.svg"/><Relationship Id="rId4" Type="http://schemas.openxmlformats.org/officeDocument/2006/relationships/image" Target="../media/image2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9AF4D7D-42EC-4F30-296A-81B05C4E7D57}"/>
              </a:ext>
              <a:ext uri="{C183D7F6-B498-43B3-948B-1728B52AA6E4}">
                <adec:decorative xmlns:adec="http://schemas.microsoft.com/office/drawing/2017/decorative" val="1"/>
              </a:ext>
            </a:extLst>
          </p:cNvPr>
          <p:cNvGrpSpPr/>
          <p:nvPr userDrawn="1"/>
        </p:nvGrpSpPr>
        <p:grpSpPr>
          <a:xfrm>
            <a:off x="0" y="0"/>
            <a:ext cx="6843092" cy="6858000"/>
            <a:chOff x="0" y="0"/>
            <a:chExt cx="6843092" cy="685800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714772" y="677918"/>
            <a:ext cx="6856292" cy="3590596"/>
          </a:xfrm>
        </p:spPr>
        <p:txBody>
          <a:bodyPr anchor="ctr"/>
          <a:lstStyle>
            <a:lvl1pPr algn="l">
              <a:defRPr sz="6000" cap="all" baseline="0">
                <a:solidFill>
                  <a:schemeClr val="tx2"/>
                </a:solidFill>
              </a:defRPr>
            </a:lvl1pPr>
          </a:lstStyle>
          <a:p>
            <a:r>
              <a:rPr lang="en-US" dirty="0"/>
              <a:t>Click to add title</a:t>
            </a:r>
          </a:p>
        </p:txBody>
      </p:sp>
    </p:spTree>
    <p:extLst>
      <p:ext uri="{BB962C8B-B14F-4D97-AF65-F5344CB8AC3E}">
        <p14:creationId xmlns:p14="http://schemas.microsoft.com/office/powerpoint/2010/main" val="670392170"/>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 Tab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2000" y="896112"/>
            <a:ext cx="10668000" cy="1325563"/>
          </a:xfrm>
        </p:spPr>
        <p:txBody>
          <a:bodyPr anchor="t" anchorCtr="0"/>
          <a:lstStyle>
            <a:lvl1pPr>
              <a:defRPr cap="all" baseline="0">
                <a:solidFill>
                  <a:schemeClr val="accent1"/>
                </a:solidFill>
              </a:defRPr>
            </a:lvl1pPr>
          </a:lstStyle>
          <a:p>
            <a:r>
              <a:rPr lang="en-US" dirty="0"/>
              <a:t>CLICK TO ADD TITLE</a:t>
            </a:r>
          </a:p>
        </p:txBody>
      </p:sp>
      <p:sp>
        <p:nvSpPr>
          <p:cNvPr id="7" name="Rectangle 23">
            <a:extLst>
              <a:ext uri="{FF2B5EF4-FFF2-40B4-BE49-F238E27FC236}">
                <a16:creationId xmlns:a16="http://schemas.microsoft.com/office/drawing/2014/main" id="{AB92D86A-5036-415A-B056-A55CB2E0C2C9}"/>
              </a:ext>
              <a:ext uri="{C183D7F6-B498-43B3-948B-1728B52AA6E4}">
                <adec:decorative xmlns:adec="http://schemas.microsoft.com/office/drawing/2017/decorative" val="1"/>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D70FC509-0D49-9500-59C9-DAE0A699FB0C}"/>
              </a:ext>
            </a:extLst>
          </p:cNvPr>
          <p:cNvSpPr>
            <a:spLocks noGrp="1"/>
          </p:cNvSpPr>
          <p:nvPr>
            <p:ph type="body" sz="quarter" idx="13" hasCustomPrompt="1"/>
          </p:nvPr>
        </p:nvSpPr>
        <p:spPr>
          <a:xfrm>
            <a:off x="762000" y="2417197"/>
            <a:ext cx="4278313" cy="3737541"/>
          </a:xfrm>
        </p:spPr>
        <p:txBody>
          <a:bodyPr vert="horz" lIns="91440" tIns="45720" rIns="91440" bIns="45720" rtlCol="0">
            <a:normAutofit/>
          </a:bodyPr>
          <a:lstStyle>
            <a:lvl1pPr>
              <a:spcBef>
                <a:spcPts val="0"/>
              </a:spcBef>
              <a:spcAft>
                <a:spcPts val="1200"/>
              </a:spcAft>
              <a:defRPr lang="en-US" sz="1800" smtClean="0"/>
            </a:lvl1pPr>
            <a:lvl2pPr>
              <a:spcBef>
                <a:spcPts val="0"/>
              </a:spcBef>
              <a:spcAft>
                <a:spcPts val="1200"/>
              </a:spcAft>
              <a:defRPr lang="en-US" sz="1800" smtClean="0"/>
            </a:lvl2pPr>
            <a:lvl3pPr>
              <a:spcBef>
                <a:spcPts val="0"/>
              </a:spcBef>
              <a:spcAft>
                <a:spcPts val="1200"/>
              </a:spcAft>
              <a:defRPr lang="en-US" sz="1800" smtClean="0"/>
            </a:lvl3pPr>
            <a:lvl4pPr>
              <a:spcBef>
                <a:spcPts val="0"/>
              </a:spcBef>
              <a:spcAft>
                <a:spcPts val="1200"/>
              </a:spcAft>
              <a:defRPr lang="en-US" sz="1800" smtClean="0"/>
            </a:lvl4pPr>
            <a:lvl5pPr>
              <a:spcBef>
                <a:spcPts val="0"/>
              </a:spcBef>
              <a:spcAft>
                <a:spcPts val="1200"/>
              </a:spcAft>
              <a:defRPr lang="en-US" sz="1800"/>
            </a:lvl5pPr>
          </a:lstStyle>
          <a:p>
            <a:pPr lvl="0"/>
            <a:r>
              <a:rPr lang="en-US" dirty="0"/>
              <a:t>Click to add text </a:t>
            </a:r>
          </a:p>
          <a:p>
            <a:pPr marL="685800" lvl="1" indent="-228600"/>
            <a:r>
              <a:rPr lang="en-US" dirty="0"/>
              <a:t>Second level</a:t>
            </a:r>
          </a:p>
          <a:p>
            <a:pPr marL="1143000" lvl="2" indent="-228600"/>
            <a:r>
              <a:rPr lang="en-US" dirty="0"/>
              <a:t>Third level</a:t>
            </a:r>
          </a:p>
          <a:p>
            <a:pPr marL="1600200" lvl="3" indent="-228600"/>
            <a:r>
              <a:rPr lang="en-US" dirty="0"/>
              <a:t>Fourth level</a:t>
            </a:r>
          </a:p>
          <a:p>
            <a:pPr marL="2057400" lvl="4" indent="-228600"/>
            <a:r>
              <a:rPr lang="en-US" dirty="0"/>
              <a:t>Fifth level</a:t>
            </a:r>
          </a:p>
        </p:txBody>
      </p:sp>
      <p:sp>
        <p:nvSpPr>
          <p:cNvPr id="8" name="Table Placeholder 7">
            <a:extLst>
              <a:ext uri="{FF2B5EF4-FFF2-40B4-BE49-F238E27FC236}">
                <a16:creationId xmlns:a16="http://schemas.microsoft.com/office/drawing/2014/main" id="{7113F543-A373-5951-EBF3-7E283EE52F0B}"/>
              </a:ext>
            </a:extLst>
          </p:cNvPr>
          <p:cNvSpPr>
            <a:spLocks noGrp="1"/>
          </p:cNvSpPr>
          <p:nvPr>
            <p:ph type="tbl" sz="quarter" idx="14" hasCustomPrompt="1"/>
          </p:nvPr>
        </p:nvSpPr>
        <p:spPr>
          <a:xfrm>
            <a:off x="5241471" y="2417763"/>
            <a:ext cx="6188529" cy="3736975"/>
          </a:xfrm>
        </p:spPr>
        <p:txBody>
          <a:bodyPr/>
          <a:lstStyle>
            <a:lvl1pPr>
              <a:defRPr/>
            </a:lvl1pPr>
          </a:lstStyle>
          <a:p>
            <a:r>
              <a:rPr lang="en-US" dirty="0"/>
              <a:t>Click icon to insert table</a:t>
            </a:r>
          </a:p>
        </p:txBody>
      </p:sp>
      <p:sp>
        <p:nvSpPr>
          <p:cNvPr id="3" name="Date Placeholder 3">
            <a:extLst>
              <a:ext uri="{FF2B5EF4-FFF2-40B4-BE49-F238E27FC236}">
                <a16:creationId xmlns:a16="http://schemas.microsoft.com/office/drawing/2014/main" id="{7D4C80AE-01F3-AAB6-99EF-DB1B5934CFD2}"/>
              </a:ext>
            </a:extLst>
          </p:cNvPr>
          <p:cNvSpPr>
            <a:spLocks noGrp="1"/>
          </p:cNvSpPr>
          <p:nvPr>
            <p:ph type="dt" sz="half" idx="10"/>
          </p:nvPr>
        </p:nvSpPr>
        <p:spPr>
          <a:xfrm>
            <a:off x="767443" y="6353175"/>
            <a:ext cx="1097280" cy="365125"/>
          </a:xfrm>
        </p:spPr>
        <p:txBody>
          <a:bodyPr/>
          <a:lstStyle>
            <a:lvl1pPr>
              <a:defRPr>
                <a:solidFill>
                  <a:schemeClr val="tx1"/>
                </a:solidFill>
              </a:defRPr>
            </a:lvl1pPr>
          </a:lstStyle>
          <a:p>
            <a:r>
              <a:rPr lang="en-US"/>
              <a:t>12/11/2023</a:t>
            </a:r>
            <a:endParaRPr lang="en-US" dirty="0"/>
          </a:p>
        </p:txBody>
      </p:sp>
      <p:sp>
        <p:nvSpPr>
          <p:cNvPr id="4" name="Footer Placeholder 4">
            <a:extLst>
              <a:ext uri="{FF2B5EF4-FFF2-40B4-BE49-F238E27FC236}">
                <a16:creationId xmlns:a16="http://schemas.microsoft.com/office/drawing/2014/main" id="{C0241B24-8629-6BC2-C72F-A156F0624997}"/>
              </a:ext>
            </a:extLst>
          </p:cNvPr>
          <p:cNvSpPr>
            <a:spLocks noGrp="1"/>
          </p:cNvSpPr>
          <p:nvPr>
            <p:ph type="ftr" sz="quarter" idx="11"/>
          </p:nvPr>
        </p:nvSpPr>
        <p:spPr>
          <a:xfrm>
            <a:off x="5273449" y="6350000"/>
            <a:ext cx="2286000" cy="365125"/>
          </a:xfrm>
        </p:spPr>
        <p:txBody>
          <a:bodyPr/>
          <a:lstStyle>
            <a:lvl1pPr>
              <a:defRPr>
                <a:solidFill>
                  <a:schemeClr val="tx1"/>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67FBBF9-1C14-3371-F0AC-507FFCAB3BC1}"/>
              </a:ext>
            </a:extLst>
          </p:cNvPr>
          <p:cNvSpPr>
            <a:spLocks noGrp="1"/>
          </p:cNvSpPr>
          <p:nvPr>
            <p:ph type="sldNum" sz="quarter" idx="12"/>
          </p:nvPr>
        </p:nvSpPr>
        <p:spPr>
          <a:xfrm>
            <a:off x="10968175"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1890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3">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9866540" cy="1358140"/>
          </a:xfrm>
        </p:spPr>
        <p:txBody>
          <a:bodyPr anchor="t" anchorCtr="0"/>
          <a:lstStyle>
            <a:lvl1pPr>
              <a:defRPr cap="all" baseline="0">
                <a:solidFill>
                  <a:schemeClr val="tx2"/>
                </a:solidFill>
              </a:defRPr>
            </a:lvl1pPr>
          </a:lstStyle>
          <a:p>
            <a:r>
              <a:rPr lang="en-US" dirty="0"/>
              <a:t>CLICK TO ADD TITLE</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sp>
        <p:nvSpPr>
          <p:cNvPr id="3" name="Content Placeholder 2">
            <a:extLst>
              <a:ext uri="{FF2B5EF4-FFF2-40B4-BE49-F238E27FC236}">
                <a16:creationId xmlns:a16="http://schemas.microsoft.com/office/drawing/2014/main" id="{8A650232-76AA-C9E3-F846-8DB1B44E5AF3}"/>
              </a:ext>
            </a:extLst>
          </p:cNvPr>
          <p:cNvSpPr>
            <a:spLocks noGrp="1"/>
          </p:cNvSpPr>
          <p:nvPr>
            <p:ph sz="half" idx="15" hasCustomPrompt="1"/>
          </p:nvPr>
        </p:nvSpPr>
        <p:spPr>
          <a:xfrm>
            <a:off x="1552575" y="2481940"/>
            <a:ext cx="6477952" cy="3635831"/>
          </a:xfrm>
        </p:spPr>
        <p:txBody>
          <a:bodyPr>
            <a:normAutofit/>
          </a:bodyPr>
          <a:lstStyle>
            <a:lvl1pPr marL="0" indent="0">
              <a:lnSpc>
                <a:spcPct val="100000"/>
              </a:lnSpc>
              <a:spcBef>
                <a:spcPts val="0"/>
              </a:spcBef>
              <a:spcAft>
                <a:spcPts val="600"/>
              </a:spcAft>
              <a:buFont typeface="Arial" panose="020B0604020202020204" pitchFamily="34" charset="0"/>
              <a:buNone/>
              <a:defRPr sz="1800">
                <a:solidFill>
                  <a:schemeClr val="bg1"/>
                </a:solidFill>
              </a:defRPr>
            </a:lvl1pPr>
            <a:lvl2pPr marL="457200">
              <a:lnSpc>
                <a:spcPct val="100000"/>
              </a:lnSpc>
              <a:spcAft>
                <a:spcPts val="600"/>
              </a:spcAft>
              <a:defRPr sz="1800">
                <a:solidFill>
                  <a:schemeClr val="bg1"/>
                </a:solidFill>
              </a:defRPr>
            </a:lvl2pPr>
            <a:lvl3pPr marL="914400">
              <a:lnSpc>
                <a:spcPct val="100000"/>
              </a:lnSpc>
              <a:spcAft>
                <a:spcPts val="600"/>
              </a:spcAft>
              <a:defRPr sz="1800">
                <a:solidFill>
                  <a:schemeClr val="bg1"/>
                </a:solidFill>
              </a:defRPr>
            </a:lvl3pPr>
            <a:lvl4pPr marL="1371600">
              <a:lnSpc>
                <a:spcPct val="100000"/>
              </a:lnSpc>
              <a:spcAft>
                <a:spcPts val="600"/>
              </a:spcAft>
              <a:defRPr sz="1800">
                <a:solidFill>
                  <a:schemeClr val="bg1"/>
                </a:solidFill>
              </a:defRPr>
            </a:lvl4pPr>
            <a:lvl5pPr marL="1828800">
              <a:lnSpc>
                <a:spcPct val="100000"/>
              </a:lnSpc>
              <a:spcAft>
                <a:spcPts val="600"/>
              </a:spcAft>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2">
            <a:extLst>
              <a:ext uri="{FF2B5EF4-FFF2-40B4-BE49-F238E27FC236}">
                <a16:creationId xmlns:a16="http://schemas.microsoft.com/office/drawing/2014/main" id="{37A04978-5D2C-BBF1-9C05-C52717619019}"/>
              </a:ext>
            </a:extLst>
          </p:cNvPr>
          <p:cNvSpPr>
            <a:spLocks noGrp="1"/>
          </p:cNvSpPr>
          <p:nvPr>
            <p:ph type="body" sz="quarter" idx="14" hasCustomPrompt="1"/>
          </p:nvPr>
        </p:nvSpPr>
        <p:spPr>
          <a:xfrm>
            <a:off x="8372723" y="2481940"/>
            <a:ext cx="3046391" cy="3759200"/>
          </a:xfrm>
        </p:spPr>
        <p:txBody>
          <a:bodyPr>
            <a:normAutofit/>
          </a:bodyPr>
          <a:lstStyle>
            <a:lvl1pPr marL="342900" indent="-342900">
              <a:spcAft>
                <a:spcPts val="600"/>
              </a:spcAft>
              <a:buFont typeface="+mj-lt"/>
              <a:buAutoNum type="arabicPeriod"/>
              <a:defRPr sz="1800">
                <a:solidFill>
                  <a:schemeClr val="bg1"/>
                </a:solidFill>
              </a:defRPr>
            </a:lvl1pPr>
            <a:lvl2pPr marL="800100" indent="-342900">
              <a:spcAft>
                <a:spcPts val="600"/>
              </a:spcAft>
              <a:buFont typeface="+mj-lt"/>
              <a:buAutoNum type="alphaLcPeriod"/>
              <a:defRPr sz="1800">
                <a:solidFill>
                  <a:schemeClr val="bg1"/>
                </a:solidFill>
              </a:defRPr>
            </a:lvl2pPr>
            <a:lvl3pPr marL="1257300" indent="-342900">
              <a:spcAft>
                <a:spcPts val="600"/>
              </a:spcAft>
              <a:buFont typeface="+mj-lt"/>
              <a:buAutoNum type="arabicParenR"/>
              <a:defRPr sz="1800">
                <a:solidFill>
                  <a:schemeClr val="bg1"/>
                </a:solidFill>
              </a:defRPr>
            </a:lvl3pPr>
            <a:lvl4pPr marL="1714500" indent="-342900">
              <a:spcAft>
                <a:spcPts val="600"/>
              </a:spcAft>
              <a:buFont typeface="+mj-lt"/>
              <a:buAutoNum type="alphaLcParenR"/>
              <a:defRPr sz="1800">
                <a:solidFill>
                  <a:schemeClr val="bg1"/>
                </a:solidFill>
              </a:defRPr>
            </a:lvl4pPr>
            <a:lvl5pPr marL="2171700" indent="-342900">
              <a:spcAft>
                <a:spcPts val="600"/>
              </a:spcAft>
              <a:buFont typeface="+mj-lt"/>
              <a:buAutoNum type="romanLcPeriod"/>
              <a:defRPr sz="1800">
                <a:solidFill>
                  <a:schemeClr val="bg1"/>
                </a:solidFill>
              </a:defRPr>
            </a:lvl5pPr>
          </a:lstStyle>
          <a:p>
            <a:pPr lvl="0"/>
            <a:r>
              <a:rPr lang="en-US" dirty="0"/>
              <a:t>Click to add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a:t>12/11/2023</a:t>
            </a:r>
            <a:endParaRPr lang="en-US" dirty="0"/>
          </a:p>
        </p:txBody>
      </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a:t>Presentation title</a:t>
            </a:r>
            <a:endParaRPr lang="en-US" dirty="0"/>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4155" y="896112"/>
            <a:ext cx="10665845" cy="1325563"/>
          </a:xfrm>
        </p:spPr>
        <p:txBody>
          <a:bodyPr anchor="t" anchorCtr="0"/>
          <a:lstStyle>
            <a:lvl1pPr>
              <a:defRPr cap="all" baseline="0">
                <a:solidFill>
                  <a:schemeClr val="accent1"/>
                </a:solidFill>
              </a:defRPr>
            </a:lvl1pPr>
          </a:lstStyle>
          <a:p>
            <a:r>
              <a:rPr lang="en-US" dirty="0"/>
              <a:t>CLICK TO ADD TITLE</a:t>
            </a:r>
          </a:p>
        </p:txBody>
      </p:sp>
      <p:sp>
        <p:nvSpPr>
          <p:cNvPr id="5" name="Table Placeholder 4">
            <a:extLst>
              <a:ext uri="{FF2B5EF4-FFF2-40B4-BE49-F238E27FC236}">
                <a16:creationId xmlns:a16="http://schemas.microsoft.com/office/drawing/2014/main" id="{E06194BC-6453-CA18-2623-B07F3A5D4E92}"/>
              </a:ext>
            </a:extLst>
          </p:cNvPr>
          <p:cNvSpPr>
            <a:spLocks noGrp="1"/>
          </p:cNvSpPr>
          <p:nvPr>
            <p:ph type="tbl" sz="quarter" idx="13" hasCustomPrompt="1"/>
          </p:nvPr>
        </p:nvSpPr>
        <p:spPr>
          <a:xfrm>
            <a:off x="762000" y="2417763"/>
            <a:ext cx="10665845" cy="3678235"/>
          </a:xfrm>
        </p:spPr>
        <p:txBody>
          <a:bodyPr/>
          <a:lstStyle>
            <a:lvl1pPr>
              <a:defRPr/>
            </a:lvl1pPr>
          </a:lstStyle>
          <a:p>
            <a:pPr marL="228600" marR="0" lvl="0" indent="-2286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dirty="0"/>
              <a:t>Click icon to insert table</a:t>
            </a:r>
          </a:p>
          <a:p>
            <a:endParaRPr lang="en-US" dirty="0"/>
          </a:p>
        </p:txBody>
      </p:sp>
      <p:sp>
        <p:nvSpPr>
          <p:cNvPr id="7" name="Rectangle 23">
            <a:extLst>
              <a:ext uri="{FF2B5EF4-FFF2-40B4-BE49-F238E27FC236}">
                <a16:creationId xmlns:a16="http://schemas.microsoft.com/office/drawing/2014/main" id="{AB92D86A-5036-415A-B056-A55CB2E0C2C9}"/>
              </a:ext>
              <a:ext uri="{C183D7F6-B498-43B3-948B-1728B52AA6E4}">
                <adec:decorative xmlns:adec="http://schemas.microsoft.com/office/drawing/2017/decorative" val="1"/>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Date Placeholder 3">
            <a:extLst>
              <a:ext uri="{FF2B5EF4-FFF2-40B4-BE49-F238E27FC236}">
                <a16:creationId xmlns:a16="http://schemas.microsoft.com/office/drawing/2014/main" id="{D3A465A0-88AA-B50B-92D8-3A54928329FB}"/>
              </a:ext>
            </a:extLst>
          </p:cNvPr>
          <p:cNvSpPr>
            <a:spLocks noGrp="1"/>
          </p:cNvSpPr>
          <p:nvPr>
            <p:ph type="dt" sz="half" idx="10"/>
          </p:nvPr>
        </p:nvSpPr>
        <p:spPr>
          <a:xfrm>
            <a:off x="767443" y="6353175"/>
            <a:ext cx="1097280" cy="365125"/>
          </a:xfrm>
        </p:spPr>
        <p:txBody>
          <a:bodyPr/>
          <a:lstStyle>
            <a:lvl1pPr>
              <a:defRPr>
                <a:solidFill>
                  <a:schemeClr val="tx1"/>
                </a:solidFill>
              </a:defRPr>
            </a:lvl1pPr>
          </a:lstStyle>
          <a:p>
            <a:r>
              <a:rPr lang="en-US"/>
              <a:t>12/11/2023</a:t>
            </a:r>
            <a:endParaRPr lang="en-US" dirty="0"/>
          </a:p>
        </p:txBody>
      </p:sp>
      <p:sp>
        <p:nvSpPr>
          <p:cNvPr id="4" name="Footer Placeholder 4">
            <a:extLst>
              <a:ext uri="{FF2B5EF4-FFF2-40B4-BE49-F238E27FC236}">
                <a16:creationId xmlns:a16="http://schemas.microsoft.com/office/drawing/2014/main" id="{6195F626-7C08-9907-6A85-922BE6AA0EF5}"/>
              </a:ext>
            </a:extLst>
          </p:cNvPr>
          <p:cNvSpPr>
            <a:spLocks noGrp="1"/>
          </p:cNvSpPr>
          <p:nvPr>
            <p:ph type="ftr" sz="quarter" idx="11"/>
          </p:nvPr>
        </p:nvSpPr>
        <p:spPr>
          <a:xfrm>
            <a:off x="5273449" y="6350000"/>
            <a:ext cx="2286000" cy="365125"/>
          </a:xfrm>
        </p:spPr>
        <p:txBody>
          <a:bodyPr/>
          <a:lstStyle>
            <a:lvl1pPr>
              <a:defRPr>
                <a:solidFill>
                  <a:schemeClr val="tx1"/>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7BBAD34A-4F3F-C89B-BBBC-E7740F414D13}"/>
              </a:ext>
            </a:extLst>
          </p:cNvPr>
          <p:cNvSpPr>
            <a:spLocks noGrp="1"/>
          </p:cNvSpPr>
          <p:nvPr>
            <p:ph type="sldNum" sz="quarter" idx="12"/>
          </p:nvPr>
        </p:nvSpPr>
        <p:spPr>
          <a:xfrm>
            <a:off x="10968175"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ontent 2">
    <p:bg>
      <p:bgPr>
        <a:solidFill>
          <a:schemeClr val="accent2"/>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11C2927-0A13-DC57-A83B-B8DB787A48CF}"/>
              </a:ext>
              <a:ext uri="{C183D7F6-B498-43B3-948B-1728B52AA6E4}">
                <adec:decorative xmlns:adec="http://schemas.microsoft.com/office/drawing/2017/decorative" val="1"/>
              </a:ext>
            </a:extLst>
          </p:cNvPr>
          <p:cNvGrpSpPr/>
          <p:nvPr userDrawn="1"/>
        </p:nvGrpSpPr>
        <p:grpSpPr>
          <a:xfrm>
            <a:off x="0" y="0"/>
            <a:ext cx="6843092" cy="6858000"/>
            <a:chOff x="0" y="0"/>
            <a:chExt cx="6843092" cy="685800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5900245" y="544285"/>
            <a:ext cx="5528217" cy="2685383"/>
          </a:xfrm>
        </p:spPr>
        <p:txBody>
          <a:bodyPr anchor="b">
            <a:normAutofit/>
          </a:bodyPr>
          <a:lstStyle>
            <a:lvl1pPr algn="l">
              <a:defRPr sz="44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hasCustomPrompt="1"/>
          </p:nvPr>
        </p:nvSpPr>
        <p:spPr>
          <a:xfrm>
            <a:off x="5896340" y="3423773"/>
            <a:ext cx="5528217" cy="2029969"/>
          </a:xfrm>
        </p:spPr>
        <p:txBody>
          <a:bodyPr>
            <a:normAutofit/>
          </a:bodyPr>
          <a:lstStyle>
            <a:lvl1pPr marL="0" indent="0" algn="l">
              <a:lnSpc>
                <a:spcPct val="1500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3">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429461"/>
            <a:ext cx="6343650" cy="2668463"/>
          </a:xfrm>
        </p:spPr>
        <p:txBody>
          <a:bodyPr anchor="b" anchorCtr="0"/>
          <a:lstStyle>
            <a:lvl1pPr>
              <a:defRPr cap="all" baseline="0">
                <a:solidFill>
                  <a:schemeClr val="accent1"/>
                </a:solidFill>
              </a:defRPr>
            </a:lvl1pPr>
          </a:lstStyle>
          <a:p>
            <a:r>
              <a:rPr lang="en-US" dirty="0"/>
              <a:t>CLICK TO ADD TITLE</a:t>
            </a:r>
          </a:p>
        </p:txBody>
      </p:sp>
      <p:sp>
        <p:nvSpPr>
          <p:cNvPr id="7" name="Content Placeholder 2">
            <a:extLst>
              <a:ext uri="{FF2B5EF4-FFF2-40B4-BE49-F238E27FC236}">
                <a16:creationId xmlns:a16="http://schemas.microsoft.com/office/drawing/2014/main" id="{F183B974-C7F1-5026-EC6E-647371B64BBB}"/>
              </a:ext>
            </a:extLst>
          </p:cNvPr>
          <p:cNvSpPr>
            <a:spLocks noGrp="1"/>
          </p:cNvSpPr>
          <p:nvPr>
            <p:ph sz="half" idx="14" hasCustomPrompt="1"/>
          </p:nvPr>
        </p:nvSpPr>
        <p:spPr>
          <a:xfrm>
            <a:off x="4938712" y="3299953"/>
            <a:ext cx="6338888" cy="2668463"/>
          </a:xfrm>
        </p:spPr>
        <p:txBody>
          <a:bodyPr>
            <a:normAutofit/>
          </a:bodyPr>
          <a:lstStyle>
            <a:lvl1pPr marL="0" indent="0">
              <a:lnSpc>
                <a:spcPct val="150000"/>
              </a:lnSpc>
              <a:spcBef>
                <a:spcPts val="0"/>
              </a:spcBef>
              <a:spcAft>
                <a:spcPts val="0"/>
              </a:spcAft>
              <a:buFont typeface="Arial" panose="020B0604020202020204" pitchFamily="34" charset="0"/>
              <a:buNone/>
              <a:defRPr sz="24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3" name="Group 2">
            <a:extLst>
              <a:ext uri="{FF2B5EF4-FFF2-40B4-BE49-F238E27FC236}">
                <a16:creationId xmlns:a16="http://schemas.microsoft.com/office/drawing/2014/main" id="{464914EB-20DD-97B4-8FF9-94D739D21CA4}"/>
              </a:ext>
              <a:ext uri="{C183D7F6-B498-43B3-948B-1728B52AA6E4}">
                <adec:decorative xmlns:adec="http://schemas.microsoft.com/office/drawing/2017/decorative" val="1"/>
              </a:ext>
            </a:extLst>
          </p:cNvPr>
          <p:cNvGrpSpPr/>
          <p:nvPr userDrawn="1"/>
        </p:nvGrpSpPr>
        <p:grpSpPr>
          <a:xfrm>
            <a:off x="-9867" y="-7753"/>
            <a:ext cx="4187536" cy="6865753"/>
            <a:chOff x="-9867" y="-7753"/>
            <a:chExt cx="4187536" cy="6865753"/>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Footer Placeholder 4">
            <a:extLst>
              <a:ext uri="{FF2B5EF4-FFF2-40B4-BE49-F238E27FC236}">
                <a16:creationId xmlns:a16="http://schemas.microsoft.com/office/drawing/2014/main" id="{A8925BB7-B630-981C-964B-37A5DCBEA2E2}"/>
              </a:ext>
            </a:extLst>
          </p:cNvPr>
          <p:cNvSpPr>
            <a:spLocks noGrp="1"/>
          </p:cNvSpPr>
          <p:nvPr>
            <p:ph type="ftr" sz="quarter" idx="11"/>
          </p:nvPr>
        </p:nvSpPr>
        <p:spPr>
          <a:xfrm>
            <a:off x="7306165" y="6355080"/>
            <a:ext cx="2286000" cy="365125"/>
          </a:xfrm>
        </p:spPr>
        <p:txBody>
          <a:bodyPr/>
          <a:lstStyle>
            <a:lvl1pPr>
              <a:defRPr>
                <a:solidFill>
                  <a:schemeClr val="tx1"/>
                </a:solidFill>
              </a:defRPr>
            </a:lvl1pPr>
          </a:lstStyle>
          <a:p>
            <a:r>
              <a:rPr lang="en-US"/>
              <a:t>Presentation title</a:t>
            </a:r>
            <a:endParaRPr lang="en-US" dirty="0"/>
          </a:p>
        </p:txBody>
      </p:sp>
      <p:sp>
        <p:nvSpPr>
          <p:cNvPr id="5" name="Slide Number Placeholder 5">
            <a:extLst>
              <a:ext uri="{FF2B5EF4-FFF2-40B4-BE49-F238E27FC236}">
                <a16:creationId xmlns:a16="http://schemas.microsoft.com/office/drawing/2014/main" id="{4B4D24B0-E841-7B76-D133-06ABBAB6B6FF}"/>
              </a:ext>
            </a:extLst>
          </p:cNvPr>
          <p:cNvSpPr>
            <a:spLocks noGrp="1"/>
          </p:cNvSpPr>
          <p:nvPr>
            <p:ph type="sldNum" sz="quarter" idx="12"/>
          </p:nvPr>
        </p:nvSpPr>
        <p:spPr>
          <a:xfrm>
            <a:off x="10967357"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
        <p:nvSpPr>
          <p:cNvPr id="6" name="Date Placeholder 3">
            <a:extLst>
              <a:ext uri="{FF2B5EF4-FFF2-40B4-BE49-F238E27FC236}">
                <a16:creationId xmlns:a16="http://schemas.microsoft.com/office/drawing/2014/main" id="{C7D011F5-A799-BEAA-9160-5743D58B456A}"/>
              </a:ext>
            </a:extLst>
          </p:cNvPr>
          <p:cNvSpPr>
            <a:spLocks noGrp="1"/>
          </p:cNvSpPr>
          <p:nvPr>
            <p:ph type="dt" sz="half" idx="10"/>
          </p:nvPr>
        </p:nvSpPr>
        <p:spPr>
          <a:xfrm>
            <a:off x="4833694" y="6353175"/>
            <a:ext cx="1097280" cy="365125"/>
          </a:xfrm>
        </p:spPr>
        <p:txBody>
          <a:bodyPr/>
          <a:lstStyle>
            <a:lvl1pPr>
              <a:defRPr>
                <a:solidFill>
                  <a:schemeClr val="tx1"/>
                </a:solidFill>
              </a:defRPr>
            </a:lvl1pPr>
          </a:lstStyle>
          <a:p>
            <a:r>
              <a:rPr lang="en-US"/>
              <a:t>12/11/2023</a:t>
            </a:r>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Picture">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833694" y="660358"/>
            <a:ext cx="6594768" cy="5537284"/>
          </a:xfrm>
        </p:spPr>
        <p:txBody>
          <a:bodyPr anchor="ctr">
            <a:normAutofit/>
          </a:bodyPr>
          <a:lstStyle>
            <a:lvl1pPr algn="l">
              <a:defRPr sz="4800" cap="all" baseline="0">
                <a:solidFill>
                  <a:schemeClr val="tx2"/>
                </a:solidFill>
              </a:defRPr>
            </a:lvl1pPr>
          </a:lstStyle>
          <a:p>
            <a:r>
              <a:rPr lang="en-US" dirty="0"/>
              <a:t>Click to add title</a:t>
            </a:r>
          </a:p>
        </p:txBody>
      </p:sp>
      <p:sp>
        <p:nvSpPr>
          <p:cNvPr id="63" name="Picture Placeholder 62">
            <a:extLst>
              <a:ext uri="{FF2B5EF4-FFF2-40B4-BE49-F238E27FC236}">
                <a16:creationId xmlns:a16="http://schemas.microsoft.com/office/drawing/2014/main" id="{A461CB72-9777-50F4-94EC-91A4EE864A4A}"/>
              </a:ext>
            </a:extLst>
          </p:cNvPr>
          <p:cNvSpPr>
            <a:spLocks noGrp="1"/>
          </p:cNvSpPr>
          <p:nvPr>
            <p:ph type="pic" sz="quarter" idx="13" hasCustomPrompt="1"/>
          </p:nvPr>
        </p:nvSpPr>
        <p:spPr>
          <a:xfrm rot="10800000">
            <a:off x="1" y="761322"/>
            <a:ext cx="4076118" cy="6096678"/>
          </a:xfrm>
          <a:custGeom>
            <a:avLst/>
            <a:gdLst>
              <a:gd name="connsiteX0" fmla="*/ 0 w 4076118"/>
              <a:gd name="connsiteY0" fmla="*/ 0 h 6096678"/>
              <a:gd name="connsiteX1" fmla="*/ 4076118 w 4076118"/>
              <a:gd name="connsiteY1" fmla="*/ 0 h 6096678"/>
              <a:gd name="connsiteX2" fmla="*/ 4076118 w 4076118"/>
              <a:gd name="connsiteY2" fmla="*/ 2038351 h 6096678"/>
              <a:gd name="connsiteX3" fmla="*/ 4076118 w 4076118"/>
              <a:gd name="connsiteY3" fmla="*/ 2048256 h 6096678"/>
              <a:gd name="connsiteX4" fmla="*/ 4076118 w 4076118"/>
              <a:gd name="connsiteY4" fmla="*/ 6096678 h 6096678"/>
              <a:gd name="connsiteX5" fmla="*/ 27696 w 4076118"/>
              <a:gd name="connsiteY5" fmla="*/ 2048256 h 6096678"/>
              <a:gd name="connsiteX6" fmla="*/ 0 w 4076118"/>
              <a:gd name="connsiteY6" fmla="*/ 2048256 h 6096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6118" h="6096678">
                <a:moveTo>
                  <a:pt x="0" y="0"/>
                </a:moveTo>
                <a:lnTo>
                  <a:pt x="4076118" y="0"/>
                </a:lnTo>
                <a:lnTo>
                  <a:pt x="4076118" y="2038351"/>
                </a:lnTo>
                <a:lnTo>
                  <a:pt x="4076118" y="2048256"/>
                </a:lnTo>
                <a:lnTo>
                  <a:pt x="4076118" y="6096678"/>
                </a:lnTo>
                <a:lnTo>
                  <a:pt x="27696" y="2048256"/>
                </a:lnTo>
                <a:lnTo>
                  <a:pt x="0" y="2048256"/>
                </a:lnTo>
                <a:close/>
              </a:path>
            </a:pathLst>
          </a:custGeom>
        </p:spPr>
        <p:txBody>
          <a:bodyPr wrap="square">
            <a:noAutofit/>
          </a:bodyPr>
          <a:lstStyle>
            <a:lvl1pPr algn="ctr">
              <a:defRPr sz="2000">
                <a:solidFill>
                  <a:schemeClr val="bg1"/>
                </a:solidFill>
              </a:defRPr>
            </a:lvl1pPr>
          </a:lstStyle>
          <a:p>
            <a:r>
              <a:rPr lang="en-US" dirty="0"/>
              <a:t>Click icon to insert picture</a:t>
            </a:r>
          </a:p>
        </p:txBody>
      </p:sp>
      <p:grpSp>
        <p:nvGrpSpPr>
          <p:cNvPr id="4" name="Group 3">
            <a:extLst>
              <a:ext uri="{FF2B5EF4-FFF2-40B4-BE49-F238E27FC236}">
                <a16:creationId xmlns:a16="http://schemas.microsoft.com/office/drawing/2014/main" id="{A1EA6F58-FA46-C921-5758-59234B148D4F}"/>
              </a:ext>
              <a:ext uri="{C183D7F6-B498-43B3-948B-1728B52AA6E4}">
                <adec:decorative xmlns:adec="http://schemas.microsoft.com/office/drawing/2017/decorative" val="1"/>
              </a:ext>
            </a:extLst>
          </p:cNvPr>
          <p:cNvGrpSpPr/>
          <p:nvPr userDrawn="1"/>
        </p:nvGrpSpPr>
        <p:grpSpPr>
          <a:xfrm>
            <a:off x="0" y="0"/>
            <a:ext cx="4069439" cy="4828833"/>
            <a:chOff x="0" y="0"/>
            <a:chExt cx="4069439" cy="4828833"/>
          </a:xfrm>
        </p:grpSpPr>
        <p:sp>
          <p:nvSpPr>
            <p:cNvPr id="7" name="Rectangle 6">
              <a:extLst>
                <a:ext uri="{FF2B5EF4-FFF2-40B4-BE49-F238E27FC236}">
                  <a16:creationId xmlns:a16="http://schemas.microsoft.com/office/drawing/2014/main" id="{06F989FA-6E7A-3A98-AF95-F2384308BD32}"/>
                </a:ext>
              </a:extLst>
            </p:cNvPr>
            <p:cNvSpPr>
              <a:spLocks/>
            </p:cNvSpPr>
            <p:nvPr userDrawn="1"/>
          </p:nvSpPr>
          <p:spPr>
            <a:xfrm rot="10800000" flipH="1">
              <a:off x="2026630" y="776431"/>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23">
              <a:extLst>
                <a:ext uri="{FF2B5EF4-FFF2-40B4-BE49-F238E27FC236}">
                  <a16:creationId xmlns:a16="http://schemas.microsoft.com/office/drawing/2014/main" id="{F0BAC8B3-F184-675F-DC5F-C48CE69D7622}"/>
                </a:ext>
              </a:extLst>
            </p:cNvPr>
            <p:cNvSpPr/>
            <p:nvPr userDrawn="1"/>
          </p:nvSpPr>
          <p:spPr>
            <a:xfrm rot="10800000">
              <a:off x="0" y="766136"/>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0B75A35-885A-CE38-4F65-95EF186B13D1}"/>
                </a:ext>
              </a:extLst>
            </p:cNvPr>
            <p:cNvSpPr/>
            <p:nvPr userDrawn="1"/>
          </p:nvSpPr>
          <p:spPr>
            <a:xfrm rot="10800000">
              <a:off x="1351" y="0"/>
              <a:ext cx="2029968" cy="7749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raphic 12">
              <a:extLst>
                <a:ext uri="{FF2B5EF4-FFF2-40B4-BE49-F238E27FC236}">
                  <a16:creationId xmlns:a16="http://schemas.microsoft.com/office/drawing/2014/main" id="{4B488086-4998-410C-FCC8-29CA6288A7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039471" y="2798865"/>
              <a:ext cx="2029968" cy="2029968"/>
            </a:xfrm>
            <a:prstGeom prst="rect">
              <a:avLst/>
            </a:prstGeom>
          </p:spPr>
        </p:pic>
        <p:sp>
          <p:nvSpPr>
            <p:cNvPr id="41" name="Rectangle 40">
              <a:extLst>
                <a:ext uri="{FF2B5EF4-FFF2-40B4-BE49-F238E27FC236}">
                  <a16:creationId xmlns:a16="http://schemas.microsoft.com/office/drawing/2014/main" id="{26879019-2911-2F60-CC5B-25D1BE752B8D}"/>
                </a:ext>
              </a:extLst>
            </p:cNvPr>
            <p:cNvSpPr/>
            <p:nvPr userDrawn="1"/>
          </p:nvSpPr>
          <p:spPr>
            <a:xfrm rot="10800000">
              <a:off x="2029604" y="0"/>
              <a:ext cx="2029968" cy="784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black and white striped pattern&#10;&#10;Description automatically generated with low confidence">
              <a:extLst>
                <a:ext uri="{FF2B5EF4-FFF2-40B4-BE49-F238E27FC236}">
                  <a16:creationId xmlns:a16="http://schemas.microsoft.com/office/drawing/2014/main" id="{CD1CD1B2-7EBC-96B6-A02D-7972C278746E}"/>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rot="10800000">
              <a:off x="2035948" y="788197"/>
              <a:ext cx="2019299" cy="999451"/>
            </a:xfrm>
            <a:prstGeom prst="rect">
              <a:avLst/>
            </a:prstGeom>
          </p:spPr>
        </p:pic>
      </p:grpSp>
    </p:spTree>
    <p:extLst>
      <p:ext uri="{BB962C8B-B14F-4D97-AF65-F5344CB8AC3E}">
        <p14:creationId xmlns:p14="http://schemas.microsoft.com/office/powerpoint/2010/main" val="1506966382"/>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 + Picture ">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833694" y="544285"/>
            <a:ext cx="6594768" cy="3445329"/>
          </a:xfrm>
        </p:spPr>
        <p:txBody>
          <a:bodyPr anchor="b">
            <a:normAutofit/>
          </a:bodyPr>
          <a:lstStyle>
            <a:lvl1pPr algn="l">
              <a:defRPr sz="48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hasCustomPrompt="1"/>
          </p:nvPr>
        </p:nvSpPr>
        <p:spPr>
          <a:xfrm>
            <a:off x="4829789" y="4130045"/>
            <a:ext cx="6594768" cy="1951523"/>
          </a:xfrm>
        </p:spPr>
        <p:txBody>
          <a:bodyPr>
            <a:normAutofit/>
          </a:bodyPr>
          <a:lstStyle>
            <a:lvl1pPr marL="0" indent="0" algn="l">
              <a:lnSpc>
                <a:spcPct val="150000"/>
              </a:lnSpc>
              <a:spcBef>
                <a:spcPts val="0"/>
              </a:spcBef>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grpSp>
        <p:nvGrpSpPr>
          <p:cNvPr id="4" name="Group 3">
            <a:extLst>
              <a:ext uri="{FF2B5EF4-FFF2-40B4-BE49-F238E27FC236}">
                <a16:creationId xmlns:a16="http://schemas.microsoft.com/office/drawing/2014/main" id="{C2A24CB0-5164-75CE-ED27-EF876C19C655}"/>
              </a:ext>
              <a:ext uri="{C183D7F6-B498-43B3-948B-1728B52AA6E4}">
                <adec:decorative xmlns:adec="http://schemas.microsoft.com/office/drawing/2017/decorative" val="1"/>
              </a:ext>
            </a:extLst>
          </p:cNvPr>
          <p:cNvGrpSpPr/>
          <p:nvPr userDrawn="1"/>
        </p:nvGrpSpPr>
        <p:grpSpPr>
          <a:xfrm>
            <a:off x="0" y="2029167"/>
            <a:ext cx="4069439" cy="4828833"/>
            <a:chOff x="0" y="2029167"/>
            <a:chExt cx="4069439" cy="4828833"/>
          </a:xfrm>
        </p:grpSpPr>
        <p:sp>
          <p:nvSpPr>
            <p:cNvPr id="7" name="Rectangle 6">
              <a:extLst>
                <a:ext uri="{FF2B5EF4-FFF2-40B4-BE49-F238E27FC236}">
                  <a16:creationId xmlns:a16="http://schemas.microsoft.com/office/drawing/2014/main" id="{06F989FA-6E7A-3A98-AF95-F2384308BD32}"/>
                </a:ext>
              </a:extLst>
            </p:cNvPr>
            <p:cNvSpPr/>
            <p:nvPr userDrawn="1"/>
          </p:nvSpPr>
          <p:spPr>
            <a:xfrm flipH="1">
              <a:off x="9867" y="4051601"/>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23">
              <a:extLst>
                <a:ext uri="{FF2B5EF4-FFF2-40B4-BE49-F238E27FC236}">
                  <a16:creationId xmlns:a16="http://schemas.microsoft.com/office/drawing/2014/main" id="{F0BAC8B3-F184-675F-DC5F-C48CE69D7622}"/>
                </a:ext>
              </a:extLst>
            </p:cNvPr>
            <p:cNvSpPr/>
            <p:nvPr userDrawn="1"/>
          </p:nvSpPr>
          <p:spPr>
            <a:xfrm>
              <a:off x="2039471" y="4061896"/>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0B75A35-885A-CE38-4F65-95EF186B13D1}"/>
                </a:ext>
              </a:extLst>
            </p:cNvPr>
            <p:cNvSpPr/>
            <p:nvPr userDrawn="1"/>
          </p:nvSpPr>
          <p:spPr>
            <a:xfrm>
              <a:off x="2038120" y="6083058"/>
              <a:ext cx="2029968" cy="7749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raphic 12">
              <a:extLst>
                <a:ext uri="{FF2B5EF4-FFF2-40B4-BE49-F238E27FC236}">
                  <a16:creationId xmlns:a16="http://schemas.microsoft.com/office/drawing/2014/main" id="{4B488086-4998-410C-FCC8-29CA6288A7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2029167"/>
              <a:ext cx="2029968" cy="2029968"/>
            </a:xfrm>
            <a:prstGeom prst="rect">
              <a:avLst/>
            </a:prstGeom>
          </p:spPr>
        </p:pic>
        <p:grpSp>
          <p:nvGrpSpPr>
            <p:cNvPr id="19" name="Group 18">
              <a:extLst>
                <a:ext uri="{FF2B5EF4-FFF2-40B4-BE49-F238E27FC236}">
                  <a16:creationId xmlns:a16="http://schemas.microsoft.com/office/drawing/2014/main" id="{227BDAED-0D36-04AE-1A0C-E36977943C38}"/>
                </a:ext>
              </a:extLst>
            </p:cNvPr>
            <p:cNvGrpSpPr/>
            <p:nvPr userDrawn="1"/>
          </p:nvGrpSpPr>
          <p:grpSpPr>
            <a:xfrm>
              <a:off x="110109" y="4130046"/>
              <a:ext cx="1920240" cy="1920240"/>
              <a:chOff x="5361924" y="7472790"/>
              <a:chExt cx="1828800" cy="1828800"/>
            </a:xfrm>
          </p:grpSpPr>
          <p:grpSp>
            <p:nvGrpSpPr>
              <p:cNvPr id="20" name="Group 19">
                <a:extLst>
                  <a:ext uri="{FF2B5EF4-FFF2-40B4-BE49-F238E27FC236}">
                    <a16:creationId xmlns:a16="http://schemas.microsoft.com/office/drawing/2014/main" id="{DCF3798F-8E8C-7928-8347-8BC5B07B29F9}"/>
                  </a:ext>
                </a:extLst>
              </p:cNvPr>
              <p:cNvGrpSpPr/>
              <p:nvPr userDrawn="1"/>
            </p:nvGrpSpPr>
            <p:grpSpPr>
              <a:xfrm>
                <a:off x="5361924" y="7472790"/>
                <a:ext cx="1828800" cy="1828800"/>
                <a:chOff x="5361924" y="7472790"/>
                <a:chExt cx="1828800" cy="1828800"/>
              </a:xfrm>
            </p:grpSpPr>
            <p:grpSp>
              <p:nvGrpSpPr>
                <p:cNvPr id="22" name="Group 21">
                  <a:extLst>
                    <a:ext uri="{FF2B5EF4-FFF2-40B4-BE49-F238E27FC236}">
                      <a16:creationId xmlns:a16="http://schemas.microsoft.com/office/drawing/2014/main" id="{A488BF7D-B7D9-249A-4EC2-8A1F6311D1BD}"/>
                    </a:ext>
                  </a:extLst>
                </p:cNvPr>
                <p:cNvGrpSpPr/>
                <p:nvPr userDrawn="1"/>
              </p:nvGrpSpPr>
              <p:grpSpPr>
                <a:xfrm>
                  <a:off x="5361924" y="7472790"/>
                  <a:ext cx="1828800" cy="1828800"/>
                  <a:chOff x="5388428" y="7173291"/>
                  <a:chExt cx="1828800" cy="1828800"/>
                </a:xfrm>
              </p:grpSpPr>
              <p:grpSp>
                <p:nvGrpSpPr>
                  <p:cNvPr id="29" name="Group 28">
                    <a:extLst>
                      <a:ext uri="{FF2B5EF4-FFF2-40B4-BE49-F238E27FC236}">
                        <a16:creationId xmlns:a16="http://schemas.microsoft.com/office/drawing/2014/main" id="{C68EE8A4-53F3-EAAD-F43C-1F73C11BCE4C}"/>
                      </a:ext>
                    </a:extLst>
                  </p:cNvPr>
                  <p:cNvGrpSpPr/>
                  <p:nvPr userDrawn="1"/>
                </p:nvGrpSpPr>
                <p:grpSpPr>
                  <a:xfrm>
                    <a:off x="5388428" y="7173291"/>
                    <a:ext cx="1828800" cy="1828800"/>
                    <a:chOff x="5388428" y="7173291"/>
                    <a:chExt cx="1828800" cy="1828800"/>
                  </a:xfrm>
                </p:grpSpPr>
                <p:grpSp>
                  <p:nvGrpSpPr>
                    <p:cNvPr id="31" name="Group 30">
                      <a:extLst>
                        <a:ext uri="{FF2B5EF4-FFF2-40B4-BE49-F238E27FC236}">
                          <a16:creationId xmlns:a16="http://schemas.microsoft.com/office/drawing/2014/main" id="{806ABFB8-B814-19D4-3D47-A20F5AE8785F}"/>
                        </a:ext>
                      </a:extLst>
                    </p:cNvPr>
                    <p:cNvGrpSpPr/>
                    <p:nvPr userDrawn="1"/>
                  </p:nvGrpSpPr>
                  <p:grpSpPr>
                    <a:xfrm>
                      <a:off x="5388428" y="7173291"/>
                      <a:ext cx="1828800" cy="1828800"/>
                      <a:chOff x="5579044" y="7049770"/>
                      <a:chExt cx="1828800" cy="1828800"/>
                    </a:xfrm>
                  </p:grpSpPr>
                  <p:grpSp>
                    <p:nvGrpSpPr>
                      <p:cNvPr id="33" name="Group 32">
                        <a:extLst>
                          <a:ext uri="{FF2B5EF4-FFF2-40B4-BE49-F238E27FC236}">
                            <a16:creationId xmlns:a16="http://schemas.microsoft.com/office/drawing/2014/main" id="{992340A8-8A61-1791-D56D-37F56A662FEC}"/>
                          </a:ext>
                        </a:extLst>
                      </p:cNvPr>
                      <p:cNvGrpSpPr/>
                      <p:nvPr userDrawn="1"/>
                    </p:nvGrpSpPr>
                    <p:grpSpPr>
                      <a:xfrm>
                        <a:off x="5579044" y="7049770"/>
                        <a:ext cx="1828800" cy="1828800"/>
                        <a:chOff x="5579044" y="7049770"/>
                        <a:chExt cx="1828800" cy="1828800"/>
                      </a:xfrm>
                    </p:grpSpPr>
                    <p:grpSp>
                      <p:nvGrpSpPr>
                        <p:cNvPr id="35" name="Group 34">
                          <a:extLst>
                            <a:ext uri="{FF2B5EF4-FFF2-40B4-BE49-F238E27FC236}">
                              <a16:creationId xmlns:a16="http://schemas.microsoft.com/office/drawing/2014/main" id="{CD482B6F-4CF8-CEB3-7478-EB1A76DCF567}"/>
                            </a:ext>
                          </a:extLst>
                        </p:cNvPr>
                        <p:cNvGrpSpPr/>
                        <p:nvPr userDrawn="1"/>
                      </p:nvGrpSpPr>
                      <p:grpSpPr>
                        <a:xfrm>
                          <a:off x="5579044" y="7049770"/>
                          <a:ext cx="1828800" cy="1828800"/>
                          <a:chOff x="5579044" y="7049770"/>
                          <a:chExt cx="1828800" cy="1828800"/>
                        </a:xfrm>
                      </p:grpSpPr>
                      <p:grpSp>
                        <p:nvGrpSpPr>
                          <p:cNvPr id="37" name="Group 36">
                            <a:extLst>
                              <a:ext uri="{FF2B5EF4-FFF2-40B4-BE49-F238E27FC236}">
                                <a16:creationId xmlns:a16="http://schemas.microsoft.com/office/drawing/2014/main" id="{48DB94FE-59B9-2EAD-D619-84D732CEACD3}"/>
                              </a:ext>
                            </a:extLst>
                          </p:cNvPr>
                          <p:cNvGrpSpPr/>
                          <p:nvPr userDrawn="1"/>
                        </p:nvGrpSpPr>
                        <p:grpSpPr>
                          <a:xfrm>
                            <a:off x="5579044" y="7049770"/>
                            <a:ext cx="1828800" cy="1828800"/>
                            <a:chOff x="5579044" y="7049770"/>
                            <a:chExt cx="1828800" cy="1828800"/>
                          </a:xfrm>
                        </p:grpSpPr>
                        <p:sp>
                          <p:nvSpPr>
                            <p:cNvPr id="39" name="Oval 38">
                              <a:extLst>
                                <a:ext uri="{FF2B5EF4-FFF2-40B4-BE49-F238E27FC236}">
                                  <a16:creationId xmlns:a16="http://schemas.microsoft.com/office/drawing/2014/main" id="{E9EB6EED-2663-2442-C484-EF27395DCEB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0" name="Oval 39">
                              <a:extLst>
                                <a:ext uri="{FF2B5EF4-FFF2-40B4-BE49-F238E27FC236}">
                                  <a16:creationId xmlns:a16="http://schemas.microsoft.com/office/drawing/2014/main" id="{E5978766-DE51-5FF5-41BE-B1007C37165E}"/>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Oval 37">
                            <a:extLst>
                              <a:ext uri="{FF2B5EF4-FFF2-40B4-BE49-F238E27FC236}">
                                <a16:creationId xmlns:a16="http://schemas.microsoft.com/office/drawing/2014/main" id="{749B68DA-C119-6301-085A-2E7F3F7E3CB1}"/>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6" name="Oval 35">
                          <a:extLst>
                            <a:ext uri="{FF2B5EF4-FFF2-40B4-BE49-F238E27FC236}">
                              <a16:creationId xmlns:a16="http://schemas.microsoft.com/office/drawing/2014/main" id="{D753957E-F4A5-E4CA-B8B3-F6AE73F159F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4" name="Oval 33">
                        <a:extLst>
                          <a:ext uri="{FF2B5EF4-FFF2-40B4-BE49-F238E27FC236}">
                            <a16:creationId xmlns:a16="http://schemas.microsoft.com/office/drawing/2014/main" id="{3C4F46AE-42C2-9E3D-D294-F9297389D110}"/>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2" name="Oval 31">
                      <a:extLst>
                        <a:ext uri="{FF2B5EF4-FFF2-40B4-BE49-F238E27FC236}">
                          <a16:creationId xmlns:a16="http://schemas.microsoft.com/office/drawing/2014/main" id="{42376F25-4466-0F15-CD2F-B821AC9CCE5C}"/>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0" name="Oval 29">
                    <a:extLst>
                      <a:ext uri="{FF2B5EF4-FFF2-40B4-BE49-F238E27FC236}">
                        <a16:creationId xmlns:a16="http://schemas.microsoft.com/office/drawing/2014/main" id="{BBC988D2-4FFC-612A-DD91-A41B6194EF6C}"/>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4" name="Oval 23">
                  <a:extLst>
                    <a:ext uri="{FF2B5EF4-FFF2-40B4-BE49-F238E27FC236}">
                      <a16:creationId xmlns:a16="http://schemas.microsoft.com/office/drawing/2014/main" id="{53690E8A-1D3D-3D5D-932E-D2A2CFE5BDAB}"/>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5" name="Oval 24">
                  <a:extLst>
                    <a:ext uri="{FF2B5EF4-FFF2-40B4-BE49-F238E27FC236}">
                      <a16:creationId xmlns:a16="http://schemas.microsoft.com/office/drawing/2014/main" id="{1AE08D7C-4190-C00C-19F0-BEC1F608B97A}"/>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6" name="Oval 25">
                  <a:extLst>
                    <a:ext uri="{FF2B5EF4-FFF2-40B4-BE49-F238E27FC236}">
                      <a16:creationId xmlns:a16="http://schemas.microsoft.com/office/drawing/2014/main" id="{7B3E9873-3672-0001-60F1-6068B67A6DFE}"/>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7" name="Oval 26">
                  <a:extLst>
                    <a:ext uri="{FF2B5EF4-FFF2-40B4-BE49-F238E27FC236}">
                      <a16:creationId xmlns:a16="http://schemas.microsoft.com/office/drawing/2014/main" id="{4CD85BCE-3B9E-234C-4D1D-EC1A6A57D298}"/>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8" name="Oval 27">
                  <a:extLst>
                    <a:ext uri="{FF2B5EF4-FFF2-40B4-BE49-F238E27FC236}">
                      <a16:creationId xmlns:a16="http://schemas.microsoft.com/office/drawing/2014/main" id="{5CC66A2F-CBBE-220E-5ECB-528B8EE34F83}"/>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1" name="Oval 20">
                <a:extLst>
                  <a:ext uri="{FF2B5EF4-FFF2-40B4-BE49-F238E27FC236}">
                    <a16:creationId xmlns:a16="http://schemas.microsoft.com/office/drawing/2014/main" id="{B7B0A7FC-B497-31A6-1F93-414F96AF4C4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1" name="Rectangle 40">
              <a:extLst>
                <a:ext uri="{FF2B5EF4-FFF2-40B4-BE49-F238E27FC236}">
                  <a16:creationId xmlns:a16="http://schemas.microsoft.com/office/drawing/2014/main" id="{26879019-2911-2F60-CC5B-25D1BE752B8D}"/>
                </a:ext>
              </a:extLst>
            </p:cNvPr>
            <p:cNvSpPr/>
            <p:nvPr userDrawn="1"/>
          </p:nvSpPr>
          <p:spPr>
            <a:xfrm>
              <a:off x="9867" y="6073440"/>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8CCEA94B-F499-5FCA-D063-7FD71F10F95B}"/>
                </a:ext>
              </a:extLst>
            </p:cNvPr>
            <p:cNvSpPr/>
            <p:nvPr userDrawn="1"/>
          </p:nvSpPr>
          <p:spPr>
            <a:xfrm>
              <a:off x="9867" y="405160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63" name="Picture Placeholder 62">
            <a:extLst>
              <a:ext uri="{FF2B5EF4-FFF2-40B4-BE49-F238E27FC236}">
                <a16:creationId xmlns:a16="http://schemas.microsoft.com/office/drawing/2014/main" id="{A461CB72-9777-50F4-94EC-91A4EE864A4A}"/>
              </a:ext>
            </a:extLst>
          </p:cNvPr>
          <p:cNvSpPr>
            <a:spLocks noGrp="1"/>
          </p:cNvSpPr>
          <p:nvPr>
            <p:ph type="pic" sz="quarter" idx="13" hasCustomPrompt="1"/>
          </p:nvPr>
        </p:nvSpPr>
        <p:spPr>
          <a:xfrm>
            <a:off x="0" y="-1"/>
            <a:ext cx="4076118" cy="6096678"/>
          </a:xfrm>
          <a:custGeom>
            <a:avLst/>
            <a:gdLst>
              <a:gd name="connsiteX0" fmla="*/ 0 w 4076118"/>
              <a:gd name="connsiteY0" fmla="*/ 0 h 6096678"/>
              <a:gd name="connsiteX1" fmla="*/ 4076118 w 4076118"/>
              <a:gd name="connsiteY1" fmla="*/ 0 h 6096678"/>
              <a:gd name="connsiteX2" fmla="*/ 4076118 w 4076118"/>
              <a:gd name="connsiteY2" fmla="*/ 2038351 h 6096678"/>
              <a:gd name="connsiteX3" fmla="*/ 4076118 w 4076118"/>
              <a:gd name="connsiteY3" fmla="*/ 2048256 h 6096678"/>
              <a:gd name="connsiteX4" fmla="*/ 4076118 w 4076118"/>
              <a:gd name="connsiteY4" fmla="*/ 6096678 h 6096678"/>
              <a:gd name="connsiteX5" fmla="*/ 27696 w 4076118"/>
              <a:gd name="connsiteY5" fmla="*/ 2048256 h 6096678"/>
              <a:gd name="connsiteX6" fmla="*/ 0 w 4076118"/>
              <a:gd name="connsiteY6" fmla="*/ 2048256 h 6096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6118" h="6096678">
                <a:moveTo>
                  <a:pt x="0" y="0"/>
                </a:moveTo>
                <a:lnTo>
                  <a:pt x="4076118" y="0"/>
                </a:lnTo>
                <a:lnTo>
                  <a:pt x="4076118" y="2038351"/>
                </a:lnTo>
                <a:lnTo>
                  <a:pt x="4076118" y="2048256"/>
                </a:lnTo>
                <a:lnTo>
                  <a:pt x="4076118" y="6096678"/>
                </a:lnTo>
                <a:lnTo>
                  <a:pt x="27696" y="2048256"/>
                </a:lnTo>
                <a:lnTo>
                  <a:pt x="0" y="2048256"/>
                </a:lnTo>
                <a:close/>
              </a:path>
            </a:pathLst>
          </a:custGeom>
        </p:spPr>
        <p:txBody>
          <a:bodyPr wrap="square">
            <a:noAutofit/>
          </a:bodyPr>
          <a:lstStyle>
            <a:lvl1pPr marL="0" indent="0" algn="ctr">
              <a:buNone/>
              <a:defRPr sz="2000">
                <a:solidFill>
                  <a:schemeClr val="bg1"/>
                </a:solidFill>
              </a:defRPr>
            </a:lvl1pPr>
          </a:lstStyle>
          <a:p>
            <a:r>
              <a:rPr lang="en-US" dirty="0"/>
              <a:t>Click icon to insert picture</a:t>
            </a:r>
          </a:p>
        </p:txBody>
      </p:sp>
    </p:spTree>
    <p:extLst>
      <p:ext uri="{BB962C8B-B14F-4D97-AF65-F5344CB8AC3E}">
        <p14:creationId xmlns:p14="http://schemas.microsoft.com/office/powerpoint/2010/main" val="17235676"/>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1">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2001" y="896112"/>
            <a:ext cx="6589150" cy="1988706"/>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C8EF03D4-C3B7-918C-FF43-0A9C106ACA0F}"/>
              </a:ext>
              <a:ext uri="{C183D7F6-B498-43B3-948B-1728B52AA6E4}">
                <adec:decorative xmlns:adec="http://schemas.microsoft.com/office/drawing/2017/decorative" val="1"/>
              </a:ext>
            </a:extLst>
          </p:cNvPr>
          <p:cNvGrpSpPr/>
          <p:nvPr userDrawn="1"/>
        </p:nvGrpSpPr>
        <p:grpSpPr>
          <a:xfrm>
            <a:off x="8127476" y="-9144"/>
            <a:ext cx="4069095" cy="6867144"/>
            <a:chOff x="8127476" y="-9144"/>
            <a:chExt cx="4069095" cy="6867144"/>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761295" y="6355080"/>
            <a:ext cx="1097280" cy="365125"/>
          </a:xfrm>
        </p:spPr>
        <p:txBody>
          <a:bodyPr/>
          <a:lstStyle>
            <a:lvl1pPr>
              <a:defRPr>
                <a:solidFill>
                  <a:schemeClr val="bg1"/>
                </a:solidFill>
              </a:defRPr>
            </a:lvl1pPr>
          </a:lstStyle>
          <a:p>
            <a:r>
              <a:rPr lang="en-US"/>
              <a:t>12/11/2023</a:t>
            </a:r>
            <a:endParaRPr lang="en-US" dirty="0"/>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a:t>Presentation title</a:t>
            </a:r>
            <a:endParaRPr lang="en-US" dirty="0"/>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4" name="Content Placeholder 2">
            <a:extLst>
              <a:ext uri="{FF2B5EF4-FFF2-40B4-BE49-F238E27FC236}">
                <a16:creationId xmlns:a16="http://schemas.microsoft.com/office/drawing/2014/main" id="{3BB414F1-8F08-3A3B-45E3-9F44595164A1}"/>
              </a:ext>
            </a:extLst>
          </p:cNvPr>
          <p:cNvSpPr>
            <a:spLocks noGrp="1"/>
          </p:cNvSpPr>
          <p:nvPr>
            <p:ph sz="half" idx="14" hasCustomPrompt="1"/>
          </p:nvPr>
        </p:nvSpPr>
        <p:spPr>
          <a:xfrm>
            <a:off x="762001" y="3058886"/>
            <a:ext cx="6597372" cy="3296194"/>
          </a:xfrm>
        </p:spPr>
        <p:txBody>
          <a:bodyPr>
            <a:normAutofit/>
          </a:bodyPr>
          <a:lstStyle>
            <a:lvl1pPr marL="0" indent="0">
              <a:lnSpc>
                <a:spcPts val="2000"/>
              </a:lnSpc>
              <a:buFont typeface="Arial" panose="020B0604020202020204" pitchFamily="34" charset="0"/>
              <a:buNone/>
              <a:defRPr sz="1800">
                <a:solidFill>
                  <a:schemeClr val="bg1"/>
                </a:solidFill>
              </a:defRPr>
            </a:lvl1pPr>
            <a:lvl2pPr marL="457200">
              <a:lnSpc>
                <a:spcPts val="2000"/>
              </a:lnSpc>
              <a:defRPr sz="1800">
                <a:solidFill>
                  <a:schemeClr val="bg1"/>
                </a:solidFill>
              </a:defRPr>
            </a:lvl2pPr>
            <a:lvl3pPr marL="914400">
              <a:lnSpc>
                <a:spcPts val="2000"/>
              </a:lnSpc>
              <a:defRPr sz="1800">
                <a:solidFill>
                  <a:schemeClr val="bg1"/>
                </a:solidFill>
              </a:defRPr>
            </a:lvl3pPr>
            <a:lvl4pPr marL="1371600">
              <a:lnSpc>
                <a:spcPts val="2000"/>
              </a:lnSpc>
              <a:defRPr sz="1800">
                <a:solidFill>
                  <a:schemeClr val="bg1"/>
                </a:solidFill>
              </a:defRPr>
            </a:lvl4pPr>
            <a:lvl5pPr marL="1828800">
              <a:lnSpc>
                <a:spcPts val="2000"/>
              </a:lnSpc>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Subtitle">
    <p:bg>
      <p:bgPr>
        <a:solidFill>
          <a:schemeClr val="accent3"/>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F09F422-89F7-BDA7-7801-F364BA5D95A5}"/>
              </a:ext>
              <a:ext uri="{C183D7F6-B498-43B3-948B-1728B52AA6E4}">
                <adec:decorative xmlns:adec="http://schemas.microsoft.com/office/drawing/2017/decorative" val="1"/>
              </a:ext>
            </a:extLst>
          </p:cNvPr>
          <p:cNvGrpSpPr/>
          <p:nvPr userDrawn="1"/>
        </p:nvGrpSpPr>
        <p:grpSpPr>
          <a:xfrm>
            <a:off x="-3045" y="-4303"/>
            <a:ext cx="7252590" cy="6862680"/>
            <a:chOff x="-3045" y="-4303"/>
            <a:chExt cx="7252590" cy="686268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1146"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3045" y="-4303"/>
              <a:ext cx="2029968" cy="2029968"/>
            </a:xfrm>
            <a:prstGeom prst="rect">
              <a:avLst/>
            </a:prstGeom>
          </p:spPr>
        </p:pic>
        <p:sp>
          <p:nvSpPr>
            <p:cNvPr id="39" name="Rectangle 38">
              <a:extLst>
                <a:ext uri="{FF2B5EF4-FFF2-40B4-BE49-F238E27FC236}">
                  <a16:creationId xmlns:a16="http://schemas.microsoft.com/office/drawing/2014/main" id="{EA65556A-38A5-4BA5-9A40-33F02F960B1E}"/>
                </a:ext>
              </a:extLst>
            </p:cNvPr>
            <p:cNvSpPr/>
            <p:nvPr userDrawn="1"/>
          </p:nvSpPr>
          <p:spPr>
            <a:xfrm>
              <a:off x="3757"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1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4071442" y="4058828"/>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038053"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2034034"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2028568"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rot="5400000">
              <a:off x="2043950"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0" cstate="screen">
              <a:extLst>
                <a:ext uri="{28A0092B-C50C-407E-A947-70E740481C1C}">
                  <a14:useLocalDpi xmlns:a14="http://schemas.microsoft.com/office/drawing/2010/main" val="0"/>
                </a:ext>
              </a:extLst>
            </a:blip>
            <a:stretch>
              <a:fillRect/>
            </a:stretch>
          </p:blipFill>
          <p:spPr>
            <a:xfrm>
              <a:off x="1406"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4433"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506891"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2028658"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3838078"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p:cNvCxnSpPr>
            <p:nvPr userDrawn="1"/>
          </p:nvCxnSpPr>
          <p:spPr>
            <a:xfrm flipV="1">
              <a:off x="0" y="1990665"/>
              <a:ext cx="4023360"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974771" y="576943"/>
            <a:ext cx="6449786" cy="2785508"/>
          </a:xfrm>
        </p:spPr>
        <p:txBody>
          <a:bodyPr anchor="b">
            <a:normAutofit/>
          </a:bodyPr>
          <a:lstStyle>
            <a:lvl1pPr algn="l">
              <a:defRPr sz="48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EB00591F-8CE8-B626-C81A-6C960B2BAECA}"/>
              </a:ext>
            </a:extLst>
          </p:cNvPr>
          <p:cNvSpPr>
            <a:spLocks noGrp="1"/>
          </p:cNvSpPr>
          <p:nvPr>
            <p:ph type="subTitle" idx="1" hasCustomPrompt="1"/>
          </p:nvPr>
        </p:nvSpPr>
        <p:spPr>
          <a:xfrm>
            <a:off x="4974772" y="3373686"/>
            <a:ext cx="6449785" cy="1029586"/>
          </a:xfrm>
        </p:spPr>
        <p:txBody>
          <a:bodyPr>
            <a:normAutofit/>
          </a:bodyPr>
          <a:lstStyle>
            <a:lvl1pPr marL="0" indent="0" algn="l">
              <a:lnSpc>
                <a:spcPct val="150000"/>
              </a:lnSpc>
              <a:spcBef>
                <a:spcPts val="0"/>
              </a:spcBef>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1" y="6353175"/>
            <a:ext cx="1097280" cy="365125"/>
          </a:xfrm>
        </p:spPr>
        <p:txBody>
          <a:bodyPr/>
          <a:lstStyle>
            <a:lvl1pPr>
              <a:defRPr>
                <a:solidFill>
                  <a:schemeClr val="bg1"/>
                </a:solidFill>
              </a:defRPr>
            </a:lvl1pPr>
          </a:lstStyle>
          <a:p>
            <a:r>
              <a:rPr lang="en-US"/>
              <a:t>12/11/2023</a:t>
            </a:r>
            <a:endParaRPr lang="en-US" dirty="0"/>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a:t>Presentation title</a:t>
            </a:r>
            <a:endParaRPr lang="en-US" dirty="0"/>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2847"/>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771736" y="896112"/>
            <a:ext cx="9389288" cy="1362456"/>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771735" y="6353175"/>
            <a:ext cx="1097280" cy="365125"/>
          </a:xfrm>
        </p:spPr>
        <p:txBody>
          <a:bodyPr/>
          <a:lstStyle>
            <a:lvl1pPr>
              <a:defRPr>
                <a:solidFill>
                  <a:schemeClr val="tx1">
                    <a:lumMod val="75000"/>
                    <a:lumOff val="25000"/>
                  </a:schemeClr>
                </a:solidFill>
              </a:defRPr>
            </a:lvl1pPr>
          </a:lstStyle>
          <a:p>
            <a:r>
              <a:rPr lang="en-US"/>
              <a:t>12/11/2023</a:t>
            </a:r>
            <a:endParaRPr lang="en-US" dirty="0"/>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a:t>Presentation title</a:t>
            </a:r>
            <a:endParaRPr lang="en-US" dirty="0"/>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6" name="Content Placeholder 2">
            <a:extLst>
              <a:ext uri="{FF2B5EF4-FFF2-40B4-BE49-F238E27FC236}">
                <a16:creationId xmlns:a16="http://schemas.microsoft.com/office/drawing/2014/main" id="{B135D7B7-20E9-ADCF-4417-B443AF3112FC}"/>
              </a:ext>
            </a:extLst>
          </p:cNvPr>
          <p:cNvSpPr>
            <a:spLocks noGrp="1"/>
          </p:cNvSpPr>
          <p:nvPr>
            <p:ph sz="half" idx="14" hasCustomPrompt="1"/>
          </p:nvPr>
        </p:nvSpPr>
        <p:spPr>
          <a:xfrm>
            <a:off x="771734" y="2590800"/>
            <a:ext cx="4515035" cy="3505200"/>
          </a:xfrm>
        </p:spPr>
        <p:txBody>
          <a:bodyPr>
            <a:normAutofit/>
          </a:bodyPr>
          <a:lstStyle>
            <a:lvl1pPr marL="0" indent="0">
              <a:lnSpc>
                <a:spcPts val="2000"/>
              </a:lnSpc>
              <a:buFont typeface="Arial" panose="020B0604020202020204" pitchFamily="34" charset="0"/>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a:extLst>
              <a:ext uri="{FF2B5EF4-FFF2-40B4-BE49-F238E27FC236}">
                <a16:creationId xmlns:a16="http://schemas.microsoft.com/office/drawing/2014/main" id="{5D4468C5-0B68-8408-80C5-F8681CA98918}"/>
              </a:ext>
            </a:extLst>
          </p:cNvPr>
          <p:cNvSpPr>
            <a:spLocks noGrp="1"/>
          </p:cNvSpPr>
          <p:nvPr>
            <p:ph sz="half" idx="15" hasCustomPrompt="1"/>
          </p:nvPr>
        </p:nvSpPr>
        <p:spPr>
          <a:xfrm>
            <a:off x="5645989" y="2590800"/>
            <a:ext cx="4515035" cy="3505200"/>
          </a:xfrm>
        </p:spPr>
        <p:txBody>
          <a:bodyPr>
            <a:normAutofit/>
          </a:bodyPr>
          <a:lstStyle>
            <a:lvl1pPr marL="0" indent="0">
              <a:lnSpc>
                <a:spcPts val="2000"/>
              </a:lnSpc>
              <a:buFont typeface="Arial" panose="020B0604020202020204" pitchFamily="34" charset="0"/>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88813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accent6">
            <a:lumMod val="60000"/>
            <a:lumOff val="40000"/>
          </a:schemeClr>
        </a:solidFill>
        <a:effectLst/>
      </p:bgPr>
    </p:bg>
    <p:spTree>
      <p:nvGrpSpPr>
        <p:cNvPr id="1" name=""/>
        <p:cNvGrpSpPr/>
        <p:nvPr/>
      </p:nvGrpSpPr>
      <p:grpSpPr>
        <a:xfrm>
          <a:off x="0" y="0"/>
          <a:ext cx="0" cy="0"/>
          <a:chOff x="0" y="0"/>
          <a:chExt cx="0" cy="0"/>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403102"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025089"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407892"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413443"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021285"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1859807"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7411"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1793659"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1035546"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1">
            <a:extLst>
              <a:ext uri="{FF2B5EF4-FFF2-40B4-BE49-F238E27FC236}">
                <a16:creationId xmlns:a16="http://schemas.microsoft.com/office/drawing/2014/main" id="{C8142DAF-BE54-C239-5685-89D55E027E4E}"/>
              </a:ext>
            </a:extLst>
          </p:cNvPr>
          <p:cNvSpPr>
            <a:spLocks noGrp="1"/>
          </p:cNvSpPr>
          <p:nvPr>
            <p:ph type="title" hasCustomPrompt="1"/>
          </p:nvPr>
        </p:nvSpPr>
        <p:spPr>
          <a:xfrm>
            <a:off x="3520440" y="896111"/>
            <a:ext cx="7889768" cy="2039341"/>
          </a:xfrm>
        </p:spPr>
        <p:txBody>
          <a:bodyPr anchor="t" anchorCtr="0"/>
          <a:lstStyle>
            <a:lvl1pPr>
              <a:defRPr cap="all" baseline="0">
                <a:solidFill>
                  <a:schemeClr val="accent1"/>
                </a:solidFill>
              </a:defRPr>
            </a:lvl1pPr>
          </a:lstStyle>
          <a:p>
            <a:r>
              <a:rPr lang="en-US" dirty="0"/>
              <a:t>CLICK TO ADD TITLE</a:t>
            </a:r>
          </a:p>
        </p:txBody>
      </p:sp>
      <p:sp>
        <p:nvSpPr>
          <p:cNvPr id="10" name="Content Placeholder 2">
            <a:extLst>
              <a:ext uri="{FF2B5EF4-FFF2-40B4-BE49-F238E27FC236}">
                <a16:creationId xmlns:a16="http://schemas.microsoft.com/office/drawing/2014/main" id="{5A2EBD71-EB16-773C-A6CB-C6E1259AE70B}"/>
              </a:ext>
            </a:extLst>
          </p:cNvPr>
          <p:cNvSpPr>
            <a:spLocks noGrp="1"/>
          </p:cNvSpPr>
          <p:nvPr>
            <p:ph sz="half" idx="14" hasCustomPrompt="1"/>
          </p:nvPr>
        </p:nvSpPr>
        <p:spPr>
          <a:xfrm>
            <a:off x="3520440" y="3259056"/>
            <a:ext cx="2994660" cy="3006531"/>
          </a:xfrm>
        </p:spPr>
        <p:txBody>
          <a:bodyPr>
            <a:normAutofit/>
          </a:bodyPr>
          <a:lstStyle>
            <a:lvl1pPr marL="285750" indent="-285750">
              <a:lnSpc>
                <a:spcPts val="2000"/>
              </a:lnSpc>
              <a:buFont typeface="Arial" panose="020B0604020202020204" pitchFamily="34" charset="0"/>
              <a:buChar char="•"/>
              <a:defRPr sz="1800"/>
            </a:lvl1pPr>
            <a:lvl2pPr>
              <a:lnSpc>
                <a:spcPts val="2000"/>
              </a:lnSpc>
              <a:defRPr sz="1800"/>
            </a:lvl2pPr>
            <a:lvl3pPr>
              <a:lnSpc>
                <a:spcPts val="2000"/>
              </a:lnSpc>
              <a:defRPr sz="1800"/>
            </a:lvl3pPr>
            <a:lvl4pPr>
              <a:lnSpc>
                <a:spcPts val="2000"/>
              </a:lnSpc>
              <a:defRPr sz="1800"/>
            </a:lvl4pPr>
            <a:lvl5pPr>
              <a:lnSpc>
                <a:spcPts val="2000"/>
              </a:lnSpc>
              <a:defRPr sz="1800"/>
            </a:lvl5pPr>
          </a:lstStyle>
          <a:p>
            <a:pPr lvl="0"/>
            <a:r>
              <a:rPr lang="en-US" dirty="0"/>
              <a:t>Click to add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56944BE1-9937-7EA2-AA56-336B8D5CAADA}"/>
              </a:ext>
            </a:extLst>
          </p:cNvPr>
          <p:cNvSpPr>
            <a:spLocks noGrp="1"/>
          </p:cNvSpPr>
          <p:nvPr>
            <p:ph sz="half" idx="1" hasCustomPrompt="1"/>
          </p:nvPr>
        </p:nvSpPr>
        <p:spPr>
          <a:xfrm>
            <a:off x="6826432" y="3253740"/>
            <a:ext cx="4580088" cy="3006531"/>
          </a:xfrm>
        </p:spPr>
        <p:txBody>
          <a:bodyPr>
            <a:normAutofit/>
          </a:bodyPr>
          <a:lstStyle>
            <a:lvl1pPr marL="0" indent="0">
              <a:lnSpc>
                <a:spcPts val="2000"/>
              </a:lnSpc>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3523723" y="6353175"/>
            <a:ext cx="1097280" cy="365125"/>
          </a:xfrm>
        </p:spPr>
        <p:txBody>
          <a:bodyPr/>
          <a:lstStyle>
            <a:lvl1pPr>
              <a:defRPr>
                <a:solidFill>
                  <a:schemeClr val="tx1">
                    <a:lumMod val="75000"/>
                    <a:lumOff val="25000"/>
                  </a:schemeClr>
                </a:solidFill>
              </a:defRPr>
            </a:lvl1pPr>
          </a:lstStyle>
          <a:p>
            <a:r>
              <a:rPr lang="en-US"/>
              <a:t>12/11/2023</a:t>
            </a:r>
            <a:endParaRPr lang="en-US" dirty="0"/>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6642161" y="6350000"/>
            <a:ext cx="2286000" cy="365125"/>
          </a:xfrm>
        </p:spPr>
        <p:txBody>
          <a:bodyPr/>
          <a:lstStyle>
            <a:lvl1pPr>
              <a:defRPr>
                <a:solidFill>
                  <a:schemeClr val="tx1">
                    <a:lumMod val="75000"/>
                    <a:lumOff val="25000"/>
                  </a:schemeClr>
                </a:solidFill>
              </a:defRPr>
            </a:lvl1pPr>
          </a:lstStyle>
          <a:p>
            <a:r>
              <a:rPr lang="en-US"/>
              <a:t>Presentation title</a:t>
            </a:r>
            <a:endParaRPr lang="en-US" dirty="0"/>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0949320"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Pictur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807877" y="898524"/>
            <a:ext cx="7606895" cy="2029967"/>
          </a:xfrm>
        </p:spPr>
        <p:txBody>
          <a:bodyPr anchor="t" anchorCtr="0"/>
          <a:lstStyle>
            <a:lvl1pPr>
              <a:defRPr cap="all" baseline="0">
                <a:solidFill>
                  <a:schemeClr val="tx2"/>
                </a:solidFill>
              </a:defRPr>
            </a:lvl1pPr>
          </a:lstStyle>
          <a:p>
            <a:r>
              <a:rPr lang="en-US" dirty="0"/>
              <a:t>CLICK TO ADD TITLE</a:t>
            </a:r>
          </a:p>
        </p:txBody>
      </p:sp>
      <p:sp>
        <p:nvSpPr>
          <p:cNvPr id="27" name="Picture Placeholder 26">
            <a:extLst>
              <a:ext uri="{FF2B5EF4-FFF2-40B4-BE49-F238E27FC236}">
                <a16:creationId xmlns:a16="http://schemas.microsoft.com/office/drawing/2014/main" id="{01CF25F4-1889-5FE4-9BE0-413C509639DC}"/>
              </a:ext>
            </a:extLst>
          </p:cNvPr>
          <p:cNvSpPr>
            <a:spLocks noGrp="1"/>
          </p:cNvSpPr>
          <p:nvPr>
            <p:ph type="pic" sz="quarter" idx="15" hasCustomPrompt="1"/>
          </p:nvPr>
        </p:nvSpPr>
        <p:spPr>
          <a:xfrm>
            <a:off x="1011337" y="9212"/>
            <a:ext cx="2029967" cy="4850544"/>
          </a:xfrm>
          <a:custGeom>
            <a:avLst/>
            <a:gdLst>
              <a:gd name="connsiteX0" fmla="*/ 0 w 2029967"/>
              <a:gd name="connsiteY0" fmla="*/ 0 h 4850544"/>
              <a:gd name="connsiteX1" fmla="*/ 2029967 w 2029967"/>
              <a:gd name="connsiteY1" fmla="*/ 0 h 4850544"/>
              <a:gd name="connsiteX2" fmla="*/ 2029967 w 2029967"/>
              <a:gd name="connsiteY2" fmla="*/ 4850544 h 4850544"/>
              <a:gd name="connsiteX3" fmla="*/ 2025599 w 2029967"/>
              <a:gd name="connsiteY3" fmla="*/ 4850544 h 4850544"/>
              <a:gd name="connsiteX4" fmla="*/ 2 w 2029967"/>
              <a:gd name="connsiteY4" fmla="*/ 2824947 h 4850544"/>
              <a:gd name="connsiteX5" fmla="*/ 2 w 2029967"/>
              <a:gd name="connsiteY5" fmla="*/ 4850544 h 4850544"/>
              <a:gd name="connsiteX6" fmla="*/ 0 w 2029967"/>
              <a:gd name="connsiteY6" fmla="*/ 4850544 h 4850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9967" h="4850544">
                <a:moveTo>
                  <a:pt x="0" y="0"/>
                </a:moveTo>
                <a:lnTo>
                  <a:pt x="2029967" y="0"/>
                </a:lnTo>
                <a:lnTo>
                  <a:pt x="2029967" y="4850544"/>
                </a:lnTo>
                <a:lnTo>
                  <a:pt x="2025599" y="4850544"/>
                </a:lnTo>
                <a:lnTo>
                  <a:pt x="2" y="2824947"/>
                </a:lnTo>
                <a:lnTo>
                  <a:pt x="2" y="4850544"/>
                </a:lnTo>
                <a:lnTo>
                  <a:pt x="0" y="4850544"/>
                </a:lnTo>
                <a:close/>
              </a:path>
            </a:pathLst>
          </a:custGeom>
        </p:spPr>
        <p:txBody>
          <a:bodyPr wrap="square">
            <a:noAutofit/>
          </a:bodyPr>
          <a:lstStyle>
            <a:lvl1pPr marL="0" indent="0" algn="l">
              <a:buNone/>
              <a:defRPr sz="2000">
                <a:solidFill>
                  <a:schemeClr val="bg1"/>
                </a:solidFill>
              </a:defRPr>
            </a:lvl1pPr>
          </a:lstStyle>
          <a:p>
            <a:r>
              <a:rPr lang="en-US" dirty="0"/>
              <a:t>Click icon to insert picture</a:t>
            </a:r>
          </a:p>
        </p:txBody>
      </p:sp>
      <p:sp>
        <p:nvSpPr>
          <p:cNvPr id="34" name="Rectangle 33">
            <a:extLst>
              <a:ext uri="{FF2B5EF4-FFF2-40B4-BE49-F238E27FC236}">
                <a16:creationId xmlns:a16="http://schemas.microsoft.com/office/drawing/2014/main" id="{9CC28908-2548-441C-BE9D-8728E1FC84C0}"/>
              </a:ext>
              <a:ext uri="{C183D7F6-B498-43B3-948B-1728B52AA6E4}">
                <adec:decorative xmlns:adec="http://schemas.microsoft.com/office/drawing/2017/decorative" val="1"/>
              </a:ext>
            </a:extLst>
          </p:cNvPr>
          <p:cNvSpPr/>
          <p:nvPr userDrawn="1"/>
        </p:nvSpPr>
        <p:spPr>
          <a:xfrm>
            <a:off x="1011339" y="4863266"/>
            <a:ext cx="2029968" cy="200489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a:extLst>
              <a:ext uri="{FF2B5EF4-FFF2-40B4-BE49-F238E27FC236}">
                <a16:creationId xmlns:a16="http://schemas.microsoft.com/office/drawing/2014/main" id="{731DC170-FB16-45F8-B62C-DCAB2B9AC310}"/>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1011338" y="5865203"/>
            <a:ext cx="2019299" cy="999451"/>
          </a:xfrm>
          <a:prstGeom prst="rect">
            <a:avLst/>
          </a:prstGeom>
        </p:spPr>
      </p:pic>
      <p:sp>
        <p:nvSpPr>
          <p:cNvPr id="5" name="Content Placeholder 2">
            <a:extLst>
              <a:ext uri="{FF2B5EF4-FFF2-40B4-BE49-F238E27FC236}">
                <a16:creationId xmlns:a16="http://schemas.microsoft.com/office/drawing/2014/main" id="{ADE2E4A5-BFB0-8F89-C606-A1581EB9FC6E}"/>
              </a:ext>
            </a:extLst>
          </p:cNvPr>
          <p:cNvSpPr>
            <a:spLocks noGrp="1"/>
          </p:cNvSpPr>
          <p:nvPr>
            <p:ph sz="half" idx="16" hasCustomPrompt="1"/>
          </p:nvPr>
        </p:nvSpPr>
        <p:spPr>
          <a:xfrm>
            <a:off x="3803953" y="3259138"/>
            <a:ext cx="7615274" cy="2978150"/>
          </a:xfrm>
        </p:spPr>
        <p:txBody>
          <a:bodyPr>
            <a:normAutofit/>
          </a:bodyPr>
          <a:lstStyle>
            <a:lvl1pPr marL="285750" indent="-285750">
              <a:lnSpc>
                <a:spcPts val="2000"/>
              </a:lnSpc>
              <a:buFont typeface="Arial" panose="020B0604020202020204" pitchFamily="34" charset="0"/>
              <a:buChar char="•"/>
              <a:defRPr sz="1800">
                <a:solidFill>
                  <a:schemeClr val="tx2"/>
                </a:solidFill>
              </a:defRPr>
            </a:lvl1pPr>
            <a:lvl2pPr marL="685800">
              <a:lnSpc>
                <a:spcPts val="2000"/>
              </a:lnSpc>
              <a:defRPr sz="1800">
                <a:solidFill>
                  <a:schemeClr val="tx2"/>
                </a:solidFill>
              </a:defRPr>
            </a:lvl2pPr>
            <a:lvl3pPr marL="1143000">
              <a:lnSpc>
                <a:spcPts val="2000"/>
              </a:lnSpc>
              <a:defRPr sz="1800">
                <a:solidFill>
                  <a:schemeClr val="tx2"/>
                </a:solidFill>
              </a:defRPr>
            </a:lvl3pPr>
            <a:lvl4pPr marL="1600200">
              <a:lnSpc>
                <a:spcPts val="2000"/>
              </a:lnSpc>
              <a:defRPr sz="1800">
                <a:solidFill>
                  <a:schemeClr val="tx2"/>
                </a:solidFill>
              </a:defRPr>
            </a:lvl4pPr>
            <a:lvl5pPr marL="2057400">
              <a:lnSpc>
                <a:spcPts val="2000"/>
              </a:lnSpc>
              <a:defRPr sz="1800">
                <a:solidFill>
                  <a:schemeClr val="tx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803953" y="6353175"/>
            <a:ext cx="1097280" cy="365125"/>
          </a:xfrm>
        </p:spPr>
        <p:txBody>
          <a:bodyPr/>
          <a:lstStyle>
            <a:lvl1pPr>
              <a:defRPr>
                <a:solidFill>
                  <a:schemeClr val="bg1"/>
                </a:solidFill>
              </a:defRPr>
            </a:lvl1pPr>
          </a:lstStyle>
          <a:p>
            <a:r>
              <a:rPr lang="en-US"/>
              <a:t>12/11/2023</a:t>
            </a:r>
            <a:endParaRPr lang="en-US" dirty="0"/>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788630" y="6350000"/>
            <a:ext cx="2286000" cy="365125"/>
          </a:xfrm>
        </p:spPr>
        <p:txBody>
          <a:bodyPr/>
          <a:lstStyle>
            <a:lvl1pPr>
              <a:defRPr>
                <a:solidFill>
                  <a:schemeClr val="bg1"/>
                </a:solidFill>
              </a:defRPr>
            </a:lvl1pPr>
          </a:lstStyle>
          <a:p>
            <a:r>
              <a:rPr lang="en-US"/>
              <a:t>Presentation title</a:t>
            </a:r>
            <a:endParaRPr lang="en-US" dirty="0"/>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0962027"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grpSp>
        <p:nvGrpSpPr>
          <p:cNvPr id="9" name="Group 8">
            <a:extLst>
              <a:ext uri="{FF2B5EF4-FFF2-40B4-BE49-F238E27FC236}">
                <a16:creationId xmlns:a16="http://schemas.microsoft.com/office/drawing/2014/main" id="{378F81CD-65D4-6CA1-E2C2-34DF58B566B2}"/>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0" name="Rectangle 9">
              <a:extLst>
                <a:ext uri="{FF2B5EF4-FFF2-40B4-BE49-F238E27FC236}">
                  <a16:creationId xmlns:a16="http://schemas.microsoft.com/office/drawing/2014/main" id="{E419657A-6BE9-88F7-BE4C-6BF3C13F7E91}"/>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BB2BB8E-26BE-8FBF-1C62-4F42858193C1}"/>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864BEFA-BF82-8BAF-1977-518DCAB0F3EC}"/>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14C6E7FC-E03B-5EE2-7126-8CC1FBCB9DC3}"/>
                </a:ext>
                <a:ext uri="{C183D7F6-B498-43B3-948B-1728B52AA6E4}">
                  <adec:decorative xmlns:adec="http://schemas.microsoft.com/office/drawing/2017/decorative" val="1"/>
                </a:ext>
              </a:extLst>
            </p:cNvPr>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14" name="Rectangle 13">
              <a:extLst>
                <a:ext uri="{FF2B5EF4-FFF2-40B4-BE49-F238E27FC236}">
                  <a16:creationId xmlns:a16="http://schemas.microsoft.com/office/drawing/2014/main" id="{659957EF-0F68-275E-1FFC-87388D717462}"/>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ECECEEA3-55C1-1632-4F14-7E57A802667B}"/>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6" name="Graphic 15">
              <a:extLst>
                <a:ext uri="{FF2B5EF4-FFF2-40B4-BE49-F238E27FC236}">
                  <a16:creationId xmlns:a16="http://schemas.microsoft.com/office/drawing/2014/main" id="{A6290E86-B21F-0C88-099F-07B046CA1D4B}"/>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380762"/>
              <a:ext cx="1828800" cy="914400"/>
            </a:xfrm>
            <a:prstGeom prst="rect">
              <a:avLst/>
            </a:prstGeom>
          </p:spPr>
        </p:pic>
      </p:grpSp>
      <p:sp>
        <p:nvSpPr>
          <p:cNvPr id="26" name="Rectangle 23">
            <a:extLst>
              <a:ext uri="{FF2B5EF4-FFF2-40B4-BE49-F238E27FC236}">
                <a16:creationId xmlns:a16="http://schemas.microsoft.com/office/drawing/2014/main" id="{E489F066-AA0F-D3C7-739B-15808100E736}"/>
              </a:ext>
              <a:ext uri="{C183D7F6-B498-43B3-948B-1728B52AA6E4}">
                <adec:decorative xmlns:adec="http://schemas.microsoft.com/office/drawing/2017/decorative" val="1"/>
              </a:ext>
            </a:extLst>
          </p:cNvPr>
          <p:cNvSpPr/>
          <p:nvPr userDrawn="1"/>
        </p:nvSpPr>
        <p:spPr>
          <a:xfrm>
            <a:off x="1011339" y="283415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762000" y="365125"/>
            <a:ext cx="106680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762000" y="1825625"/>
            <a:ext cx="10668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762000" y="6356350"/>
            <a:ext cx="28194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12/11/2023</a:t>
            </a:r>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819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700" r:id="rId1"/>
    <p:sldLayoutId id="2147483666" r:id="rId2"/>
    <p:sldLayoutId id="2147483704" r:id="rId3"/>
    <p:sldLayoutId id="2147483702" r:id="rId4"/>
    <p:sldLayoutId id="2147483678" r:id="rId5"/>
    <p:sldLayoutId id="2147483681" r:id="rId6"/>
    <p:sldLayoutId id="2147483696" r:id="rId7"/>
    <p:sldLayoutId id="2147483691" r:id="rId8"/>
    <p:sldLayoutId id="2147483677" r:id="rId9"/>
    <p:sldLayoutId id="2147483699" r:id="rId10"/>
    <p:sldLayoutId id="2147483685" r:id="rId11"/>
    <p:sldLayoutId id="2147483676" r:id="rId12"/>
    <p:sldLayoutId id="2147483649" r:id="rId13"/>
  </p:sldLayoutIdLst>
  <p:hf hdr="0" ftr="0" dt="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20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nadezsha/MSc---Applied-Meteorology-and-Environmental-Physics/tree/main/Radiation%20and%20Atmosphere%20Interaction/Report%203"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mysoftware.dnv.com/download/public/renewables/solarfarmer/manuals/v1_3/UserGuide/UIChapters/DefineClimate/Albedo.html" TargetMode="Externa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2.xml"/><Relationship Id="rId5" Type="http://schemas.openxmlformats.org/officeDocument/2006/relationships/image" Target="../media/image30.png"/><Relationship Id="rId4" Type="http://schemas.openxmlformats.org/officeDocument/2006/relationships/image" Target="../media/image2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2.xml"/><Relationship Id="rId5" Type="http://schemas.openxmlformats.org/officeDocument/2006/relationships/image" Target="../media/image34.png"/><Relationship Id="rId4" Type="http://schemas.openxmlformats.org/officeDocument/2006/relationships/image" Target="../media/image3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2.xml"/><Relationship Id="rId5" Type="http://schemas.openxmlformats.org/officeDocument/2006/relationships/image" Target="../media/image38.png"/><Relationship Id="rId4" Type="http://schemas.openxmlformats.org/officeDocument/2006/relationships/image" Target="../media/image3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4933950" y="429461"/>
            <a:ext cx="6343650" cy="2668463"/>
          </a:xfrm>
        </p:spPr>
        <p:txBody>
          <a:bodyPr>
            <a:normAutofit/>
          </a:bodyPr>
          <a:lstStyle/>
          <a:p>
            <a:r>
              <a:rPr lang="el-GR" dirty="0" err="1"/>
              <a:t>Αλληλεπιδραση</a:t>
            </a:r>
            <a:r>
              <a:rPr lang="el-GR" dirty="0"/>
              <a:t> </a:t>
            </a:r>
            <a:r>
              <a:rPr lang="el-GR" dirty="0" err="1"/>
              <a:t>ακτινοβολιας</a:t>
            </a:r>
            <a:r>
              <a:rPr lang="el-GR" dirty="0"/>
              <a:t> και </a:t>
            </a:r>
            <a:r>
              <a:rPr lang="el-GR" dirty="0" err="1"/>
              <a:t>ατμοσφαιρασ</a:t>
            </a:r>
            <a:endParaRPr lang="en-ZA" dirty="0"/>
          </a:p>
        </p:txBody>
      </p:sp>
      <p:sp>
        <p:nvSpPr>
          <p:cNvPr id="3" name="Subtitle 2">
            <a:extLst>
              <a:ext uri="{FF2B5EF4-FFF2-40B4-BE49-F238E27FC236}">
                <a16:creationId xmlns:a16="http://schemas.microsoft.com/office/drawing/2014/main" id="{35E3EA69-4E0E-41BD-8095-A124225A2647}"/>
              </a:ext>
            </a:extLst>
          </p:cNvPr>
          <p:cNvSpPr>
            <a:spLocks noGrp="1"/>
          </p:cNvSpPr>
          <p:nvPr>
            <p:ph sz="half" idx="14"/>
          </p:nvPr>
        </p:nvSpPr>
        <p:spPr>
          <a:xfrm>
            <a:off x="4938713" y="3518127"/>
            <a:ext cx="6338887" cy="2668587"/>
          </a:xfrm>
        </p:spPr>
        <p:txBody>
          <a:bodyPr>
            <a:normAutofit/>
          </a:bodyPr>
          <a:lstStyle/>
          <a:p>
            <a:r>
              <a:rPr lang="el-GR" b="1" dirty="0"/>
              <a:t>ΕΡΓΑΣΙΑ ΤΡΙΑ</a:t>
            </a:r>
          </a:p>
          <a:p>
            <a:endParaRPr lang="en-US" dirty="0"/>
          </a:p>
          <a:p>
            <a:r>
              <a:rPr lang="el-GR" dirty="0" err="1"/>
              <a:t>Καϊρακτίδη</a:t>
            </a:r>
            <a:r>
              <a:rPr lang="el-GR" dirty="0"/>
              <a:t> Νάντια</a:t>
            </a:r>
            <a:endParaRPr lang="en-US" dirty="0"/>
          </a:p>
          <a:p>
            <a:r>
              <a:rPr lang="el-GR" dirty="0"/>
              <a:t>ΑΜ : 1068622</a:t>
            </a:r>
            <a:endParaRPr lang="en-US" dirty="0"/>
          </a:p>
        </p:txBody>
      </p:sp>
      <p:sp>
        <p:nvSpPr>
          <p:cNvPr id="6" name="Slide Number Placeholder 5">
            <a:extLst>
              <a:ext uri="{FF2B5EF4-FFF2-40B4-BE49-F238E27FC236}">
                <a16:creationId xmlns:a16="http://schemas.microsoft.com/office/drawing/2014/main" id="{67927DCA-F11F-1716-00DA-9EF49F131ABD}"/>
              </a:ext>
            </a:extLst>
          </p:cNvPr>
          <p:cNvSpPr>
            <a:spLocks noGrp="1"/>
          </p:cNvSpPr>
          <p:nvPr>
            <p:ph type="sldNum" sz="quarter" idx="12"/>
          </p:nvPr>
        </p:nvSpPr>
        <p:spPr/>
        <p:txBody>
          <a:bodyPr/>
          <a:lstStyle/>
          <a:p>
            <a:fld id="{B5CEABB6-07DC-46E8-9B57-56EC44A396E5}" type="slidenum">
              <a:rPr lang="en-US" smtClean="0"/>
              <a:pPr/>
              <a:t>1</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0BDF4F-25F1-F82B-8022-967D58C54FE3}"/>
              </a:ext>
            </a:extLst>
          </p:cNvPr>
          <p:cNvSpPr txBox="1"/>
          <p:nvPr/>
        </p:nvSpPr>
        <p:spPr>
          <a:xfrm>
            <a:off x="4844143" y="2667000"/>
            <a:ext cx="6063343" cy="1200329"/>
          </a:xfrm>
          <a:prstGeom prst="rect">
            <a:avLst/>
          </a:prstGeom>
          <a:noFill/>
        </p:spPr>
        <p:txBody>
          <a:bodyPr wrap="square" rtlCol="0">
            <a:spAutoFit/>
          </a:bodyPr>
          <a:lstStyle/>
          <a:p>
            <a:r>
              <a:rPr lang="el-GR" dirty="0">
                <a:solidFill>
                  <a:schemeClr val="bg1"/>
                </a:solidFill>
              </a:rPr>
              <a:t>Ο κώδικας και τα αρχεία που τον συνοδεύουν μπορούν να βρεθούν στον προσωπικό μου λογαριασμό στο </a:t>
            </a:r>
            <a:r>
              <a:rPr lang="el-GR" dirty="0" err="1">
                <a:solidFill>
                  <a:schemeClr val="bg1"/>
                </a:solidFill>
              </a:rPr>
              <a:t>Github</a:t>
            </a:r>
            <a:r>
              <a:rPr lang="el-GR" dirty="0">
                <a:solidFill>
                  <a:schemeClr val="bg1"/>
                </a:solidFill>
              </a:rPr>
              <a:t> :</a:t>
            </a:r>
            <a:endParaRPr lang="el-GR" dirty="0">
              <a:solidFill>
                <a:schemeClr val="accent1">
                  <a:lumMod val="60000"/>
                  <a:lumOff val="40000"/>
                </a:schemeClr>
              </a:solidFill>
            </a:endParaRPr>
          </a:p>
          <a:p>
            <a:r>
              <a:rPr lang="en-US" dirty="0">
                <a:solidFill>
                  <a:schemeClr val="accent1">
                    <a:lumMod val="60000"/>
                    <a:lumOff val="40000"/>
                  </a:schemeClr>
                </a:solidFill>
                <a:hlinkClick r:id="rId3">
                  <a:extLst>
                    <a:ext uri="{A12FA001-AC4F-418D-AE19-62706E023703}">
                      <ahyp:hlinkClr xmlns:ahyp="http://schemas.microsoft.com/office/drawing/2018/hyperlinkcolor" val="tx"/>
                    </a:ext>
                  </a:extLst>
                </a:hlinkClick>
              </a:rPr>
              <a:t>MSc--Applied-Meteorology-and-Environmental-Physics</a:t>
            </a:r>
            <a:endParaRPr lang="el-GR" dirty="0">
              <a:solidFill>
                <a:schemeClr val="accent1">
                  <a:lumMod val="60000"/>
                  <a:lumOff val="40000"/>
                </a:schemeClr>
              </a:solidFill>
            </a:endParaRPr>
          </a:p>
          <a:p>
            <a:endParaRPr lang="en-US" dirty="0"/>
          </a:p>
        </p:txBody>
      </p:sp>
    </p:spTree>
    <p:extLst>
      <p:ext uri="{BB962C8B-B14F-4D97-AF65-F5344CB8AC3E}">
        <p14:creationId xmlns:p14="http://schemas.microsoft.com/office/powerpoint/2010/main" val="164242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9DD7BEA-5465-F8EC-2F5C-EAFCB566103A}"/>
              </a:ext>
            </a:extLst>
          </p:cNvPr>
          <p:cNvSpPr>
            <a:spLocks noGrp="1"/>
          </p:cNvSpPr>
          <p:nvPr>
            <p:ph type="sldNum" sz="quarter" idx="12"/>
          </p:nvPr>
        </p:nvSpPr>
        <p:spPr/>
        <p:txBody>
          <a:bodyPr/>
          <a:lstStyle/>
          <a:p>
            <a:fld id="{B5CEABB6-07DC-46E8-9B57-56EC44A396E5}" type="slidenum">
              <a:rPr lang="en-US" smtClean="0"/>
              <a:pPr/>
              <a:t>2</a:t>
            </a:fld>
            <a:endParaRPr lang="en-US" dirty="0"/>
          </a:p>
        </p:txBody>
      </p:sp>
      <p:sp>
        <p:nvSpPr>
          <p:cNvPr id="6" name="TextBox 5">
            <a:extLst>
              <a:ext uri="{FF2B5EF4-FFF2-40B4-BE49-F238E27FC236}">
                <a16:creationId xmlns:a16="http://schemas.microsoft.com/office/drawing/2014/main" id="{4D06569F-F4B9-32FB-CC6E-A25E5B080A7B}"/>
              </a:ext>
            </a:extLst>
          </p:cNvPr>
          <p:cNvSpPr txBox="1"/>
          <p:nvPr/>
        </p:nvSpPr>
        <p:spPr>
          <a:xfrm>
            <a:off x="3278521" y="401453"/>
            <a:ext cx="8612413" cy="3416320"/>
          </a:xfrm>
          <a:prstGeom prst="rect">
            <a:avLst/>
          </a:prstGeom>
          <a:noFill/>
        </p:spPr>
        <p:txBody>
          <a:bodyPr wrap="square" rtlCol="0">
            <a:spAutoFit/>
          </a:bodyPr>
          <a:lstStyle/>
          <a:p>
            <a:r>
              <a:rPr lang="el-GR" dirty="0"/>
              <a:t>Στην παρούσα εργασία μελετάμε την μεταβολή της ανακλαστικότητας σε 4 διαφορετικές επιφάνειες και για 3 </a:t>
            </a:r>
            <a:r>
              <a:rPr lang="el-GR" dirty="0" err="1"/>
              <a:t>ζενίθιες</a:t>
            </a:r>
            <a:r>
              <a:rPr lang="el-GR" dirty="0"/>
              <a:t> γωνίες. Συγκεκριμένα, οι επιφάνειες που μελετάμε είναι το γρασίδι (</a:t>
            </a:r>
            <a:r>
              <a:rPr lang="el-GR" dirty="0" err="1"/>
              <a:t>grass</a:t>
            </a:r>
            <a:r>
              <a:rPr lang="el-GR" dirty="0"/>
              <a:t>), το στεγνό τσιμέντο </a:t>
            </a:r>
          </a:p>
          <a:p>
            <a:r>
              <a:rPr lang="el-GR" dirty="0"/>
              <a:t>(</a:t>
            </a:r>
            <a:r>
              <a:rPr lang="el-GR" dirty="0" err="1"/>
              <a:t>cdry</a:t>
            </a:r>
            <a:r>
              <a:rPr lang="el-GR" dirty="0"/>
              <a:t>), η άμμος (</a:t>
            </a:r>
            <a:r>
              <a:rPr lang="el-GR" dirty="0" err="1"/>
              <a:t>sand</a:t>
            </a:r>
            <a:r>
              <a:rPr lang="el-GR" dirty="0"/>
              <a:t>) και το χιόνι 2 </a:t>
            </a:r>
            <a:r>
              <a:rPr lang="el-GR" dirty="0" err="1"/>
              <a:t>cm</a:t>
            </a:r>
            <a:r>
              <a:rPr lang="el-GR" dirty="0"/>
              <a:t> (sno2) και όλες οι γραφικές παραστάσεις έγιναν συγκρίνοντας την ποσοστιαία απόκλιση των 3 τελευταίων με το γρασίδι. Οι </a:t>
            </a:r>
            <a:r>
              <a:rPr lang="el-GR" dirty="0" err="1"/>
              <a:t>ζενίθιες</a:t>
            </a:r>
            <a:r>
              <a:rPr lang="el-GR" dirty="0"/>
              <a:t> γωνίες που </a:t>
            </a:r>
            <a:r>
              <a:rPr lang="el-GR" dirty="0" err="1"/>
              <a:t>επιλέχθησαν</a:t>
            </a:r>
            <a:r>
              <a:rPr lang="el-GR" dirty="0"/>
              <a:t> είναι οι 10, 40 και 70 μοίρες. Η μελέτη έγινε για 4 κατηγορίες της ηλιακής ακτινοβολίας και συγκεκριμένα για την ολική ακτινοβολία (</a:t>
            </a:r>
            <a:r>
              <a:rPr lang="el-GR" dirty="0" err="1"/>
              <a:t>global</a:t>
            </a:r>
            <a:r>
              <a:rPr lang="el-GR" dirty="0"/>
              <a:t> </a:t>
            </a:r>
            <a:r>
              <a:rPr lang="el-GR" dirty="0" err="1"/>
              <a:t>irradiance</a:t>
            </a:r>
            <a:r>
              <a:rPr lang="el-GR" dirty="0"/>
              <a:t>)</a:t>
            </a:r>
            <a:r>
              <a:rPr lang="en-US" dirty="0"/>
              <a:t>,</a:t>
            </a:r>
            <a:r>
              <a:rPr lang="el-GR" dirty="0"/>
              <a:t> την διάχυτη</a:t>
            </a:r>
            <a:r>
              <a:rPr lang="en-US" dirty="0"/>
              <a:t> </a:t>
            </a:r>
            <a:r>
              <a:rPr lang="el-GR" dirty="0"/>
              <a:t>ακτινοβολία(</a:t>
            </a:r>
            <a:r>
              <a:rPr lang="en-US" dirty="0"/>
              <a:t>diffuse upward horizontal irradiance</a:t>
            </a:r>
            <a:r>
              <a:rPr lang="el-GR" dirty="0"/>
              <a:t>)</a:t>
            </a:r>
            <a:r>
              <a:rPr lang="en-US" dirty="0"/>
              <a:t>,</a:t>
            </a:r>
            <a:r>
              <a:rPr lang="el-GR" dirty="0"/>
              <a:t> την ακτινική ροή σε ημισφαιρική επιφάνεια</a:t>
            </a:r>
            <a:r>
              <a:rPr lang="en-US" dirty="0"/>
              <a:t> </a:t>
            </a:r>
            <a:r>
              <a:rPr lang="el-GR" dirty="0"/>
              <a:t>(</a:t>
            </a:r>
            <a:r>
              <a:rPr lang="en-US" dirty="0"/>
              <a:t>actinic flux on a </a:t>
            </a:r>
            <a:r>
              <a:rPr lang="el-GR" dirty="0"/>
              <a:t>s</a:t>
            </a:r>
            <a:r>
              <a:rPr lang="en-US" dirty="0" err="1"/>
              <a:t>emispherical</a:t>
            </a:r>
            <a:r>
              <a:rPr lang="en-US" dirty="0"/>
              <a:t> surface</a:t>
            </a:r>
            <a:r>
              <a:rPr lang="el-GR" dirty="0"/>
              <a:t>) και τέλος την ακτινική ροή με κατεύθυνση προς τα πάνω (</a:t>
            </a:r>
            <a:r>
              <a:rPr lang="en-US" dirty="0"/>
              <a:t>actinic flux diffuse upward</a:t>
            </a:r>
            <a:r>
              <a:rPr lang="el-GR" dirty="0"/>
              <a:t>). Στον παρακάτω πίνακα φαίνονται οι τυπικές τιμές ανακλαστικότητας για τις 4 υπό μελέτη επιφάνειες :</a:t>
            </a:r>
            <a:endParaRPr lang="en-US" dirty="0"/>
          </a:p>
        </p:txBody>
      </p:sp>
      <p:graphicFrame>
        <p:nvGraphicFramePr>
          <p:cNvPr id="9" name="Table 8">
            <a:extLst>
              <a:ext uri="{FF2B5EF4-FFF2-40B4-BE49-F238E27FC236}">
                <a16:creationId xmlns:a16="http://schemas.microsoft.com/office/drawing/2014/main" id="{313A869B-F661-9DE8-99A5-B1F7E68F8F73}"/>
              </a:ext>
            </a:extLst>
          </p:cNvPr>
          <p:cNvGraphicFramePr>
            <a:graphicFrameLocks noGrp="1"/>
          </p:cNvGraphicFramePr>
          <p:nvPr>
            <p:extLst>
              <p:ext uri="{D42A27DB-BD31-4B8C-83A1-F6EECF244321}">
                <p14:modId xmlns:p14="http://schemas.microsoft.com/office/powerpoint/2010/main" val="97007688"/>
              </p:ext>
            </p:extLst>
          </p:nvPr>
        </p:nvGraphicFramePr>
        <p:xfrm>
          <a:off x="3520727" y="4217477"/>
          <a:ext cx="8128000" cy="746760"/>
        </p:xfrm>
        <a:graphic>
          <a:graphicData uri="http://schemas.openxmlformats.org/drawingml/2006/table">
            <a:tbl>
              <a:tblPr firstRow="1" bandRow="1">
                <a:tableStyleId>{C4B1156A-380E-4F78-BDF5-A606A8083BF9}</a:tableStyleId>
              </a:tblPr>
              <a:tblGrid>
                <a:gridCol w="2039257">
                  <a:extLst>
                    <a:ext uri="{9D8B030D-6E8A-4147-A177-3AD203B41FA5}">
                      <a16:colId xmlns:a16="http://schemas.microsoft.com/office/drawing/2014/main" val="3466043776"/>
                    </a:ext>
                  </a:extLst>
                </a:gridCol>
                <a:gridCol w="1295400">
                  <a:extLst>
                    <a:ext uri="{9D8B030D-6E8A-4147-A177-3AD203B41FA5}">
                      <a16:colId xmlns:a16="http://schemas.microsoft.com/office/drawing/2014/main" val="193667380"/>
                    </a:ext>
                  </a:extLst>
                </a:gridCol>
                <a:gridCol w="1542143">
                  <a:extLst>
                    <a:ext uri="{9D8B030D-6E8A-4147-A177-3AD203B41FA5}">
                      <a16:colId xmlns:a16="http://schemas.microsoft.com/office/drawing/2014/main" val="256164171"/>
                    </a:ext>
                  </a:extLst>
                </a:gridCol>
                <a:gridCol w="1625600">
                  <a:extLst>
                    <a:ext uri="{9D8B030D-6E8A-4147-A177-3AD203B41FA5}">
                      <a16:colId xmlns:a16="http://schemas.microsoft.com/office/drawing/2014/main" val="3649820241"/>
                    </a:ext>
                  </a:extLst>
                </a:gridCol>
                <a:gridCol w="1625600">
                  <a:extLst>
                    <a:ext uri="{9D8B030D-6E8A-4147-A177-3AD203B41FA5}">
                      <a16:colId xmlns:a16="http://schemas.microsoft.com/office/drawing/2014/main" val="1402067717"/>
                    </a:ext>
                  </a:extLst>
                </a:gridCol>
              </a:tblGrid>
              <a:tr h="370840">
                <a:tc>
                  <a:txBody>
                    <a:bodyPr/>
                    <a:lstStyle/>
                    <a:p>
                      <a:r>
                        <a:rPr lang="el-GR" b="0" dirty="0"/>
                        <a:t>Επιφάνεια</a:t>
                      </a:r>
                      <a:endParaRPr lang="en-US" b="0" dirty="0"/>
                    </a:p>
                  </a:txBody>
                  <a:tcPr/>
                </a:tc>
                <a:tc>
                  <a:txBody>
                    <a:bodyPr/>
                    <a:lstStyle/>
                    <a:p>
                      <a:r>
                        <a:rPr lang="el-GR" b="0" dirty="0"/>
                        <a:t>Γρασίδι</a:t>
                      </a:r>
                      <a:endParaRPr lang="en-US" b="0" dirty="0"/>
                    </a:p>
                  </a:txBody>
                  <a:tcPr/>
                </a:tc>
                <a:tc>
                  <a:txBody>
                    <a:bodyPr/>
                    <a:lstStyle/>
                    <a:p>
                      <a:r>
                        <a:rPr lang="el-GR" b="0" dirty="0"/>
                        <a:t>Τσιμέντο</a:t>
                      </a:r>
                      <a:endParaRPr lang="en-US" b="0" dirty="0"/>
                    </a:p>
                  </a:txBody>
                  <a:tcPr/>
                </a:tc>
                <a:tc>
                  <a:txBody>
                    <a:bodyPr/>
                    <a:lstStyle/>
                    <a:p>
                      <a:r>
                        <a:rPr lang="el-GR" b="0" dirty="0"/>
                        <a:t>Άμμος</a:t>
                      </a:r>
                      <a:endParaRPr lang="en-US" b="0" dirty="0"/>
                    </a:p>
                  </a:txBody>
                  <a:tcPr/>
                </a:tc>
                <a:tc>
                  <a:txBody>
                    <a:bodyPr/>
                    <a:lstStyle/>
                    <a:p>
                      <a:r>
                        <a:rPr lang="el-GR" b="0" dirty="0"/>
                        <a:t>Χιόνι</a:t>
                      </a:r>
                      <a:endParaRPr lang="en-US" b="0" dirty="0"/>
                    </a:p>
                  </a:txBody>
                  <a:tcPr/>
                </a:tc>
                <a:extLst>
                  <a:ext uri="{0D108BD9-81ED-4DB2-BD59-A6C34878D82A}">
                    <a16:rowId xmlns:a16="http://schemas.microsoft.com/office/drawing/2014/main" val="2630235634"/>
                  </a:ext>
                </a:extLst>
              </a:tr>
              <a:tr h="370840">
                <a:tc>
                  <a:txBody>
                    <a:bodyPr/>
                    <a:lstStyle/>
                    <a:p>
                      <a:r>
                        <a:rPr lang="el-GR" b="0" dirty="0"/>
                        <a:t>Ανακλαστικότητα</a:t>
                      </a:r>
                      <a:endParaRPr lang="en-US" b="0" dirty="0"/>
                    </a:p>
                  </a:txBody>
                  <a:tcPr/>
                </a:tc>
                <a:tc>
                  <a:txBody>
                    <a:bodyPr/>
                    <a:lstStyle/>
                    <a:p>
                      <a:r>
                        <a:rPr lang="en-US" dirty="0">
                          <a:effectLst/>
                        </a:rPr>
                        <a:t>0.15 -</a:t>
                      </a:r>
                      <a:r>
                        <a:rPr lang="el-GR" dirty="0">
                          <a:effectLst/>
                        </a:rPr>
                        <a:t> </a:t>
                      </a:r>
                      <a:r>
                        <a:rPr lang="en-US" dirty="0">
                          <a:effectLst/>
                        </a:rPr>
                        <a:t>0.27</a:t>
                      </a:r>
                    </a:p>
                  </a:txBody>
                  <a:tcPr marL="63500" marR="63500" marT="50800" marB="50800" anchor="ctr"/>
                </a:tc>
                <a:tc>
                  <a:txBody>
                    <a:bodyPr/>
                    <a:lstStyle/>
                    <a:p>
                      <a:r>
                        <a:rPr lang="en-US" sz="1800" b="0" i="0" kern="1200" dirty="0">
                          <a:solidFill>
                            <a:schemeClr val="dk1"/>
                          </a:solidFill>
                          <a:effectLst/>
                          <a:latin typeface="+mn-lt"/>
                          <a:ea typeface="+mn-ea"/>
                          <a:cs typeface="+mn-cs"/>
                        </a:rPr>
                        <a:t>0.17 - 0.31</a:t>
                      </a:r>
                      <a:endParaRPr lang="en-US" dirty="0"/>
                    </a:p>
                  </a:txBody>
                  <a:tcPr/>
                </a:tc>
                <a:tc>
                  <a:txBody>
                    <a:bodyPr/>
                    <a:lstStyle/>
                    <a:p>
                      <a:r>
                        <a:rPr lang="en-US" sz="1800" b="0" i="0" kern="1200" dirty="0">
                          <a:solidFill>
                            <a:schemeClr val="dk1"/>
                          </a:solidFill>
                          <a:effectLst/>
                          <a:latin typeface="+mn-lt"/>
                          <a:ea typeface="+mn-ea"/>
                          <a:cs typeface="+mn-cs"/>
                        </a:rPr>
                        <a:t>0.15 - 0.45</a:t>
                      </a:r>
                      <a:endParaRPr lang="en-US" dirty="0"/>
                    </a:p>
                  </a:txBody>
                  <a:tcPr/>
                </a:tc>
                <a:tc>
                  <a:txBody>
                    <a:bodyPr/>
                    <a:lstStyle/>
                    <a:p>
                      <a:r>
                        <a:rPr lang="en-US" sz="1800" b="0" i="0" kern="1200" dirty="0">
                          <a:solidFill>
                            <a:schemeClr val="dk1"/>
                          </a:solidFill>
                          <a:effectLst/>
                          <a:latin typeface="+mn-lt"/>
                          <a:ea typeface="+mn-ea"/>
                          <a:cs typeface="+mn-cs"/>
                        </a:rPr>
                        <a:t>0.80 - 0.90</a:t>
                      </a:r>
                      <a:endParaRPr lang="en-US" dirty="0"/>
                    </a:p>
                  </a:txBody>
                  <a:tcPr/>
                </a:tc>
                <a:extLst>
                  <a:ext uri="{0D108BD9-81ED-4DB2-BD59-A6C34878D82A}">
                    <a16:rowId xmlns:a16="http://schemas.microsoft.com/office/drawing/2014/main" val="45050727"/>
                  </a:ext>
                </a:extLst>
              </a:tr>
            </a:tbl>
          </a:graphicData>
        </a:graphic>
      </p:graphicFrame>
      <p:sp>
        <p:nvSpPr>
          <p:cNvPr id="10" name="TextBox 9">
            <a:extLst>
              <a:ext uri="{FF2B5EF4-FFF2-40B4-BE49-F238E27FC236}">
                <a16:creationId xmlns:a16="http://schemas.microsoft.com/office/drawing/2014/main" id="{01DDEBDB-E1DF-1A91-0220-DA499D8C7F87}"/>
              </a:ext>
            </a:extLst>
          </p:cNvPr>
          <p:cNvSpPr txBox="1"/>
          <p:nvPr/>
        </p:nvSpPr>
        <p:spPr>
          <a:xfrm>
            <a:off x="10007705" y="4964237"/>
            <a:ext cx="1883229" cy="369332"/>
          </a:xfrm>
          <a:prstGeom prst="rect">
            <a:avLst/>
          </a:prstGeom>
          <a:noFill/>
        </p:spPr>
        <p:txBody>
          <a:bodyPr wrap="square" rtlCol="0">
            <a:spAutoFit/>
          </a:bodyPr>
          <a:lstStyle/>
          <a:p>
            <a:r>
              <a:rPr lang="en-US" dirty="0">
                <a:hlinkClick r:id="rId2"/>
              </a:rPr>
              <a:t>albedo values</a:t>
            </a:r>
            <a:r>
              <a:rPr lang="el-GR" dirty="0"/>
              <a:t> </a:t>
            </a:r>
            <a:endParaRPr lang="en-US" dirty="0"/>
          </a:p>
        </p:txBody>
      </p:sp>
      <p:sp>
        <p:nvSpPr>
          <p:cNvPr id="11" name="TextBox 10">
            <a:extLst>
              <a:ext uri="{FF2B5EF4-FFF2-40B4-BE49-F238E27FC236}">
                <a16:creationId xmlns:a16="http://schemas.microsoft.com/office/drawing/2014/main" id="{7757C900-858D-D7A8-0C82-8DD39D9E05D7}"/>
              </a:ext>
            </a:extLst>
          </p:cNvPr>
          <p:cNvSpPr txBox="1"/>
          <p:nvPr/>
        </p:nvSpPr>
        <p:spPr>
          <a:xfrm>
            <a:off x="3278521" y="5533217"/>
            <a:ext cx="8612412" cy="923330"/>
          </a:xfrm>
          <a:prstGeom prst="rect">
            <a:avLst/>
          </a:prstGeom>
          <a:noFill/>
        </p:spPr>
        <p:txBody>
          <a:bodyPr wrap="square" rtlCol="0">
            <a:spAutoFit/>
          </a:bodyPr>
          <a:lstStyle/>
          <a:p>
            <a:r>
              <a:rPr lang="el-GR" dirty="0"/>
              <a:t>Παρατηρούμε ήδη από τις θεωρητικές τιμές ότι το γρασίδι, το τσιμέντο και η άμμος έχουν κοντινό εύρος τιμών για την ανακλαστικότητα ενώ το χιόνι έχει αρκετά υψηλότερες τιμές.</a:t>
            </a:r>
            <a:endParaRPr lang="en-US" dirty="0"/>
          </a:p>
        </p:txBody>
      </p:sp>
    </p:spTree>
    <p:extLst>
      <p:ext uri="{BB962C8B-B14F-4D97-AF65-F5344CB8AC3E}">
        <p14:creationId xmlns:p14="http://schemas.microsoft.com/office/powerpoint/2010/main" val="1389917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0F6228A-F1E9-EB8F-35A7-C55990423416}"/>
              </a:ext>
            </a:extLst>
          </p:cNvPr>
          <p:cNvSpPr>
            <a:spLocks noGrp="1"/>
          </p:cNvSpPr>
          <p:nvPr>
            <p:ph type="sldNum" sz="quarter" idx="12"/>
          </p:nvPr>
        </p:nvSpPr>
        <p:spPr/>
        <p:txBody>
          <a:bodyPr/>
          <a:lstStyle/>
          <a:p>
            <a:fld id="{B5CEABB6-07DC-46E8-9B57-56EC44A396E5}" type="slidenum">
              <a:rPr lang="en-US" smtClean="0"/>
              <a:pPr/>
              <a:t>3</a:t>
            </a:fld>
            <a:endParaRPr lang="en-US" dirty="0"/>
          </a:p>
        </p:txBody>
      </p:sp>
      <p:pic>
        <p:nvPicPr>
          <p:cNvPr id="16" name="Picture 15" descr="A graph of a graph showing different colors&#10;&#10;Description automatically generated with medium confidence">
            <a:extLst>
              <a:ext uri="{FF2B5EF4-FFF2-40B4-BE49-F238E27FC236}">
                <a16:creationId xmlns:a16="http://schemas.microsoft.com/office/drawing/2014/main" id="{BC26D94B-D209-1933-719B-8F7E51073380}"/>
              </a:ext>
            </a:extLst>
          </p:cNvPr>
          <p:cNvPicPr>
            <a:picLocks noChangeAspect="1"/>
          </p:cNvPicPr>
          <p:nvPr/>
        </p:nvPicPr>
        <p:blipFill>
          <a:blip r:embed="rId2"/>
          <a:stretch>
            <a:fillRect/>
          </a:stretch>
        </p:blipFill>
        <p:spPr>
          <a:xfrm>
            <a:off x="6280913" y="3407986"/>
            <a:ext cx="4543984" cy="3407988"/>
          </a:xfrm>
          <a:prstGeom prst="rect">
            <a:avLst/>
          </a:prstGeom>
        </p:spPr>
      </p:pic>
      <p:pic>
        <p:nvPicPr>
          <p:cNvPr id="18" name="Picture 17" descr="A graph of a graph showing a blue line&#10;&#10;Description automatically generated">
            <a:extLst>
              <a:ext uri="{FF2B5EF4-FFF2-40B4-BE49-F238E27FC236}">
                <a16:creationId xmlns:a16="http://schemas.microsoft.com/office/drawing/2014/main" id="{96A4CDB5-AD5A-CD9F-B5CE-4F6A50297B3E}"/>
              </a:ext>
            </a:extLst>
          </p:cNvPr>
          <p:cNvPicPr>
            <a:picLocks noChangeAspect="1"/>
          </p:cNvPicPr>
          <p:nvPr/>
        </p:nvPicPr>
        <p:blipFill>
          <a:blip r:embed="rId3"/>
          <a:stretch>
            <a:fillRect/>
          </a:stretch>
        </p:blipFill>
        <p:spPr>
          <a:xfrm>
            <a:off x="1367103" y="3407985"/>
            <a:ext cx="4543985" cy="3407989"/>
          </a:xfrm>
          <a:prstGeom prst="rect">
            <a:avLst/>
          </a:prstGeom>
        </p:spPr>
      </p:pic>
      <p:pic>
        <p:nvPicPr>
          <p:cNvPr id="20" name="Picture 19" descr="A graph of a graph showing a number of different colors&#10;&#10;Description automatically generated with medium confidence">
            <a:extLst>
              <a:ext uri="{FF2B5EF4-FFF2-40B4-BE49-F238E27FC236}">
                <a16:creationId xmlns:a16="http://schemas.microsoft.com/office/drawing/2014/main" id="{F0093377-B758-4995-E797-8B909D1750B5}"/>
              </a:ext>
            </a:extLst>
          </p:cNvPr>
          <p:cNvPicPr>
            <a:picLocks noChangeAspect="1"/>
          </p:cNvPicPr>
          <p:nvPr/>
        </p:nvPicPr>
        <p:blipFill>
          <a:blip r:embed="rId4"/>
          <a:stretch>
            <a:fillRect/>
          </a:stretch>
        </p:blipFill>
        <p:spPr>
          <a:xfrm>
            <a:off x="6280914" y="-6"/>
            <a:ext cx="4543985" cy="3407989"/>
          </a:xfrm>
          <a:prstGeom prst="rect">
            <a:avLst/>
          </a:prstGeom>
        </p:spPr>
      </p:pic>
      <p:pic>
        <p:nvPicPr>
          <p:cNvPr id="22" name="Picture 21" descr="A graph of a graph showing different colors">
            <a:extLst>
              <a:ext uri="{FF2B5EF4-FFF2-40B4-BE49-F238E27FC236}">
                <a16:creationId xmlns:a16="http://schemas.microsoft.com/office/drawing/2014/main" id="{913E4076-4A27-B4AE-EAB9-783EFC1720B9}"/>
              </a:ext>
            </a:extLst>
          </p:cNvPr>
          <p:cNvPicPr>
            <a:picLocks noChangeAspect="1"/>
          </p:cNvPicPr>
          <p:nvPr/>
        </p:nvPicPr>
        <p:blipFill>
          <a:blip r:embed="rId5"/>
          <a:stretch>
            <a:fillRect/>
          </a:stretch>
        </p:blipFill>
        <p:spPr>
          <a:xfrm>
            <a:off x="1367102" y="-5"/>
            <a:ext cx="4543985" cy="3407989"/>
          </a:xfrm>
          <a:prstGeom prst="rect">
            <a:avLst/>
          </a:prstGeom>
        </p:spPr>
      </p:pic>
      <p:sp>
        <p:nvSpPr>
          <p:cNvPr id="2" name="TextBox 1">
            <a:extLst>
              <a:ext uri="{FF2B5EF4-FFF2-40B4-BE49-F238E27FC236}">
                <a16:creationId xmlns:a16="http://schemas.microsoft.com/office/drawing/2014/main" id="{77E7DB27-A7E1-EE52-F9F8-386CD8DA3506}"/>
              </a:ext>
            </a:extLst>
          </p:cNvPr>
          <p:cNvSpPr txBox="1"/>
          <p:nvPr/>
        </p:nvSpPr>
        <p:spPr>
          <a:xfrm rot="16200000">
            <a:off x="-1033946" y="2981515"/>
            <a:ext cx="3219050" cy="369332"/>
          </a:xfrm>
          <a:prstGeom prst="rect">
            <a:avLst/>
          </a:prstGeom>
          <a:noFill/>
        </p:spPr>
        <p:txBody>
          <a:bodyPr wrap="square" rtlCol="0">
            <a:spAutoFit/>
          </a:bodyPr>
          <a:lstStyle/>
          <a:p>
            <a:r>
              <a:rPr lang="el-GR" dirty="0"/>
              <a:t>Ζενίθια γωνία ίση με 10 μοίρες</a:t>
            </a:r>
            <a:endParaRPr lang="en-US" dirty="0"/>
          </a:p>
        </p:txBody>
      </p:sp>
    </p:spTree>
    <p:extLst>
      <p:ext uri="{BB962C8B-B14F-4D97-AF65-F5344CB8AC3E}">
        <p14:creationId xmlns:p14="http://schemas.microsoft.com/office/powerpoint/2010/main" val="4051327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8359A0F-EFA5-3C73-1129-1C2AC1EEB445}"/>
              </a:ext>
            </a:extLst>
          </p:cNvPr>
          <p:cNvSpPr>
            <a:spLocks noGrp="1"/>
          </p:cNvSpPr>
          <p:nvPr>
            <p:ph type="sldNum" sz="quarter" idx="12"/>
          </p:nvPr>
        </p:nvSpPr>
        <p:spPr/>
        <p:txBody>
          <a:bodyPr/>
          <a:lstStyle/>
          <a:p>
            <a:fld id="{B5CEABB6-07DC-46E8-9B57-56EC44A396E5}" type="slidenum">
              <a:rPr lang="en-US" smtClean="0"/>
              <a:pPr/>
              <a:t>4</a:t>
            </a:fld>
            <a:endParaRPr lang="en-US" dirty="0"/>
          </a:p>
        </p:txBody>
      </p:sp>
      <p:sp>
        <p:nvSpPr>
          <p:cNvPr id="6" name="TextBox 5">
            <a:extLst>
              <a:ext uri="{FF2B5EF4-FFF2-40B4-BE49-F238E27FC236}">
                <a16:creationId xmlns:a16="http://schemas.microsoft.com/office/drawing/2014/main" id="{B692E790-3FB6-EFEE-D2D4-8D74A0EC9B5B}"/>
              </a:ext>
            </a:extLst>
          </p:cNvPr>
          <p:cNvSpPr txBox="1"/>
          <p:nvPr/>
        </p:nvSpPr>
        <p:spPr>
          <a:xfrm>
            <a:off x="3361977" y="612844"/>
            <a:ext cx="8229600" cy="5632311"/>
          </a:xfrm>
          <a:prstGeom prst="rect">
            <a:avLst/>
          </a:prstGeom>
          <a:noFill/>
        </p:spPr>
        <p:txBody>
          <a:bodyPr wrap="square" rtlCol="0">
            <a:spAutoFit/>
          </a:bodyPr>
          <a:lstStyle/>
          <a:p>
            <a:pPr marL="285750" indent="-285750">
              <a:buFont typeface="Arial" panose="020B0604020202020204" pitchFamily="34" charset="0"/>
              <a:buChar char="•"/>
            </a:pPr>
            <a:r>
              <a:rPr lang="el-GR" dirty="0"/>
              <a:t>Για ζενίθια γωνία ίση με 10 μοίρες παρατηρούμε αρχικά ότι όπως ήταν αναμενόμενο, το χιόνι εμφανίζει μεγαλύτερη απόκλιση για όλους τους τύπους ακτινοβολίας. </a:t>
            </a:r>
          </a:p>
          <a:p>
            <a:pPr marL="285750" indent="-285750">
              <a:buFont typeface="Arial" panose="020B0604020202020204" pitchFamily="34" charset="0"/>
              <a:buChar char="•"/>
            </a:pPr>
            <a:r>
              <a:rPr lang="el-GR" dirty="0"/>
              <a:t>Για όλες τις επιφάνειες, η απόκλιση με την πρότυπη μειώνεται με την αύξηση του μήκους κύματος και οι καμπύλες τείνουν να συμπέσουν από ένα μήκος κύματος και μετά. Ο λόγος που εμφανίζονται περισσότερες αποκλίσεις στα μικρά μήκη κύματος είναι το γεγονός ότι στα μικρά μήκη κύματος παρατηρούνται περισσότερες σκεδάσεις σε σχέση με τα μεγαλύτερα μήκη κύματος (σκέδαση Rayleigh, το μπλε σκεδάζεται περισσότερο από το κόκκινο)</a:t>
            </a:r>
          </a:p>
          <a:p>
            <a:pPr marL="285750" indent="-285750">
              <a:buFont typeface="Arial" panose="020B0604020202020204" pitchFamily="34" charset="0"/>
              <a:buChar char="•"/>
            </a:pPr>
            <a:r>
              <a:rPr lang="el-GR" dirty="0"/>
              <a:t>Για την ολική ακτινοβολία και την ακτινική ροή σε σφαιρική επιφάνεια παρατηρούμε ότι αυτή η σύγκλιση παρατηρείται πιο νωρίς (από τα 600 </a:t>
            </a:r>
            <a:r>
              <a:rPr lang="en-US" dirty="0"/>
              <a:t>nm</a:t>
            </a:r>
            <a:r>
              <a:rPr lang="el-GR" dirty="0"/>
              <a:t> περίπου) ενώ στα υπόλοιπα διαγράμματα η σύγκλιση αυτή παρατηρείται με την περαιτέρω αύξηση του μήκους κύματος.</a:t>
            </a:r>
          </a:p>
          <a:p>
            <a:pPr marL="285750" indent="-285750">
              <a:buFont typeface="Arial" panose="020B0604020202020204" pitchFamily="34" charset="0"/>
              <a:buChar char="•"/>
            </a:pPr>
            <a:r>
              <a:rPr lang="el-GR" dirty="0"/>
              <a:t>Οι διάχυτες ακτινοβολίες (</a:t>
            </a:r>
            <a:r>
              <a:rPr lang="en-US" dirty="0"/>
              <a:t>diffuse upward horizontal irradiance</a:t>
            </a:r>
            <a:r>
              <a:rPr lang="el-GR" dirty="0"/>
              <a:t> και </a:t>
            </a:r>
            <a:r>
              <a:rPr lang="en-US" dirty="0"/>
              <a:t>actinic flux diffuse upward</a:t>
            </a:r>
            <a:r>
              <a:rPr lang="el-GR" dirty="0"/>
              <a:t>) παρουσιάζουν μεγάλες ποσοστιαίες αποκλίσεις ακόμα και στην σύγκριση των επιφανειών του τσιμέντου και της άμμου με το γρασίδι. Η απόκλιση του χιονιού από το γρασίδι αγγίζει το 5000% και στις 2 περιπτώσεις ενώ οι άλλες επιφάνειες ξεπερνούν σε ορισμένα μήκη κύματος το 1000%. Στα διαγράμματα αυτά επίσης παρατηρούμε και ένα 2</a:t>
            </a:r>
            <a:r>
              <a:rPr lang="el-GR" baseline="30000" dirty="0"/>
              <a:t>ο</a:t>
            </a:r>
            <a:r>
              <a:rPr lang="el-GR" dirty="0"/>
              <a:t> μικρότερο </a:t>
            </a:r>
            <a:r>
              <a:rPr lang="el-GR" dirty="0" err="1"/>
              <a:t>peak</a:t>
            </a:r>
            <a:r>
              <a:rPr lang="el-GR" dirty="0"/>
              <a:t> των ποσοστιαίων αποκλίσεων όσο πλησιάζουμε προς τα 700 </a:t>
            </a:r>
            <a:r>
              <a:rPr lang="en-US" dirty="0"/>
              <a:t>nm</a:t>
            </a:r>
            <a:r>
              <a:rPr lang="el-GR" dirty="0"/>
              <a:t>.  </a:t>
            </a:r>
          </a:p>
        </p:txBody>
      </p:sp>
    </p:spTree>
    <p:extLst>
      <p:ext uri="{BB962C8B-B14F-4D97-AF65-F5344CB8AC3E}">
        <p14:creationId xmlns:p14="http://schemas.microsoft.com/office/powerpoint/2010/main" val="2535361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720C05-C1A9-0BAA-EE31-3AB38AD6623F}"/>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BD1FEA4-EA07-6D95-ABDE-CB4AA3166CF8}"/>
              </a:ext>
            </a:extLst>
          </p:cNvPr>
          <p:cNvSpPr>
            <a:spLocks noGrp="1"/>
          </p:cNvSpPr>
          <p:nvPr>
            <p:ph type="sldNum" sz="quarter" idx="12"/>
          </p:nvPr>
        </p:nvSpPr>
        <p:spPr/>
        <p:txBody>
          <a:bodyPr/>
          <a:lstStyle/>
          <a:p>
            <a:fld id="{B5CEABB6-07DC-46E8-9B57-56EC44A396E5}" type="slidenum">
              <a:rPr lang="en-US" smtClean="0"/>
              <a:pPr/>
              <a:t>5</a:t>
            </a:fld>
            <a:endParaRPr lang="en-US" dirty="0"/>
          </a:p>
        </p:txBody>
      </p:sp>
      <p:pic>
        <p:nvPicPr>
          <p:cNvPr id="3" name="Picture 2" descr="A graph of a graph showing different colors&#10;&#10;Description automatically generated with medium confidence">
            <a:extLst>
              <a:ext uri="{FF2B5EF4-FFF2-40B4-BE49-F238E27FC236}">
                <a16:creationId xmlns:a16="http://schemas.microsoft.com/office/drawing/2014/main" id="{A2A20877-0B92-AFA6-619A-34D9FE504AF7}"/>
              </a:ext>
            </a:extLst>
          </p:cNvPr>
          <p:cNvPicPr>
            <a:picLocks noChangeAspect="1"/>
          </p:cNvPicPr>
          <p:nvPr/>
        </p:nvPicPr>
        <p:blipFill>
          <a:blip r:embed="rId2"/>
          <a:stretch>
            <a:fillRect/>
          </a:stretch>
        </p:blipFill>
        <p:spPr>
          <a:xfrm>
            <a:off x="6258279" y="3410712"/>
            <a:ext cx="4547616" cy="3410712"/>
          </a:xfrm>
          <a:prstGeom prst="rect">
            <a:avLst/>
          </a:prstGeom>
        </p:spPr>
      </p:pic>
      <p:pic>
        <p:nvPicPr>
          <p:cNvPr id="6" name="Picture 5" descr="A graph of a graph showing a line of different colors&#10;&#10;Description automatically generated with medium confidence">
            <a:extLst>
              <a:ext uri="{FF2B5EF4-FFF2-40B4-BE49-F238E27FC236}">
                <a16:creationId xmlns:a16="http://schemas.microsoft.com/office/drawing/2014/main" id="{2C46939C-7499-39BE-2AEC-28170D35D6A6}"/>
              </a:ext>
            </a:extLst>
          </p:cNvPr>
          <p:cNvPicPr>
            <a:picLocks noChangeAspect="1"/>
          </p:cNvPicPr>
          <p:nvPr/>
        </p:nvPicPr>
        <p:blipFill>
          <a:blip r:embed="rId3"/>
          <a:stretch>
            <a:fillRect/>
          </a:stretch>
        </p:blipFill>
        <p:spPr>
          <a:xfrm>
            <a:off x="1386106" y="3410712"/>
            <a:ext cx="4547616" cy="3410712"/>
          </a:xfrm>
          <a:prstGeom prst="rect">
            <a:avLst/>
          </a:prstGeom>
        </p:spPr>
      </p:pic>
      <p:pic>
        <p:nvPicPr>
          <p:cNvPr id="8" name="Picture 7" descr="A graph of a graph showing a number of different colors&#10;&#10;Description automatically generated with medium confidence">
            <a:extLst>
              <a:ext uri="{FF2B5EF4-FFF2-40B4-BE49-F238E27FC236}">
                <a16:creationId xmlns:a16="http://schemas.microsoft.com/office/drawing/2014/main" id="{5B5522ED-F0D6-72D8-E3CB-4F360B3B2AEC}"/>
              </a:ext>
            </a:extLst>
          </p:cNvPr>
          <p:cNvPicPr>
            <a:picLocks noChangeAspect="1"/>
          </p:cNvPicPr>
          <p:nvPr/>
        </p:nvPicPr>
        <p:blipFill>
          <a:blip r:embed="rId4"/>
          <a:stretch>
            <a:fillRect/>
          </a:stretch>
        </p:blipFill>
        <p:spPr>
          <a:xfrm>
            <a:off x="6258279" y="0"/>
            <a:ext cx="4547616" cy="3410712"/>
          </a:xfrm>
          <a:prstGeom prst="rect">
            <a:avLst/>
          </a:prstGeom>
        </p:spPr>
      </p:pic>
      <p:pic>
        <p:nvPicPr>
          <p:cNvPr id="10" name="Picture 9" descr="A graph of a graph showing the different types of temperature">
            <a:extLst>
              <a:ext uri="{FF2B5EF4-FFF2-40B4-BE49-F238E27FC236}">
                <a16:creationId xmlns:a16="http://schemas.microsoft.com/office/drawing/2014/main" id="{B7A180C5-3A42-B0BB-4710-EBB35554EC64}"/>
              </a:ext>
            </a:extLst>
          </p:cNvPr>
          <p:cNvPicPr>
            <a:picLocks noChangeAspect="1"/>
          </p:cNvPicPr>
          <p:nvPr/>
        </p:nvPicPr>
        <p:blipFill>
          <a:blip r:embed="rId5"/>
          <a:stretch>
            <a:fillRect/>
          </a:stretch>
        </p:blipFill>
        <p:spPr>
          <a:xfrm>
            <a:off x="1386106" y="0"/>
            <a:ext cx="4547616" cy="3410712"/>
          </a:xfrm>
          <a:prstGeom prst="rect">
            <a:avLst/>
          </a:prstGeom>
        </p:spPr>
      </p:pic>
      <p:sp>
        <p:nvSpPr>
          <p:cNvPr id="2" name="TextBox 1">
            <a:extLst>
              <a:ext uri="{FF2B5EF4-FFF2-40B4-BE49-F238E27FC236}">
                <a16:creationId xmlns:a16="http://schemas.microsoft.com/office/drawing/2014/main" id="{F1AAC7D9-B9F0-1D8C-51FC-86AC042E32DE}"/>
              </a:ext>
            </a:extLst>
          </p:cNvPr>
          <p:cNvSpPr txBox="1"/>
          <p:nvPr/>
        </p:nvSpPr>
        <p:spPr>
          <a:xfrm rot="16200000">
            <a:off x="-1033946" y="2981515"/>
            <a:ext cx="3219050" cy="369332"/>
          </a:xfrm>
          <a:prstGeom prst="rect">
            <a:avLst/>
          </a:prstGeom>
          <a:noFill/>
        </p:spPr>
        <p:txBody>
          <a:bodyPr wrap="square" rtlCol="0">
            <a:spAutoFit/>
          </a:bodyPr>
          <a:lstStyle/>
          <a:p>
            <a:r>
              <a:rPr lang="el-GR" dirty="0"/>
              <a:t>Ζενίθια γωνία ίση με 40 μοίρες</a:t>
            </a:r>
            <a:endParaRPr lang="en-US" dirty="0"/>
          </a:p>
        </p:txBody>
      </p:sp>
    </p:spTree>
    <p:extLst>
      <p:ext uri="{BB962C8B-B14F-4D97-AF65-F5344CB8AC3E}">
        <p14:creationId xmlns:p14="http://schemas.microsoft.com/office/powerpoint/2010/main" val="1320301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5E6F7C-525F-4BD8-5F09-18A7F74E609B}"/>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2ECCF14-55B7-8423-B813-915E97E3D890}"/>
              </a:ext>
            </a:extLst>
          </p:cNvPr>
          <p:cNvSpPr>
            <a:spLocks noGrp="1"/>
          </p:cNvSpPr>
          <p:nvPr>
            <p:ph type="sldNum" sz="quarter" idx="12"/>
          </p:nvPr>
        </p:nvSpPr>
        <p:spPr/>
        <p:txBody>
          <a:bodyPr/>
          <a:lstStyle/>
          <a:p>
            <a:fld id="{B5CEABB6-07DC-46E8-9B57-56EC44A396E5}" type="slidenum">
              <a:rPr lang="en-US" smtClean="0"/>
              <a:pPr/>
              <a:t>6</a:t>
            </a:fld>
            <a:endParaRPr lang="en-US" dirty="0"/>
          </a:p>
        </p:txBody>
      </p:sp>
      <p:sp>
        <p:nvSpPr>
          <p:cNvPr id="2" name="TextBox 1">
            <a:extLst>
              <a:ext uri="{FF2B5EF4-FFF2-40B4-BE49-F238E27FC236}">
                <a16:creationId xmlns:a16="http://schemas.microsoft.com/office/drawing/2014/main" id="{40BF4F4E-5E11-3214-4FA7-B8C58F78F9CA}"/>
              </a:ext>
            </a:extLst>
          </p:cNvPr>
          <p:cNvSpPr txBox="1"/>
          <p:nvPr/>
        </p:nvSpPr>
        <p:spPr>
          <a:xfrm>
            <a:off x="4134862" y="2274838"/>
            <a:ext cx="7043058" cy="2308324"/>
          </a:xfrm>
          <a:prstGeom prst="rect">
            <a:avLst/>
          </a:prstGeom>
          <a:noFill/>
        </p:spPr>
        <p:txBody>
          <a:bodyPr wrap="square" rtlCol="0">
            <a:spAutoFit/>
          </a:bodyPr>
          <a:lstStyle/>
          <a:p>
            <a:pPr marL="285750" indent="-285750">
              <a:buFont typeface="Arial" panose="020B0604020202020204" pitchFamily="34" charset="0"/>
              <a:buChar char="•"/>
            </a:pPr>
            <a:r>
              <a:rPr lang="el-GR" dirty="0"/>
              <a:t>Με την αύξηση της </a:t>
            </a:r>
            <a:r>
              <a:rPr lang="el-GR" dirty="0" err="1"/>
              <a:t>ζενίθιας</a:t>
            </a:r>
            <a:r>
              <a:rPr lang="el-GR" dirty="0"/>
              <a:t> γωνίας από 10 σε 40 μοίρες παρατηρούμε ότι η εικόνα που έχουμε για όλα τα διαγράμματα παραμένει ίδια. Μικρή διαφορά παρατηρείται στο διάγραμμα της ακτινικής ροής σε ημισφαιρική επιφάνεια όπου και οι 3 καμπύλες παρουσιάζουν ελάχιστη μείωση των τιμών τους κάτι που είναι εμφανές και από την αλλαγή της κλίμακας στον άξονα y.</a:t>
            </a:r>
          </a:p>
          <a:p>
            <a:pPr marL="285750" indent="-285750">
              <a:buFont typeface="Arial" panose="020B0604020202020204" pitchFamily="34" charset="0"/>
              <a:buChar char="•"/>
            </a:pPr>
            <a:r>
              <a:rPr lang="el-GR" dirty="0"/>
              <a:t>Οι υπόλοιπες γραφικές παραστάσεις παραμένουν αμετάβλητες με την μεταβολή της </a:t>
            </a:r>
            <a:r>
              <a:rPr lang="el-GR" dirty="0" err="1"/>
              <a:t>ζενίθιας</a:t>
            </a:r>
            <a:r>
              <a:rPr lang="el-GR" dirty="0"/>
              <a:t> γωνίας.</a:t>
            </a:r>
            <a:endParaRPr lang="en-US" dirty="0"/>
          </a:p>
        </p:txBody>
      </p:sp>
    </p:spTree>
    <p:extLst>
      <p:ext uri="{BB962C8B-B14F-4D97-AF65-F5344CB8AC3E}">
        <p14:creationId xmlns:p14="http://schemas.microsoft.com/office/powerpoint/2010/main" val="5276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86678F-52B4-7E61-52B3-A7500E196DFB}"/>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FE2B6A4-CE26-38D7-BCE1-1FAD47D383E0}"/>
              </a:ext>
            </a:extLst>
          </p:cNvPr>
          <p:cNvSpPr>
            <a:spLocks noGrp="1"/>
          </p:cNvSpPr>
          <p:nvPr>
            <p:ph type="sldNum" sz="quarter" idx="12"/>
          </p:nvPr>
        </p:nvSpPr>
        <p:spPr/>
        <p:txBody>
          <a:bodyPr/>
          <a:lstStyle/>
          <a:p>
            <a:fld id="{B5CEABB6-07DC-46E8-9B57-56EC44A396E5}" type="slidenum">
              <a:rPr lang="en-US" smtClean="0"/>
              <a:pPr/>
              <a:t>7</a:t>
            </a:fld>
            <a:endParaRPr lang="en-US" dirty="0"/>
          </a:p>
        </p:txBody>
      </p:sp>
      <p:pic>
        <p:nvPicPr>
          <p:cNvPr id="3" name="Picture 2" descr="A graph of a graph showing different colors&#10;&#10;Description automatically generated with medium confidence">
            <a:extLst>
              <a:ext uri="{FF2B5EF4-FFF2-40B4-BE49-F238E27FC236}">
                <a16:creationId xmlns:a16="http://schemas.microsoft.com/office/drawing/2014/main" id="{8FA20464-2672-A037-95BF-F0A64643ED8C}"/>
              </a:ext>
            </a:extLst>
          </p:cNvPr>
          <p:cNvPicPr>
            <a:picLocks noChangeAspect="1"/>
          </p:cNvPicPr>
          <p:nvPr/>
        </p:nvPicPr>
        <p:blipFill>
          <a:blip r:embed="rId2"/>
          <a:stretch>
            <a:fillRect/>
          </a:stretch>
        </p:blipFill>
        <p:spPr>
          <a:xfrm>
            <a:off x="6258280" y="3410712"/>
            <a:ext cx="4547617" cy="3410713"/>
          </a:xfrm>
          <a:prstGeom prst="rect">
            <a:avLst/>
          </a:prstGeom>
        </p:spPr>
      </p:pic>
      <p:pic>
        <p:nvPicPr>
          <p:cNvPr id="6" name="Picture 5" descr="A graph of a graph showing a line of different colors&#10;&#10;Description automatically generated with medium confidence">
            <a:extLst>
              <a:ext uri="{FF2B5EF4-FFF2-40B4-BE49-F238E27FC236}">
                <a16:creationId xmlns:a16="http://schemas.microsoft.com/office/drawing/2014/main" id="{5F6B2AFE-102F-A703-34F1-783A5FEF1A60}"/>
              </a:ext>
            </a:extLst>
          </p:cNvPr>
          <p:cNvPicPr>
            <a:picLocks noChangeAspect="1"/>
          </p:cNvPicPr>
          <p:nvPr/>
        </p:nvPicPr>
        <p:blipFill>
          <a:blip r:embed="rId3"/>
          <a:stretch>
            <a:fillRect/>
          </a:stretch>
        </p:blipFill>
        <p:spPr>
          <a:xfrm>
            <a:off x="1386104" y="3410712"/>
            <a:ext cx="4547616" cy="3410712"/>
          </a:xfrm>
          <a:prstGeom prst="rect">
            <a:avLst/>
          </a:prstGeom>
        </p:spPr>
      </p:pic>
      <p:pic>
        <p:nvPicPr>
          <p:cNvPr id="8" name="Picture 7" descr="A graph of a graph showing a number of different colors&#10;&#10;Description automatically generated with medium confidence">
            <a:extLst>
              <a:ext uri="{FF2B5EF4-FFF2-40B4-BE49-F238E27FC236}">
                <a16:creationId xmlns:a16="http://schemas.microsoft.com/office/drawing/2014/main" id="{82CAC252-BC66-320F-11E1-F62E91B14DC6}"/>
              </a:ext>
            </a:extLst>
          </p:cNvPr>
          <p:cNvPicPr>
            <a:picLocks noChangeAspect="1"/>
          </p:cNvPicPr>
          <p:nvPr/>
        </p:nvPicPr>
        <p:blipFill>
          <a:blip r:embed="rId4"/>
          <a:stretch>
            <a:fillRect/>
          </a:stretch>
        </p:blipFill>
        <p:spPr>
          <a:xfrm>
            <a:off x="6258280" y="0"/>
            <a:ext cx="4547616" cy="3410712"/>
          </a:xfrm>
          <a:prstGeom prst="rect">
            <a:avLst/>
          </a:prstGeom>
        </p:spPr>
      </p:pic>
      <p:pic>
        <p:nvPicPr>
          <p:cNvPr id="10" name="Picture 9" descr="A graph of a graph showing the different types of temperature">
            <a:extLst>
              <a:ext uri="{FF2B5EF4-FFF2-40B4-BE49-F238E27FC236}">
                <a16:creationId xmlns:a16="http://schemas.microsoft.com/office/drawing/2014/main" id="{5BEA094F-0BBF-9902-8035-7CE8E2704947}"/>
              </a:ext>
            </a:extLst>
          </p:cNvPr>
          <p:cNvPicPr>
            <a:picLocks noChangeAspect="1"/>
          </p:cNvPicPr>
          <p:nvPr/>
        </p:nvPicPr>
        <p:blipFill>
          <a:blip r:embed="rId5"/>
          <a:stretch>
            <a:fillRect/>
          </a:stretch>
        </p:blipFill>
        <p:spPr>
          <a:xfrm>
            <a:off x="1386105" y="0"/>
            <a:ext cx="4547616" cy="3410712"/>
          </a:xfrm>
          <a:prstGeom prst="rect">
            <a:avLst/>
          </a:prstGeom>
        </p:spPr>
      </p:pic>
      <p:sp>
        <p:nvSpPr>
          <p:cNvPr id="2" name="TextBox 1">
            <a:extLst>
              <a:ext uri="{FF2B5EF4-FFF2-40B4-BE49-F238E27FC236}">
                <a16:creationId xmlns:a16="http://schemas.microsoft.com/office/drawing/2014/main" id="{C34A365B-2ED0-631E-F719-66F8ED7A9532}"/>
              </a:ext>
            </a:extLst>
          </p:cNvPr>
          <p:cNvSpPr txBox="1"/>
          <p:nvPr/>
        </p:nvSpPr>
        <p:spPr>
          <a:xfrm rot="16200000">
            <a:off x="-1033946" y="2981515"/>
            <a:ext cx="3219050" cy="369332"/>
          </a:xfrm>
          <a:prstGeom prst="rect">
            <a:avLst/>
          </a:prstGeom>
          <a:noFill/>
        </p:spPr>
        <p:txBody>
          <a:bodyPr wrap="square" rtlCol="0">
            <a:spAutoFit/>
          </a:bodyPr>
          <a:lstStyle/>
          <a:p>
            <a:r>
              <a:rPr lang="el-GR" dirty="0"/>
              <a:t>Ζενίθια γωνία ίση με 70 μοίρες</a:t>
            </a:r>
            <a:endParaRPr lang="en-US" dirty="0"/>
          </a:p>
        </p:txBody>
      </p:sp>
    </p:spTree>
    <p:extLst>
      <p:ext uri="{BB962C8B-B14F-4D97-AF65-F5344CB8AC3E}">
        <p14:creationId xmlns:p14="http://schemas.microsoft.com/office/powerpoint/2010/main" val="2755131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786A21-0C48-0C96-E53E-2EFC737E90D5}"/>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DC56890-FE5C-F4FB-261D-FF1E574BCA9C}"/>
              </a:ext>
            </a:extLst>
          </p:cNvPr>
          <p:cNvSpPr>
            <a:spLocks noGrp="1"/>
          </p:cNvSpPr>
          <p:nvPr>
            <p:ph type="sldNum" sz="quarter" idx="12"/>
          </p:nvPr>
        </p:nvSpPr>
        <p:spPr/>
        <p:txBody>
          <a:bodyPr/>
          <a:lstStyle/>
          <a:p>
            <a:fld id="{B5CEABB6-07DC-46E8-9B57-56EC44A396E5}" type="slidenum">
              <a:rPr lang="en-US" smtClean="0"/>
              <a:pPr/>
              <a:t>8</a:t>
            </a:fld>
            <a:endParaRPr lang="en-US" dirty="0"/>
          </a:p>
        </p:txBody>
      </p:sp>
      <p:sp>
        <p:nvSpPr>
          <p:cNvPr id="2" name="TextBox 1">
            <a:extLst>
              <a:ext uri="{FF2B5EF4-FFF2-40B4-BE49-F238E27FC236}">
                <a16:creationId xmlns:a16="http://schemas.microsoft.com/office/drawing/2014/main" id="{BBDB754D-3F5E-8985-B10B-C2A328C08D0F}"/>
              </a:ext>
            </a:extLst>
          </p:cNvPr>
          <p:cNvSpPr txBox="1"/>
          <p:nvPr/>
        </p:nvSpPr>
        <p:spPr>
          <a:xfrm>
            <a:off x="3526972" y="2274838"/>
            <a:ext cx="8120743" cy="2308324"/>
          </a:xfrm>
          <a:prstGeom prst="rect">
            <a:avLst/>
          </a:prstGeom>
          <a:noFill/>
        </p:spPr>
        <p:txBody>
          <a:bodyPr wrap="square" rtlCol="0">
            <a:spAutoFit/>
          </a:bodyPr>
          <a:lstStyle/>
          <a:p>
            <a:pPr marL="285750" indent="-285750">
              <a:buFont typeface="Arial" panose="020B0604020202020204" pitchFamily="34" charset="0"/>
              <a:buChar char="•"/>
            </a:pPr>
            <a:r>
              <a:rPr lang="el-GR" dirty="0"/>
              <a:t>Τέλος, με την αύξηση της </a:t>
            </a:r>
            <a:r>
              <a:rPr lang="el-GR" dirty="0" err="1"/>
              <a:t>ζενίθιας</a:t>
            </a:r>
            <a:r>
              <a:rPr lang="el-GR" dirty="0"/>
              <a:t> γωνίας στις 70 μοίρες κάνουμε αντίστοιχες παρατηρήσεις όπως και με τις 40 μοίρες. Τα διαγράμματα της </a:t>
            </a:r>
            <a:r>
              <a:rPr lang="el-GR" dirty="0" err="1"/>
              <a:t>global</a:t>
            </a:r>
            <a:r>
              <a:rPr lang="el-GR" dirty="0"/>
              <a:t> </a:t>
            </a:r>
            <a:r>
              <a:rPr lang="el-GR" dirty="0" err="1"/>
              <a:t>irradiance</a:t>
            </a:r>
            <a:r>
              <a:rPr lang="el-GR" dirty="0"/>
              <a:t>, της </a:t>
            </a:r>
            <a:r>
              <a:rPr lang="en-US" dirty="0"/>
              <a:t>diffuse upward horizontal irradiance</a:t>
            </a:r>
            <a:r>
              <a:rPr lang="el-GR" dirty="0"/>
              <a:t> και της διάχυτης ακτινικής ροή με κατεύθυνση προς τα πάνω παραμένουν ακριβώς ίδια όπως και με τις προηγούμενες γωνίες.</a:t>
            </a:r>
          </a:p>
          <a:p>
            <a:pPr marL="285750" indent="-285750">
              <a:buFont typeface="Arial" panose="020B0604020202020204" pitchFamily="34" charset="0"/>
              <a:buChar char="•"/>
            </a:pPr>
            <a:r>
              <a:rPr lang="el-GR" dirty="0"/>
              <a:t>Το διάγραμμα της ακτινικής ροής σε ημισφαιρική επιφάνεια παρουσιάζει ξανά μικρή βελτίωση ως προς την τιμή της απόκλισης της ανακλαστικότητας των μελετώμενων επιφανειών συγκριτικά με την πρότυπη επιφάνεια του γρασιδιού. </a:t>
            </a:r>
            <a:endParaRPr lang="en-US" dirty="0"/>
          </a:p>
        </p:txBody>
      </p:sp>
    </p:spTree>
    <p:extLst>
      <p:ext uri="{BB962C8B-B14F-4D97-AF65-F5344CB8AC3E}">
        <p14:creationId xmlns:p14="http://schemas.microsoft.com/office/powerpoint/2010/main" val="1912836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59B7B-D6EC-0FAD-DED9-5225473AD0DA}"/>
              </a:ext>
            </a:extLst>
          </p:cNvPr>
          <p:cNvSpPr>
            <a:spLocks noGrp="1"/>
          </p:cNvSpPr>
          <p:nvPr>
            <p:ph type="ctrTitle"/>
          </p:nvPr>
        </p:nvSpPr>
        <p:spPr>
          <a:xfrm>
            <a:off x="5582466" y="505152"/>
            <a:ext cx="5769429" cy="749880"/>
          </a:xfrm>
        </p:spPr>
        <p:txBody>
          <a:bodyPr/>
          <a:lstStyle/>
          <a:p>
            <a:pPr algn="ctr"/>
            <a:r>
              <a:rPr lang="el-GR" dirty="0"/>
              <a:t>ΣΥΜΠΕΡΑΣΜΑΤΑ</a:t>
            </a:r>
            <a:endParaRPr lang="en-US" dirty="0"/>
          </a:p>
        </p:txBody>
      </p:sp>
      <p:sp>
        <p:nvSpPr>
          <p:cNvPr id="4" name="Slide Number Placeholder 3">
            <a:extLst>
              <a:ext uri="{FF2B5EF4-FFF2-40B4-BE49-F238E27FC236}">
                <a16:creationId xmlns:a16="http://schemas.microsoft.com/office/drawing/2014/main" id="{89DF9DEB-62F9-4871-A768-24984CD4EA7A}"/>
              </a:ext>
            </a:extLst>
          </p:cNvPr>
          <p:cNvSpPr>
            <a:spLocks noGrp="1"/>
          </p:cNvSpPr>
          <p:nvPr>
            <p:ph type="sldNum" sz="quarter" idx="12"/>
          </p:nvPr>
        </p:nvSpPr>
        <p:spPr/>
        <p:txBody>
          <a:bodyPr/>
          <a:lstStyle/>
          <a:p>
            <a:fld id="{B5CEABB6-07DC-46E8-9B57-56EC44A396E5}" type="slidenum">
              <a:rPr lang="en-US" smtClean="0"/>
              <a:pPr/>
              <a:t>9</a:t>
            </a:fld>
            <a:endParaRPr lang="en-US" dirty="0"/>
          </a:p>
        </p:txBody>
      </p:sp>
      <p:sp>
        <p:nvSpPr>
          <p:cNvPr id="5" name="TextBox 4">
            <a:extLst>
              <a:ext uri="{FF2B5EF4-FFF2-40B4-BE49-F238E27FC236}">
                <a16:creationId xmlns:a16="http://schemas.microsoft.com/office/drawing/2014/main" id="{3C7E38FC-AF79-D840-1001-DCDFC42A2BD7}"/>
              </a:ext>
            </a:extLst>
          </p:cNvPr>
          <p:cNvSpPr txBox="1"/>
          <p:nvPr/>
        </p:nvSpPr>
        <p:spPr>
          <a:xfrm>
            <a:off x="5018314" y="1582340"/>
            <a:ext cx="6758124" cy="3693319"/>
          </a:xfrm>
          <a:prstGeom prst="rect">
            <a:avLst/>
          </a:prstGeom>
          <a:noFill/>
        </p:spPr>
        <p:txBody>
          <a:bodyPr wrap="square" rtlCol="0">
            <a:spAutoFit/>
          </a:bodyPr>
          <a:lstStyle/>
          <a:p>
            <a:pPr marL="285750" indent="-285750">
              <a:buFont typeface="Arial" panose="020B0604020202020204" pitchFamily="34" charset="0"/>
              <a:buChar char="•"/>
            </a:pPr>
            <a:r>
              <a:rPr lang="el-GR" dirty="0">
                <a:solidFill>
                  <a:schemeClr val="tx2"/>
                </a:solidFill>
              </a:rPr>
              <a:t>Οι αποκλίσεις στην ανακλαστικότητα των επιφανειών μειώνονται με την αύξηση του μήκους κύματος καθώς λόγω της σκέδασης Rayleigh τα μικρά μήκη κύματος είναι πιο ευαίσθητα σε σκεδάσεις.</a:t>
            </a:r>
          </a:p>
          <a:p>
            <a:pPr marL="285750" indent="-285750">
              <a:buFont typeface="Arial" panose="020B0604020202020204" pitchFamily="34" charset="0"/>
              <a:buChar char="•"/>
            </a:pPr>
            <a:r>
              <a:rPr lang="el-GR" dirty="0">
                <a:solidFill>
                  <a:schemeClr val="tx2"/>
                </a:solidFill>
              </a:rPr>
              <a:t>Η αλλαγή της </a:t>
            </a:r>
            <a:r>
              <a:rPr lang="el-GR" dirty="0" err="1">
                <a:solidFill>
                  <a:schemeClr val="tx2"/>
                </a:solidFill>
              </a:rPr>
              <a:t>ζενίθιας</a:t>
            </a:r>
            <a:r>
              <a:rPr lang="el-GR" dirty="0">
                <a:solidFill>
                  <a:schemeClr val="tx2"/>
                </a:solidFill>
              </a:rPr>
              <a:t> γωνίας δεν επηρεάζει την ανακλαστικότητα όσων αφορά την ολική ακτινοβολία, την διάχυτη προς τα πάνω ακτινοβολία και την διάχυτη ακτινική ροή.</a:t>
            </a:r>
          </a:p>
          <a:p>
            <a:pPr marL="285750" indent="-285750">
              <a:buFont typeface="Arial" panose="020B0604020202020204" pitchFamily="34" charset="0"/>
              <a:buChar char="•"/>
            </a:pPr>
            <a:r>
              <a:rPr lang="el-GR" dirty="0">
                <a:solidFill>
                  <a:schemeClr val="tx2"/>
                </a:solidFill>
              </a:rPr>
              <a:t>Η ακτινική ροή σε σφαιρική επιφάνεια παρουσιάζει μικρή βελτίωση στις αποκλίσεις με την αύξηση της </a:t>
            </a:r>
            <a:r>
              <a:rPr lang="el-GR" dirty="0" err="1">
                <a:solidFill>
                  <a:schemeClr val="tx2"/>
                </a:solidFill>
              </a:rPr>
              <a:t>ζενίθιας</a:t>
            </a:r>
            <a:r>
              <a:rPr lang="el-GR" dirty="0">
                <a:solidFill>
                  <a:schemeClr val="tx2"/>
                </a:solidFill>
              </a:rPr>
              <a:t> γωνίας.</a:t>
            </a:r>
          </a:p>
          <a:p>
            <a:pPr marL="285750" indent="-285750">
              <a:buFont typeface="Arial" panose="020B0604020202020204" pitchFamily="34" charset="0"/>
              <a:buChar char="•"/>
            </a:pPr>
            <a:r>
              <a:rPr lang="el-GR" dirty="0">
                <a:solidFill>
                  <a:schemeClr val="tx2"/>
                </a:solidFill>
              </a:rPr>
              <a:t>Από τους 4 μελετώμενους τύπους ακτινοβολίας, μικρότερες αποκλίσεις παρατηρούνται στην ολική ακτινοβολία κάτι που είναι αναμενόμενο καθώς η ακτινική ροή επηρεάζεται περισσότερο από την εισφορά της διάχυτης ακτινοβολίας.</a:t>
            </a:r>
            <a:endParaRPr lang="en-US" dirty="0">
              <a:solidFill>
                <a:schemeClr val="tx2"/>
              </a:solidFill>
            </a:endParaRPr>
          </a:p>
        </p:txBody>
      </p:sp>
    </p:spTree>
    <p:extLst>
      <p:ext uri="{BB962C8B-B14F-4D97-AF65-F5344CB8AC3E}">
        <p14:creationId xmlns:p14="http://schemas.microsoft.com/office/powerpoint/2010/main" val="3315638284"/>
      </p:ext>
    </p:extLst>
  </p:cSld>
  <p:clrMapOvr>
    <a:masterClrMapping/>
  </p:clrMapOvr>
</p:sld>
</file>

<file path=ppt/theme/theme1.xml><?xml version="1.0" encoding="utf-8"?>
<a:theme xmlns:a="http://schemas.openxmlformats.org/drawingml/2006/main" name="Custom">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33968143_Win32_SL_V3" id="{4DA6DF5E-F5DF-461D-8863-50E9C5721FD0}" vid="{BC6DDDB8-E14A-47D1-98C5-2C109624FD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451406B-581B-4C29-A833-E33D8A6AB075}">
  <ds:schemaRefs>
    <ds:schemaRef ds:uri="http://schemas.microsoft.com/sharepoint/v3/contenttype/forms"/>
  </ds:schemaRefs>
</ds:datastoreItem>
</file>

<file path=customXml/itemProps2.xml><?xml version="1.0" encoding="utf-8"?>
<ds:datastoreItem xmlns:ds="http://schemas.openxmlformats.org/officeDocument/2006/customXml" ds:itemID="{0F65614A-92F9-4391-AC3D-F3F5B0704F99}">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18903D25-5BE2-4D9E-B7D8-BE1DCAE2DC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{3A082779-B56B-4BE0-B16C-66B47DFA2976}tf33968143_win32</Template>
  <TotalTime>87</TotalTime>
  <Words>744</Words>
  <Application>Microsoft Office PowerPoint</Application>
  <PresentationFormat>Widescreen</PresentationFormat>
  <Paragraphs>48</Paragraphs>
  <Slides>10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Avenir Next LT Pro</vt:lpstr>
      <vt:lpstr>Calibri</vt:lpstr>
      <vt:lpstr>Custom</vt:lpstr>
      <vt:lpstr>Αλληλεπιδραση ακτινοβολιας και ατμοσφαιρασ</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ΣΥΜΠΕΡΑΣΜΑΤΑ</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nefeli kairaktidi</dc:creator>
  <cp:lastModifiedBy>nefeli kairaktidi</cp:lastModifiedBy>
  <cp:revision>7</cp:revision>
  <dcterms:created xsi:type="dcterms:W3CDTF">2024-12-10T08:55:56Z</dcterms:created>
  <dcterms:modified xsi:type="dcterms:W3CDTF">2024-12-10T10:28:26Z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