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Inria Sans"/>
      <p:regular r:id="rId39"/>
      <p:bold r:id="rId40"/>
      <p:italic r:id="rId41"/>
      <p:boldItalic r:id="rId42"/>
    </p:embeddedFont>
    <p:embeddedFont>
      <p:font typeface="Nunito"/>
      <p:regular r:id="rId43"/>
      <p:bold r:id="rId44"/>
      <p:italic r:id="rId45"/>
      <p:boldItalic r:id="rId46"/>
    </p:embeddedFont>
    <p:embeddedFont>
      <p:font typeface="Saira SemiCondensed Medium"/>
      <p:regular r:id="rId47"/>
      <p:bold r:id="rId48"/>
    </p:embeddedFont>
    <p:embeddedFont>
      <p:font typeface="Titillium Web"/>
      <p:regular r:id="rId49"/>
      <p:bold r:id="rId50"/>
      <p:italic r:id="rId51"/>
      <p:boldItalic r:id="rId52"/>
    </p:embeddedFont>
    <p:embeddedFont>
      <p:font typeface="Saira Semi Condensed"/>
      <p:regular r:id="rId53"/>
      <p:bold r:id="rId54"/>
    </p:embeddedFont>
    <p:embeddedFont>
      <p:font typeface="Maven Pro"/>
      <p:regular r:id="rId55"/>
      <p:bold r:id="rId56"/>
    </p:embeddedFont>
    <p:embeddedFont>
      <p:font typeface="Inria Sans Light"/>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188137-D912-4293-B7E7-6BE8FC7E99CC}">
  <a:tblStyle styleId="{DF188137-D912-4293-B7E7-6BE8FC7E99C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InriaSans-bold.fntdata"/><Relationship Id="rId42" Type="http://schemas.openxmlformats.org/officeDocument/2006/relationships/font" Target="fonts/InriaSans-boldItalic.fntdata"/><Relationship Id="rId41" Type="http://schemas.openxmlformats.org/officeDocument/2006/relationships/font" Target="fonts/InriaSans-italic.fntdata"/><Relationship Id="rId44" Type="http://schemas.openxmlformats.org/officeDocument/2006/relationships/font" Target="fonts/Nunito-bold.fntdata"/><Relationship Id="rId43" Type="http://schemas.openxmlformats.org/officeDocument/2006/relationships/font" Target="fonts/Nunito-regular.fntdata"/><Relationship Id="rId46" Type="http://schemas.openxmlformats.org/officeDocument/2006/relationships/font" Target="fonts/Nunito-boldItalic.fntdata"/><Relationship Id="rId45"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airaSemiCondensedMedium-bold.fntdata"/><Relationship Id="rId47" Type="http://schemas.openxmlformats.org/officeDocument/2006/relationships/font" Target="fonts/SairaSemiCondensedMedium-regular.fntdata"/><Relationship Id="rId49" Type="http://schemas.openxmlformats.org/officeDocument/2006/relationships/font" Target="fonts/TitilliumWeb-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InriaSans-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InriaSansLight-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TitilliumWeb-italic.fntdata"/><Relationship Id="rId50" Type="http://schemas.openxmlformats.org/officeDocument/2006/relationships/font" Target="fonts/TitilliumWeb-bold.fntdata"/><Relationship Id="rId53" Type="http://schemas.openxmlformats.org/officeDocument/2006/relationships/font" Target="fonts/SairaSemiCondensed-regular.fntdata"/><Relationship Id="rId52" Type="http://schemas.openxmlformats.org/officeDocument/2006/relationships/font" Target="fonts/TitilliumWeb-boldItalic.fntdata"/><Relationship Id="rId11" Type="http://schemas.openxmlformats.org/officeDocument/2006/relationships/slide" Target="slides/slide6.xml"/><Relationship Id="rId55" Type="http://schemas.openxmlformats.org/officeDocument/2006/relationships/font" Target="fonts/MavenPro-regular.fntdata"/><Relationship Id="rId10" Type="http://schemas.openxmlformats.org/officeDocument/2006/relationships/slide" Target="slides/slide5.xml"/><Relationship Id="rId54" Type="http://schemas.openxmlformats.org/officeDocument/2006/relationships/font" Target="fonts/SairaSemiCondensed-bold.fntdata"/><Relationship Id="rId13" Type="http://schemas.openxmlformats.org/officeDocument/2006/relationships/slide" Target="slides/slide8.xml"/><Relationship Id="rId57" Type="http://schemas.openxmlformats.org/officeDocument/2006/relationships/font" Target="fonts/InriaSansLight-regular.fntdata"/><Relationship Id="rId12" Type="http://schemas.openxmlformats.org/officeDocument/2006/relationships/slide" Target="slides/slide7.xml"/><Relationship Id="rId56" Type="http://schemas.openxmlformats.org/officeDocument/2006/relationships/font" Target="fonts/MavenPro-bold.fntdata"/><Relationship Id="rId15" Type="http://schemas.openxmlformats.org/officeDocument/2006/relationships/slide" Target="slides/slide10.xml"/><Relationship Id="rId59" Type="http://schemas.openxmlformats.org/officeDocument/2006/relationships/font" Target="fonts/InriaSansLight-italic.fntdata"/><Relationship Id="rId14" Type="http://schemas.openxmlformats.org/officeDocument/2006/relationships/slide" Target="slides/slide9.xml"/><Relationship Id="rId58" Type="http://schemas.openxmlformats.org/officeDocument/2006/relationships/font" Target="fonts/InriaSansLigh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939b3354b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0939b3354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939b3354b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0939b3354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939b3354b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939b3354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939b3354b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939b3354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939b3354b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939b3354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939b3354b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939b3354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939b3354b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939b3354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939b3354b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0939b3354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939b3354b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0939b3354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939b3354b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0939b3354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939b3354b_0_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0939b3354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939b3354b_0_1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0939b3354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939b3354b_0_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939b3354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0939b3354b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0939b3354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0939b3354b_0_1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0939b3354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0939b3354b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0939b3354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0939b3354b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0939b3354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0939b3354b_0_1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0939b3354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0939b3354b_0_1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0939b3354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0939b3354b_0_1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0939b3354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0939b3354b_0_1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0939b3354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0939b3354b_0_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0939b3354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939b3354b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939b3354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939b3354b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939b3354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939b3354b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0939b3354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939b3354b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939b3354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rect b="b" l="l" r="r" t="t"/>
              <a:pathLst>
                <a:path extrusionOk="0" h="17087" w="12799">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075625" y="4536204"/>
              <a:ext cx="787081" cy="607266"/>
            </a:xfrm>
            <a:custGeom>
              <a:rect b="b" l="l" r="r" t="t"/>
              <a:pathLst>
                <a:path extrusionOk="0" h="5802" w="752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0"/>
              <a:ext cx="3388529" cy="5074369"/>
            </a:xfrm>
            <a:custGeom>
              <a:rect b="b" l="l" r="r" t="t"/>
              <a:pathLst>
                <a:path extrusionOk="0" h="48482" w="32375">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809200" y="0"/>
              <a:ext cx="543002" cy="408403"/>
            </a:xfrm>
            <a:custGeom>
              <a:rect b="b" l="l" r="r" t="t"/>
              <a:pathLst>
                <a:path extrusionOk="0" h="3902" w="5188">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814982" y="0"/>
              <a:ext cx="546665" cy="408403"/>
            </a:xfrm>
            <a:custGeom>
              <a:rect b="b" l="l" r="r" t="t"/>
              <a:pathLst>
                <a:path extrusionOk="0" h="3902" w="5223">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113118" y="4538507"/>
              <a:ext cx="1033567" cy="604964"/>
            </a:xfrm>
            <a:custGeom>
              <a:rect b="b" l="l" r="r" t="t"/>
              <a:pathLst>
                <a:path extrusionOk="0" h="5780" w="9875">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845621" y="4533797"/>
              <a:ext cx="1780038" cy="609674"/>
            </a:xfrm>
            <a:custGeom>
              <a:rect b="b" l="l" r="r" t="t"/>
              <a:pathLst>
                <a:path extrusionOk="0" h="5825" w="17007">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300919" y="0"/>
              <a:ext cx="843077" cy="1293031"/>
            </a:xfrm>
            <a:custGeom>
              <a:rect b="b" l="l" r="r" t="t"/>
              <a:pathLst>
                <a:path extrusionOk="0" h="12354" w="8055">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799755" y="3252691"/>
              <a:ext cx="344243" cy="619198"/>
            </a:xfrm>
            <a:custGeom>
              <a:rect b="b" l="l" r="r" t="t"/>
              <a:pathLst>
                <a:path extrusionOk="0" h="5916" w="3289">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489470" y="0"/>
              <a:ext cx="6654496" cy="5143447"/>
            </a:xfrm>
            <a:custGeom>
              <a:rect b="b" l="l" r="r" t="t"/>
              <a:pathLst>
                <a:path extrusionOk="0" h="49142" w="63579">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txBox="1"/>
          <p:nvPr>
            <p:ph type="ctrTitle"/>
          </p:nvPr>
        </p:nvSpPr>
        <p:spPr>
          <a:xfrm>
            <a:off x="1823925" y="1991825"/>
            <a:ext cx="6634200" cy="1159800"/>
          </a:xfrm>
          <a:prstGeom prst="rect">
            <a:avLst/>
          </a:prstGeom>
        </p:spPr>
        <p:txBody>
          <a:bodyPr anchorCtr="0" anchor="ctr" bIns="0" lIns="0" spcFirstLastPara="1" rIns="0" wrap="square" tIns="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357188"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mplete grid">
  <p:cSld name="BLANK_1">
    <p:spTree>
      <p:nvGrpSpPr>
        <p:cNvPr id="190" name="Shape 190"/>
        <p:cNvGrpSpPr/>
        <p:nvPr/>
      </p:nvGrpSpPr>
      <p:grpSpPr>
        <a:xfrm>
          <a:off x="0" y="0"/>
          <a:ext cx="0" cy="0"/>
          <a:chOff x="0" y="0"/>
          <a:chExt cx="0" cy="0"/>
        </a:xfrm>
      </p:grpSpPr>
      <p:sp>
        <p:nvSpPr>
          <p:cNvPr id="191" name="Google Shape;191;p11"/>
          <p:cNvSpPr/>
          <p:nvPr/>
        </p:nvSpPr>
        <p:spPr>
          <a:xfrm>
            <a:off x="0" y="0"/>
            <a:ext cx="9143953" cy="5143447"/>
          </a:xfrm>
          <a:custGeom>
            <a:rect b="b" l="l" r="r" t="t"/>
            <a:pathLst>
              <a:path extrusionOk="0" h="49142" w="87364">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3"/>
            </a:gs>
            <a:gs pos="13000">
              <a:schemeClr val="accent2"/>
            </a:gs>
            <a:gs pos="31000">
              <a:schemeClr val="accent1"/>
            </a:gs>
            <a:gs pos="100000">
              <a:schemeClr val="lt1"/>
            </a:gs>
          </a:gsLst>
          <a:lin ang="8100019" scaled="0"/>
        </a:gradFill>
      </p:bgPr>
    </p:bg>
    <p:spTree>
      <p:nvGrpSpPr>
        <p:cNvPr id="25"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rect b="b" l="l" r="r" t="t"/>
              <a:pathLst>
                <a:path extrusionOk="0" h="9169" w="21455">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5913842" y="2483621"/>
              <a:ext cx="3230171" cy="2659852"/>
            </a:xfrm>
            <a:custGeom>
              <a:rect b="b" l="l" r="r" t="t"/>
              <a:pathLst>
                <a:path extrusionOk="0" h="25413" w="30862">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3682571" y="0"/>
              <a:ext cx="1289577" cy="1388277"/>
            </a:xfrm>
            <a:custGeom>
              <a:rect b="b" l="l" r="r" t="t"/>
              <a:pathLst>
                <a:path extrusionOk="0" h="13264" w="12321">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4920875" y="0"/>
              <a:ext cx="1786004" cy="1382311"/>
            </a:xfrm>
            <a:custGeom>
              <a:rect b="b" l="l" r="r" t="t"/>
              <a:pathLst>
                <a:path extrusionOk="0" h="13207" w="17064">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6804446" y="0"/>
              <a:ext cx="898968" cy="951300"/>
            </a:xfrm>
            <a:custGeom>
              <a:rect b="b" l="l" r="r" t="t"/>
              <a:pathLst>
                <a:path extrusionOk="0" h="9089" w="8589">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0" y="2054909"/>
              <a:ext cx="2243285" cy="3088559"/>
            </a:xfrm>
            <a:custGeom>
              <a:rect b="b" l="l" r="r" t="t"/>
              <a:pathLst>
                <a:path extrusionOk="0" h="29509" w="21433">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5917401" y="2488331"/>
              <a:ext cx="543002" cy="612081"/>
            </a:xfrm>
            <a:custGeom>
              <a:rect b="b" l="l" r="r" t="t"/>
              <a:pathLst>
                <a:path extrusionOk="0" h="5848" w="5188">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
          <p:cNvSpPr/>
          <p:nvPr/>
        </p:nvSpPr>
        <p:spPr>
          <a:xfrm>
            <a:off x="9061884" y="5072013"/>
            <a:ext cx="82162" cy="71486"/>
          </a:xfrm>
          <a:custGeom>
            <a:rect b="b" l="l" r="r" t="t"/>
            <a:pathLst>
              <a:path extrusionOk="0" h="683" w="785">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0" y="0"/>
            <a:ext cx="116806" cy="92943"/>
          </a:xfrm>
          <a:custGeom>
            <a:rect b="b" l="l" r="r" t="t"/>
            <a:pathLst>
              <a:path extrusionOk="0" h="888" w="1116">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8147416" y="0"/>
            <a:ext cx="996620" cy="953707"/>
          </a:xfrm>
          <a:custGeom>
            <a:rect b="b" l="l" r="r" t="t"/>
            <a:pathLst>
              <a:path extrusionOk="0" h="9112" w="9522">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9142791" y="2500263"/>
            <a:ext cx="1256" cy="16746"/>
          </a:xfrm>
          <a:custGeom>
            <a:rect b="b" l="l" r="r" t="t"/>
            <a:pathLst>
              <a:path extrusionOk="0" h="160" w="12">
                <a:moveTo>
                  <a:pt x="12" y="0"/>
                </a:moveTo>
                <a:lnTo>
                  <a:pt x="1" y="46"/>
                </a:lnTo>
                <a:lnTo>
                  <a:pt x="1" y="80"/>
                </a:lnTo>
                <a:lnTo>
                  <a:pt x="1" y="125"/>
                </a:lnTo>
                <a:lnTo>
                  <a:pt x="12" y="160"/>
                </a:lnTo>
                <a:lnTo>
                  <a:pt x="12"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8502234" y="2722888"/>
            <a:ext cx="641806" cy="1045499"/>
          </a:xfrm>
          <a:custGeom>
            <a:rect b="b" l="l" r="r" t="t"/>
            <a:pathLst>
              <a:path extrusionOk="0" h="9989" w="6132">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3289759" y="0"/>
            <a:ext cx="5012512" cy="5143447"/>
          </a:xfrm>
          <a:custGeom>
            <a:rect b="b" l="l" r="r" t="t"/>
            <a:pathLst>
              <a:path extrusionOk="0" h="49142" w="47891">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765091" y="4445691"/>
            <a:ext cx="544258" cy="608522"/>
          </a:xfrm>
          <a:custGeom>
            <a:rect b="b" l="l" r="r" t="t"/>
            <a:pathLst>
              <a:path extrusionOk="0" h="5814" w="520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0" y="0"/>
            <a:ext cx="2845737" cy="3343314"/>
          </a:xfrm>
          <a:custGeom>
            <a:rect b="b" l="l" r="r" t="t"/>
            <a:pathLst>
              <a:path extrusionOk="0" h="31943" w="27189">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txBox="1"/>
          <p:nvPr>
            <p:ph type="ctrTitle"/>
          </p:nvPr>
        </p:nvSpPr>
        <p:spPr>
          <a:xfrm>
            <a:off x="1823925" y="2066369"/>
            <a:ext cx="6634200" cy="6084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3" name="Google Shape;43;p3"/>
          <p:cNvSpPr txBox="1"/>
          <p:nvPr>
            <p:ph idx="1" type="subTitle"/>
          </p:nvPr>
        </p:nvSpPr>
        <p:spPr>
          <a:xfrm>
            <a:off x="1823925" y="2655065"/>
            <a:ext cx="6634200" cy="386400"/>
          </a:xfrm>
          <a:prstGeom prst="rect">
            <a:avLst/>
          </a:prstGeom>
        </p:spPr>
        <p:txBody>
          <a:bodyPr anchorCtr="0" anchor="t" bIns="0" lIns="0" spcFirstLastPara="1" rIns="0" wrap="square" tIns="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2571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6"/>
            </a:gs>
            <a:gs pos="17000">
              <a:schemeClr val="accent4"/>
            </a:gs>
            <a:gs pos="42000">
              <a:schemeClr val="accent3"/>
            </a:gs>
            <a:gs pos="100000">
              <a:schemeClr val="accent2"/>
            </a:gs>
          </a:gsLst>
          <a:lin ang="8100019" scaled="0"/>
        </a:gradFill>
      </p:bgPr>
    </p:bg>
    <p:spTree>
      <p:nvGrpSpPr>
        <p:cNvPr id="47" name="Shape 47"/>
        <p:cNvGrpSpPr/>
        <p:nvPr/>
      </p:nvGrpSpPr>
      <p:grpSpPr>
        <a:xfrm>
          <a:off x="0" y="0"/>
          <a:ext cx="0" cy="0"/>
          <a:chOff x="0" y="0"/>
          <a:chExt cx="0" cy="0"/>
        </a:xfrm>
      </p:grpSpPr>
      <p:grpSp>
        <p:nvGrpSpPr>
          <p:cNvPr id="48" name="Google Shape;48;p4"/>
          <p:cNvGrpSpPr/>
          <p:nvPr/>
        </p:nvGrpSpPr>
        <p:grpSpPr>
          <a:xfrm>
            <a:off x="-16" y="0"/>
            <a:ext cx="9144053" cy="5143497"/>
            <a:chOff x="-16" y="0"/>
            <a:chExt cx="9144053" cy="5143497"/>
          </a:xfrm>
        </p:grpSpPr>
        <p:sp>
          <p:nvSpPr>
            <p:cNvPr id="49" name="Google Shape;49;p4"/>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rot="10800000">
              <a:off x="-16" y="3333723"/>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rot="10800000">
              <a:off x="4" y="3325362"/>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rot="10800000">
              <a:off x="1095419" y="0"/>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rot="10800000">
              <a:off x="0" y="26"/>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rot="10800000">
              <a:off x="-7" y="2664610"/>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rot="10800000">
              <a:off x="595325" y="4377873"/>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4"/>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1977950" y="1388450"/>
            <a:ext cx="5188200" cy="3042600"/>
          </a:xfrm>
          <a:prstGeom prst="rect">
            <a:avLst/>
          </a:prstGeom>
        </p:spPr>
        <p:txBody>
          <a:bodyPr anchorCtr="0" anchor="t" bIns="0" lIns="0" spcFirstLastPara="1" rIns="0" wrap="square" tIns="0">
            <a:noAutofit/>
          </a:bodyPr>
          <a:lstStyle>
            <a:lvl1pPr indent="-431800" lvl="0" marL="457200" rtl="0" algn="ctr">
              <a:spcBef>
                <a:spcPts val="0"/>
              </a:spcBef>
              <a:spcAft>
                <a:spcPts val="0"/>
              </a:spcAft>
              <a:buClr>
                <a:schemeClr val="lt1"/>
              </a:buClr>
              <a:buSzPts val="3200"/>
              <a:buChar char="⬥"/>
              <a:defRPr sz="3200">
                <a:solidFill>
                  <a:schemeClr val="lt1"/>
                </a:solidFill>
              </a:defRPr>
            </a:lvl1pPr>
            <a:lvl2pPr indent="-431800" lvl="1" marL="914400" rtl="0" algn="ctr">
              <a:spcBef>
                <a:spcPts val="600"/>
              </a:spcBef>
              <a:spcAft>
                <a:spcPts val="0"/>
              </a:spcAft>
              <a:buClr>
                <a:schemeClr val="lt1"/>
              </a:buClr>
              <a:buSzPts val="3200"/>
              <a:buChar char="⬦"/>
              <a:defRPr sz="3200">
                <a:solidFill>
                  <a:schemeClr val="lt1"/>
                </a:solidFill>
              </a:defRPr>
            </a:lvl2pPr>
            <a:lvl3pPr indent="-431800" lvl="2" marL="1371600" rtl="0" algn="ctr">
              <a:spcBef>
                <a:spcPts val="600"/>
              </a:spcBef>
              <a:spcAft>
                <a:spcPts val="0"/>
              </a:spcAft>
              <a:buClr>
                <a:schemeClr val="lt1"/>
              </a:buClr>
              <a:buSzPts val="3200"/>
              <a:buChar char="⬩"/>
              <a:defRPr sz="3200">
                <a:solidFill>
                  <a:schemeClr val="lt1"/>
                </a:solidFill>
              </a:defRPr>
            </a:lvl3pPr>
            <a:lvl4pPr indent="-431800" lvl="3" marL="1828800" rtl="0" algn="ctr">
              <a:spcBef>
                <a:spcPts val="600"/>
              </a:spcBef>
              <a:spcAft>
                <a:spcPts val="0"/>
              </a:spcAft>
              <a:buClr>
                <a:schemeClr val="lt1"/>
              </a:buClr>
              <a:buSzPts val="3200"/>
              <a:buChar char="●"/>
              <a:defRPr sz="3200">
                <a:solidFill>
                  <a:schemeClr val="lt1"/>
                </a:solidFill>
              </a:defRPr>
            </a:lvl4pPr>
            <a:lvl5pPr indent="-431800" lvl="4" marL="2286000" rtl="0" algn="ctr">
              <a:spcBef>
                <a:spcPts val="600"/>
              </a:spcBef>
              <a:spcAft>
                <a:spcPts val="0"/>
              </a:spcAft>
              <a:buClr>
                <a:schemeClr val="lt1"/>
              </a:buClr>
              <a:buSzPts val="3200"/>
              <a:buChar char="○"/>
              <a:defRPr sz="3200">
                <a:solidFill>
                  <a:schemeClr val="lt1"/>
                </a:solidFill>
              </a:defRPr>
            </a:lvl5pPr>
            <a:lvl6pPr indent="-431800" lvl="5" marL="2743200" rtl="0" algn="ctr">
              <a:spcBef>
                <a:spcPts val="600"/>
              </a:spcBef>
              <a:spcAft>
                <a:spcPts val="0"/>
              </a:spcAft>
              <a:buClr>
                <a:schemeClr val="lt1"/>
              </a:buClr>
              <a:buSzPts val="3200"/>
              <a:buChar char="■"/>
              <a:defRPr sz="3200">
                <a:solidFill>
                  <a:schemeClr val="lt1"/>
                </a:solidFill>
              </a:defRPr>
            </a:lvl6pPr>
            <a:lvl7pPr indent="-431800" lvl="6" marL="3200400" rtl="0" algn="ctr">
              <a:spcBef>
                <a:spcPts val="600"/>
              </a:spcBef>
              <a:spcAft>
                <a:spcPts val="0"/>
              </a:spcAft>
              <a:buClr>
                <a:schemeClr val="lt1"/>
              </a:buClr>
              <a:buSzPts val="3200"/>
              <a:buChar char="●"/>
              <a:defRPr sz="3200">
                <a:solidFill>
                  <a:schemeClr val="lt1"/>
                </a:solidFill>
              </a:defRPr>
            </a:lvl7pPr>
            <a:lvl8pPr indent="-431800" lvl="7" marL="3657600" rtl="0" algn="ctr">
              <a:spcBef>
                <a:spcPts val="600"/>
              </a:spcBef>
              <a:spcAft>
                <a:spcPts val="0"/>
              </a:spcAft>
              <a:buClr>
                <a:schemeClr val="lt1"/>
              </a:buClr>
              <a:buSzPts val="3200"/>
              <a:buChar char="○"/>
              <a:defRPr sz="3200">
                <a:solidFill>
                  <a:schemeClr val="lt1"/>
                </a:solidFill>
              </a:defRPr>
            </a:lvl8pPr>
            <a:lvl9pPr indent="-431800" lvl="8" marL="4114800" rtl="0" algn="ctr">
              <a:spcBef>
                <a:spcPts val="600"/>
              </a:spcBef>
              <a:spcAft>
                <a:spcPts val="600"/>
              </a:spcAft>
              <a:buClr>
                <a:schemeClr val="lt1"/>
              </a:buClr>
              <a:buSzPts val="3200"/>
              <a:buChar char="■"/>
              <a:defRPr sz="3200">
                <a:solidFill>
                  <a:schemeClr val="lt1"/>
                </a:solidFill>
              </a:defRPr>
            </a:lvl9pPr>
          </a:lstStyle>
          <a:p/>
        </p:txBody>
      </p:sp>
      <p:sp>
        <p:nvSpPr>
          <p:cNvPr id="63" name="Google Shape;63;p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4" name="Google Shape;64;p4"/>
          <p:cNvGrpSpPr/>
          <p:nvPr/>
        </p:nvGrpSpPr>
        <p:grpSpPr>
          <a:xfrm>
            <a:off x="4282319" y="-4"/>
            <a:ext cx="579363" cy="1204159"/>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rot="-5400000">
              <a:off x="3874807" y="683602"/>
              <a:ext cx="306000" cy="264900"/>
            </a:xfrm>
            <a:prstGeom prst="hexagon">
              <a:avLst>
                <a:gd fmla="val 25000" name="adj"/>
                <a:gd fmla="val 115470" name="vf"/>
              </a:avLst>
            </a:pr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4"/>
          <p:cNvSpPr txBox="1"/>
          <p:nvPr/>
        </p:nvSpPr>
        <p:spPr>
          <a:xfrm>
            <a:off x="3593400" y="476575"/>
            <a:ext cx="1957200" cy="653700"/>
          </a:xfrm>
          <a:prstGeom prst="rect">
            <a:avLst/>
          </a:prstGeom>
          <a:noFill/>
          <a:ln>
            <a:noFill/>
          </a:ln>
          <a:effectLst>
            <a:outerShdw blurRad="114300" rotWithShape="0" algn="bl" dir="5400000" dist="19050">
              <a:schemeClr val="lt1">
                <a:alpha val="50000"/>
              </a:schemeClr>
            </a:outerShdw>
          </a:effectLst>
        </p:spPr>
        <p:txBody>
          <a:bodyPr anchorCtr="0" anchor="t" bIns="0" lIns="0" spcFirstLastPara="1" rIns="0" wrap="square" tIns="0">
            <a:noAutofit/>
          </a:bodyPr>
          <a:lstStyle/>
          <a:p>
            <a:pPr indent="0" lvl="0" marL="0" rtl="0" algn="ctr">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8"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5"/>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3" name="Google Shape;83;p5"/>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a:lvl1pPr>
            <a:lvl2pPr indent="-342900" lvl="1" marL="914400" rtl="0">
              <a:spcBef>
                <a:spcPts val="600"/>
              </a:spcBef>
              <a:spcAft>
                <a:spcPts val="0"/>
              </a:spcAft>
              <a:buSzPts val="18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84" name="Google Shape;84;p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8"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6"/>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3" name="Google Shape;103;p6"/>
          <p:cNvSpPr txBox="1"/>
          <p:nvPr>
            <p:ph idx="1" type="body"/>
          </p:nvPr>
        </p:nvSpPr>
        <p:spPr>
          <a:xfrm>
            <a:off x="1207774" y="1430150"/>
            <a:ext cx="3143700" cy="326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104" name="Google Shape;104;p6"/>
          <p:cNvSpPr txBox="1"/>
          <p:nvPr>
            <p:ph idx="2" type="body"/>
          </p:nvPr>
        </p:nvSpPr>
        <p:spPr>
          <a:xfrm>
            <a:off x="4792488" y="1430150"/>
            <a:ext cx="3143700" cy="326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105" name="Google Shape;105;p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9"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7"/>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4" name="Google Shape;124;p7"/>
          <p:cNvSpPr txBox="1"/>
          <p:nvPr>
            <p:ph idx="1" type="body"/>
          </p:nvPr>
        </p:nvSpPr>
        <p:spPr>
          <a:xfrm>
            <a:off x="1207850"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5" name="Google Shape;125;p7"/>
          <p:cNvSpPr txBox="1"/>
          <p:nvPr>
            <p:ph idx="2" type="body"/>
          </p:nvPr>
        </p:nvSpPr>
        <p:spPr>
          <a:xfrm>
            <a:off x="3512976"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6" name="Google Shape;126;p7"/>
          <p:cNvSpPr txBox="1"/>
          <p:nvPr>
            <p:ph idx="3" type="body"/>
          </p:nvPr>
        </p:nvSpPr>
        <p:spPr>
          <a:xfrm>
            <a:off x="5818102"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7" name="Google Shape;127;p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8"/>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6" name="Google Shape;146;p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0" name="Shape 150"/>
        <p:cNvGrpSpPr/>
        <p:nvPr/>
      </p:nvGrpSpPr>
      <p:grpSpPr>
        <a:xfrm>
          <a:off x="0" y="0"/>
          <a:ext cx="0" cy="0"/>
          <a:chOff x="0" y="0"/>
          <a:chExt cx="0" cy="0"/>
        </a:xfrm>
      </p:grpSpPr>
      <p:grpSp>
        <p:nvGrpSpPr>
          <p:cNvPr id="151" name="Google Shape;151;p9"/>
          <p:cNvGrpSpPr/>
          <p:nvPr/>
        </p:nvGrpSpPr>
        <p:grpSpPr>
          <a:xfrm>
            <a:off x="0" y="0"/>
            <a:ext cx="9144036" cy="5143497"/>
            <a:chOff x="0" y="0"/>
            <a:chExt cx="9144036" cy="5143497"/>
          </a:xfrm>
        </p:grpSpPr>
        <p:sp>
          <p:nvSpPr>
            <p:cNvPr id="152" name="Google Shape;152;p9"/>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9"/>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txBox="1"/>
          <p:nvPr>
            <p:ph idx="1" type="body"/>
          </p:nvPr>
        </p:nvSpPr>
        <p:spPr>
          <a:xfrm>
            <a:off x="851175" y="4635425"/>
            <a:ext cx="7441800" cy="306000"/>
          </a:xfrm>
          <a:prstGeom prst="rect">
            <a:avLst/>
          </a:prstGeom>
        </p:spPr>
        <p:txBody>
          <a:bodyPr anchorCtr="0" anchor="ctr" bIns="0" lIns="0" spcFirstLastPara="1" rIns="0" wrap="square" tIns="0">
            <a:noAutofit/>
          </a:bodyPr>
          <a:lstStyle>
            <a:lvl1pPr indent="-228600" lvl="0" marL="457200" rtl="0">
              <a:spcBef>
                <a:spcPts val="0"/>
              </a:spcBef>
              <a:spcAft>
                <a:spcPts val="600"/>
              </a:spcAft>
              <a:buSzPts val="1800"/>
              <a:buNone/>
              <a:defRPr sz="1800"/>
            </a:lvl1pPr>
          </a:lstStyle>
          <a:p/>
        </p:txBody>
      </p:sp>
      <p:sp>
        <p:nvSpPr>
          <p:cNvPr id="168" name="Google Shape;168;p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69" name="Google Shape;169;p9"/>
          <p:cNvGrpSpPr/>
          <p:nvPr/>
        </p:nvGrpSpPr>
        <p:grpSpPr>
          <a:xfrm>
            <a:off x="1" y="4635437"/>
            <a:ext cx="731345" cy="306027"/>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2"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0"/>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4"/>
            </a:gs>
            <a:gs pos="13000">
              <a:schemeClr val="accent3"/>
            </a:gs>
            <a:gs pos="31000">
              <a:schemeClr val="accent2"/>
            </a:gs>
            <a:gs pos="100000">
              <a:schemeClr val="accen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5000"/>
              </a:schemeClr>
            </a:outerShdw>
          </a:effectLst>
        </p:spPr>
        <p:txBody>
          <a:bodyPr anchorCtr="0" anchor="ctr" bIns="0" lIns="0" spcFirstLastPara="1" rIns="0" wrap="square" tIns="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p:txBody>
      </p:sp>
      <p:sp>
        <p:nvSpPr>
          <p:cNvPr id="7" name="Google Shape;7;p1"/>
          <p:cNvSpPr txBox="1"/>
          <p:nvPr>
            <p:ph idx="1" type="body"/>
          </p:nvPr>
        </p:nvSpPr>
        <p:spPr>
          <a:xfrm>
            <a:off x="1207850" y="1430148"/>
            <a:ext cx="6728400" cy="3033900"/>
          </a:xfrm>
          <a:prstGeom prst="rect">
            <a:avLst/>
          </a:prstGeom>
          <a:noFill/>
          <a:ln>
            <a:noFill/>
          </a:ln>
          <a:effectLst>
            <a:outerShdw blurRad="42863" rotWithShape="0" algn="bl" dir="5400000" dist="9525">
              <a:schemeClr val="lt1">
                <a:alpha val="25000"/>
              </a:schemeClr>
            </a:outerShdw>
          </a:effectLst>
        </p:spPr>
        <p:txBody>
          <a:bodyPr anchorCtr="0" anchor="t" bIns="0" lIns="0" spcFirstLastPara="1" rIns="0" wrap="square" tIns="0">
            <a:noAutofit/>
          </a:bodyPr>
          <a:lstStyle>
            <a:lvl1pPr indent="-342900" lvl="0" marL="4572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indent="-342900" lvl="1" marL="9144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indent="-381000" lvl="2" marL="13716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indent="-381000" lvl="3" marL="18288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indent="-381000" lvl="4" marL="2286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indent="-381000" lvl="5" marL="27432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indent="-381000" lvl="6" marL="32004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indent="-381000" lvl="7" marL="36576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indent="-381000" lvl="8" marL="41148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p:txBody>
      </p:sp>
      <p:sp>
        <p:nvSpPr>
          <p:cNvPr id="8" name="Google Shape;8;p1"/>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lvl="0" rtl="0" algn="ctr">
              <a:buNone/>
              <a:defRPr sz="1200">
                <a:solidFill>
                  <a:schemeClr val="accent2"/>
                </a:solidFill>
                <a:latin typeface="Titillium Web"/>
                <a:ea typeface="Titillium Web"/>
                <a:cs typeface="Titillium Web"/>
                <a:sym typeface="Titillium Web"/>
              </a:defRPr>
            </a:lvl1pPr>
            <a:lvl2pPr lvl="1" rtl="0" algn="ctr">
              <a:buNone/>
              <a:defRPr sz="1200">
                <a:solidFill>
                  <a:schemeClr val="accent2"/>
                </a:solidFill>
                <a:latin typeface="Titillium Web"/>
                <a:ea typeface="Titillium Web"/>
                <a:cs typeface="Titillium Web"/>
                <a:sym typeface="Titillium Web"/>
              </a:defRPr>
            </a:lvl2pPr>
            <a:lvl3pPr lvl="2" rtl="0" algn="ctr">
              <a:buNone/>
              <a:defRPr sz="1200">
                <a:solidFill>
                  <a:schemeClr val="accent2"/>
                </a:solidFill>
                <a:latin typeface="Titillium Web"/>
                <a:ea typeface="Titillium Web"/>
                <a:cs typeface="Titillium Web"/>
                <a:sym typeface="Titillium Web"/>
              </a:defRPr>
            </a:lvl3pPr>
            <a:lvl4pPr lvl="3" rtl="0" algn="ctr">
              <a:buNone/>
              <a:defRPr sz="1200">
                <a:solidFill>
                  <a:schemeClr val="accent2"/>
                </a:solidFill>
                <a:latin typeface="Titillium Web"/>
                <a:ea typeface="Titillium Web"/>
                <a:cs typeface="Titillium Web"/>
                <a:sym typeface="Titillium Web"/>
              </a:defRPr>
            </a:lvl4pPr>
            <a:lvl5pPr lvl="4" rtl="0" algn="ctr">
              <a:buNone/>
              <a:defRPr sz="1200">
                <a:solidFill>
                  <a:schemeClr val="accent2"/>
                </a:solidFill>
                <a:latin typeface="Titillium Web"/>
                <a:ea typeface="Titillium Web"/>
                <a:cs typeface="Titillium Web"/>
                <a:sym typeface="Titillium Web"/>
              </a:defRPr>
            </a:lvl5pPr>
            <a:lvl6pPr lvl="5" rtl="0" algn="ctr">
              <a:buNone/>
              <a:defRPr sz="1200">
                <a:solidFill>
                  <a:schemeClr val="accent2"/>
                </a:solidFill>
                <a:latin typeface="Titillium Web"/>
                <a:ea typeface="Titillium Web"/>
                <a:cs typeface="Titillium Web"/>
                <a:sym typeface="Titillium Web"/>
              </a:defRPr>
            </a:lvl6pPr>
            <a:lvl7pPr lvl="6" rtl="0" algn="ctr">
              <a:buNone/>
              <a:defRPr sz="1200">
                <a:solidFill>
                  <a:schemeClr val="accent2"/>
                </a:solidFill>
                <a:latin typeface="Titillium Web"/>
                <a:ea typeface="Titillium Web"/>
                <a:cs typeface="Titillium Web"/>
                <a:sym typeface="Titillium Web"/>
              </a:defRPr>
            </a:lvl7pPr>
            <a:lvl8pPr lvl="7" rtl="0" algn="ctr">
              <a:buNone/>
              <a:defRPr sz="1200">
                <a:solidFill>
                  <a:schemeClr val="accent2"/>
                </a:solidFill>
                <a:latin typeface="Titillium Web"/>
                <a:ea typeface="Titillium Web"/>
                <a:cs typeface="Titillium Web"/>
                <a:sym typeface="Titillium Web"/>
              </a:defRPr>
            </a:lvl8pPr>
            <a:lvl9pPr lvl="8" rtl="0" algn="ctr">
              <a:buNone/>
              <a:defRPr sz="1200">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ctrTitle"/>
          </p:nvPr>
        </p:nvSpPr>
        <p:spPr>
          <a:xfrm>
            <a:off x="1823925" y="1904875"/>
            <a:ext cx="66342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100">
                <a:solidFill>
                  <a:srgbClr val="FFFFFF"/>
                </a:solidFill>
                <a:latin typeface="Saira Semi Condensed"/>
                <a:ea typeface="Saira Semi Condensed"/>
                <a:cs typeface="Saira Semi Condensed"/>
                <a:sym typeface="Saira Semi Condensed"/>
              </a:rPr>
              <a:t>AUTOMATED LEAVE MANAGEMENT SYSTEM</a:t>
            </a:r>
            <a:endParaRPr sz="5500">
              <a:latin typeface="Saira Semi Condensed"/>
              <a:ea typeface="Saira Semi Condensed"/>
              <a:cs typeface="Saira Semi Condensed"/>
              <a:sym typeface="Saira Semi Condensed"/>
            </a:endParaRPr>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2"/>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2"/>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2"/>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flat" cmpd="sng" w="19050">
              <a:solidFill>
                <a:schemeClr val="accent1"/>
              </a:solidFill>
              <a:prstDash val="solid"/>
              <a:miter lim="24354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12"/>
          <p:cNvSpPr txBox="1"/>
          <p:nvPr/>
        </p:nvSpPr>
        <p:spPr>
          <a:xfrm>
            <a:off x="1823925" y="1458475"/>
            <a:ext cx="56289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 sz="1700" u="none" cap="none" strike="noStrike">
                <a:solidFill>
                  <a:srgbClr val="EFEFEF"/>
                </a:solidFill>
                <a:latin typeface="Maven Pro"/>
                <a:ea typeface="Maven Pro"/>
                <a:cs typeface="Maven Pro"/>
                <a:sym typeface="Maven Pro"/>
              </a:rPr>
              <a:t>St. Joseph’s College,Devagiri (Autonomous)</a:t>
            </a:r>
            <a:endParaRPr b="0" i="0" sz="1700" u="none" cap="none" strike="noStrike">
              <a:solidFill>
                <a:srgbClr val="EFEFEF"/>
              </a:solidFill>
              <a:latin typeface="Maven Pro"/>
              <a:ea typeface="Maven Pro"/>
              <a:cs typeface="Maven Pro"/>
              <a:sym typeface="Maven Pro"/>
            </a:endParaRPr>
          </a:p>
        </p:txBody>
      </p:sp>
      <p:pic>
        <p:nvPicPr>
          <p:cNvPr id="208" name="Google Shape;208;p12"/>
          <p:cNvPicPr preferRelativeResize="0"/>
          <p:nvPr/>
        </p:nvPicPr>
        <p:blipFill>
          <a:blip r:embed="rId3">
            <a:alphaModFix/>
          </a:blip>
          <a:stretch>
            <a:fillRect/>
          </a:stretch>
        </p:blipFill>
        <p:spPr>
          <a:xfrm>
            <a:off x="1804850" y="3120687"/>
            <a:ext cx="5534302" cy="446400"/>
          </a:xfrm>
          <a:prstGeom prst="rect">
            <a:avLst/>
          </a:prstGeom>
          <a:noFill/>
          <a:ln>
            <a:noFill/>
          </a:ln>
        </p:spPr>
      </p:pic>
      <p:sp>
        <p:nvSpPr>
          <p:cNvPr id="209" name="Google Shape;209;p12"/>
          <p:cNvSpPr txBox="1"/>
          <p:nvPr/>
        </p:nvSpPr>
        <p:spPr>
          <a:xfrm>
            <a:off x="257175" y="3675500"/>
            <a:ext cx="4693500" cy="11760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a:solidFill>
                  <a:srgbClr val="EFEFEF"/>
                </a:solidFill>
                <a:latin typeface="Maven Pro"/>
                <a:ea typeface="Maven Pro"/>
                <a:cs typeface="Maven Pro"/>
                <a:sym typeface="Maven Pro"/>
              </a:rPr>
              <a:t>Presented by:</a:t>
            </a:r>
            <a:endParaRPr>
              <a:solidFill>
                <a:srgbClr val="EFEFEF"/>
              </a:solidFill>
              <a:latin typeface="Maven Pro"/>
              <a:ea typeface="Maven Pro"/>
              <a:cs typeface="Maven Pro"/>
              <a:sym typeface="Maven Pro"/>
            </a:endParaRPr>
          </a:p>
          <a:p>
            <a:pPr indent="0" lvl="0" marL="0" rtl="0" algn="l">
              <a:lnSpc>
                <a:spcPct val="120000"/>
              </a:lnSpc>
              <a:spcBef>
                <a:spcPts val="0"/>
              </a:spcBef>
              <a:spcAft>
                <a:spcPts val="0"/>
              </a:spcAft>
              <a:buNone/>
            </a:pPr>
            <a:r>
              <a:rPr lang="en">
                <a:solidFill>
                  <a:srgbClr val="EFEFEF"/>
                </a:solidFill>
                <a:latin typeface="Maven Pro"/>
                <a:ea typeface="Maven Pro"/>
                <a:cs typeface="Maven Pro"/>
                <a:sym typeface="Maven Pro"/>
              </a:rPr>
              <a:t>Abin Sheldon Jimmington (19USCS15)</a:t>
            </a:r>
            <a:endParaRPr>
              <a:solidFill>
                <a:srgbClr val="EFEFEF"/>
              </a:solidFill>
              <a:latin typeface="Maven Pro"/>
              <a:ea typeface="Maven Pro"/>
              <a:cs typeface="Maven Pro"/>
              <a:sym typeface="Maven Pro"/>
            </a:endParaRPr>
          </a:p>
          <a:p>
            <a:pPr indent="0" lvl="0" marL="0" rtl="0" algn="l">
              <a:lnSpc>
                <a:spcPct val="120000"/>
              </a:lnSpc>
              <a:spcBef>
                <a:spcPts val="0"/>
              </a:spcBef>
              <a:spcAft>
                <a:spcPts val="0"/>
              </a:spcAft>
              <a:buNone/>
            </a:pPr>
            <a:r>
              <a:rPr lang="en">
                <a:solidFill>
                  <a:srgbClr val="EFEFEF"/>
                </a:solidFill>
                <a:latin typeface="Maven Pro"/>
                <a:ea typeface="Maven Pro"/>
                <a:cs typeface="Maven Pro"/>
                <a:sym typeface="Maven Pro"/>
              </a:rPr>
              <a:t>Nadha Ashraf (19USCS36)</a:t>
            </a:r>
            <a:endParaRPr>
              <a:solidFill>
                <a:srgbClr val="EFEFEF"/>
              </a:solidFill>
              <a:latin typeface="Maven Pro"/>
              <a:ea typeface="Maven Pro"/>
              <a:cs typeface="Maven Pro"/>
              <a:sym typeface="Maven Pro"/>
            </a:endParaRPr>
          </a:p>
          <a:p>
            <a:pPr indent="0" lvl="0" marL="0" rtl="0" algn="l">
              <a:lnSpc>
                <a:spcPct val="120000"/>
              </a:lnSpc>
              <a:spcBef>
                <a:spcPts val="0"/>
              </a:spcBef>
              <a:spcAft>
                <a:spcPts val="0"/>
              </a:spcAft>
              <a:buNone/>
            </a:pPr>
            <a:r>
              <a:rPr lang="en">
                <a:solidFill>
                  <a:srgbClr val="EFEFEF"/>
                </a:solidFill>
                <a:latin typeface="Maven Pro"/>
                <a:ea typeface="Maven Pro"/>
                <a:cs typeface="Maven Pro"/>
                <a:sym typeface="Maven Pro"/>
              </a:rPr>
              <a:t>Pranoy K. C. (19USCS30)</a:t>
            </a:r>
            <a:endParaRPr>
              <a:solidFill>
                <a:srgbClr val="EFEFEF"/>
              </a:solidFill>
              <a:latin typeface="Maven Pro"/>
              <a:ea typeface="Maven Pro"/>
              <a:cs typeface="Maven Pro"/>
              <a:sym typeface="Maven Pro"/>
            </a:endParaRPr>
          </a:p>
        </p:txBody>
      </p:sp>
      <p:sp>
        <p:nvSpPr>
          <p:cNvPr id="210" name="Google Shape;210;p12"/>
          <p:cNvSpPr txBox="1"/>
          <p:nvPr/>
        </p:nvSpPr>
        <p:spPr>
          <a:xfrm>
            <a:off x="5711425" y="4035925"/>
            <a:ext cx="3128700" cy="6480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a:solidFill>
                  <a:srgbClr val="FFFFFF"/>
                </a:solidFill>
                <a:latin typeface="Maven Pro"/>
                <a:ea typeface="Maven Pro"/>
                <a:cs typeface="Maven Pro"/>
                <a:sym typeface="Maven Pro"/>
              </a:rPr>
              <a:t>Guided by: Miss Anjana T.K.</a:t>
            </a:r>
            <a:endParaRPr>
              <a:solidFill>
                <a:srgbClr val="FFFFFF"/>
              </a:solidFill>
              <a:latin typeface="Maven Pro"/>
              <a:ea typeface="Maven Pro"/>
              <a:cs typeface="Maven Pro"/>
              <a:sym typeface="Maven Pro"/>
            </a:endParaRPr>
          </a:p>
          <a:p>
            <a:pPr indent="0" lvl="0" marL="0" rtl="0" algn="r">
              <a:lnSpc>
                <a:spcPct val="115000"/>
              </a:lnSpc>
              <a:spcBef>
                <a:spcPts val="0"/>
              </a:spcBef>
              <a:spcAft>
                <a:spcPts val="0"/>
              </a:spcAft>
              <a:buNone/>
            </a:pPr>
            <a:r>
              <a:rPr lang="en">
                <a:solidFill>
                  <a:srgbClr val="FFFFFF"/>
                </a:solidFill>
                <a:latin typeface="Maven Pro"/>
                <a:ea typeface="Maven Pro"/>
                <a:cs typeface="Maven Pro"/>
                <a:sym typeface="Maven Pro"/>
              </a:rPr>
              <a:t>Department of Computer Science</a:t>
            </a:r>
            <a:endParaRPr>
              <a:solidFill>
                <a:srgbClr val="FFFFFF"/>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ph type="ctrTitle"/>
          </p:nvPr>
        </p:nvSpPr>
        <p:spPr>
          <a:xfrm>
            <a:off x="1813225" y="2267544"/>
            <a:ext cx="6634200" cy="608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 FLOW DIAGRAM</a:t>
            </a:r>
            <a:endParaRPr/>
          </a:p>
        </p:txBody>
      </p:sp>
      <p:pic>
        <p:nvPicPr>
          <p:cNvPr id="271" name="Google Shape;271;p21"/>
          <p:cNvPicPr preferRelativeResize="0"/>
          <p:nvPr/>
        </p:nvPicPr>
        <p:blipFill>
          <a:blip r:embed="rId3">
            <a:alphaModFix/>
          </a:blip>
          <a:stretch>
            <a:fillRect/>
          </a:stretch>
        </p:blipFill>
        <p:spPr>
          <a:xfrm>
            <a:off x="862225" y="2352669"/>
            <a:ext cx="600075" cy="438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2"/>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77" name="Google Shape;277;p22"/>
          <p:cNvPicPr preferRelativeResize="0"/>
          <p:nvPr/>
        </p:nvPicPr>
        <p:blipFill>
          <a:blip r:embed="rId3">
            <a:alphaModFix/>
          </a:blip>
          <a:stretch>
            <a:fillRect/>
          </a:stretch>
        </p:blipFill>
        <p:spPr>
          <a:xfrm>
            <a:off x="308363" y="1234675"/>
            <a:ext cx="8527273" cy="2847974"/>
          </a:xfrm>
          <a:prstGeom prst="rect">
            <a:avLst/>
          </a:prstGeom>
          <a:noFill/>
          <a:ln>
            <a:noFill/>
          </a:ln>
        </p:spPr>
      </p:pic>
      <p:sp>
        <p:nvSpPr>
          <p:cNvPr id="278" name="Google Shape;278;p22"/>
          <p:cNvSpPr txBox="1"/>
          <p:nvPr/>
        </p:nvSpPr>
        <p:spPr>
          <a:xfrm>
            <a:off x="471500" y="407200"/>
            <a:ext cx="38577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EFEFEF"/>
                </a:solidFill>
                <a:latin typeface="Saira Semi Condensed"/>
                <a:ea typeface="Saira Semi Condensed"/>
                <a:cs typeface="Saira Semi Condensed"/>
                <a:sym typeface="Saira Semi Condensed"/>
              </a:rPr>
              <a:t>LEVEL-0</a:t>
            </a:r>
            <a:endParaRPr sz="2900">
              <a:solidFill>
                <a:srgbClr val="EFEFEF"/>
              </a:solidFill>
              <a:latin typeface="Saira Semi Condensed"/>
              <a:ea typeface="Saira Semi Condensed"/>
              <a:cs typeface="Saira Semi Condensed"/>
              <a:sym typeface="Saira Semi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3"/>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84" name="Google Shape;284;p23"/>
          <p:cNvPicPr preferRelativeResize="0"/>
          <p:nvPr/>
        </p:nvPicPr>
        <p:blipFill>
          <a:blip r:embed="rId3">
            <a:alphaModFix/>
          </a:blip>
          <a:stretch>
            <a:fillRect/>
          </a:stretch>
        </p:blipFill>
        <p:spPr>
          <a:xfrm>
            <a:off x="1200150" y="269087"/>
            <a:ext cx="6943724" cy="46053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90" name="Google Shape;290;p24"/>
          <p:cNvPicPr preferRelativeResize="0"/>
          <p:nvPr/>
        </p:nvPicPr>
        <p:blipFill>
          <a:blip r:embed="rId3">
            <a:alphaModFix/>
          </a:blip>
          <a:stretch>
            <a:fillRect/>
          </a:stretch>
        </p:blipFill>
        <p:spPr>
          <a:xfrm>
            <a:off x="3370150" y="152400"/>
            <a:ext cx="4878130" cy="4838700"/>
          </a:xfrm>
          <a:prstGeom prst="rect">
            <a:avLst/>
          </a:prstGeom>
          <a:noFill/>
          <a:ln>
            <a:noFill/>
          </a:ln>
        </p:spPr>
      </p:pic>
      <p:sp>
        <p:nvSpPr>
          <p:cNvPr id="291" name="Google Shape;291;p24"/>
          <p:cNvSpPr txBox="1"/>
          <p:nvPr/>
        </p:nvSpPr>
        <p:spPr>
          <a:xfrm>
            <a:off x="524100" y="1828250"/>
            <a:ext cx="2133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rgbClr val="F3F3F3"/>
                </a:solidFill>
                <a:latin typeface="Saira Semi Condensed"/>
                <a:ea typeface="Saira Semi Condensed"/>
                <a:cs typeface="Saira Semi Condensed"/>
                <a:sym typeface="Saira Semi Condensed"/>
              </a:rPr>
              <a:t>LEVEL-2</a:t>
            </a:r>
            <a:endParaRPr sz="3200">
              <a:solidFill>
                <a:srgbClr val="F3F3F3"/>
              </a:solidFill>
              <a:latin typeface="Saira Semi Condensed"/>
              <a:ea typeface="Saira Semi Condensed"/>
              <a:cs typeface="Saira Semi Condensed"/>
              <a:sym typeface="Saira Semi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5"/>
          <p:cNvSpPr txBox="1"/>
          <p:nvPr>
            <p:ph type="ctrTitle"/>
          </p:nvPr>
        </p:nvSpPr>
        <p:spPr>
          <a:xfrm>
            <a:off x="1897075" y="2651444"/>
            <a:ext cx="6634200" cy="608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ENTITY-RELATIONSHIP DIAGRAM</a:t>
            </a:r>
            <a:endParaRPr/>
          </a:p>
        </p:txBody>
      </p:sp>
      <p:pic>
        <p:nvPicPr>
          <p:cNvPr id="297" name="Google Shape;297;p25"/>
          <p:cNvPicPr preferRelativeResize="0"/>
          <p:nvPr/>
        </p:nvPicPr>
        <p:blipFill>
          <a:blip r:embed="rId3">
            <a:alphaModFix/>
          </a:blip>
          <a:stretch>
            <a:fillRect/>
          </a:stretch>
        </p:blipFill>
        <p:spPr>
          <a:xfrm>
            <a:off x="884050" y="2292000"/>
            <a:ext cx="590175" cy="559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03" name="Google Shape;303;p26"/>
          <p:cNvPicPr preferRelativeResize="0"/>
          <p:nvPr/>
        </p:nvPicPr>
        <p:blipFill>
          <a:blip r:embed="rId3">
            <a:alphaModFix/>
          </a:blip>
          <a:stretch>
            <a:fillRect/>
          </a:stretch>
        </p:blipFill>
        <p:spPr>
          <a:xfrm>
            <a:off x="0" y="-42675"/>
            <a:ext cx="9144003" cy="5186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7"/>
          <p:cNvSpPr txBox="1"/>
          <p:nvPr>
            <p:ph type="ctrTitle"/>
          </p:nvPr>
        </p:nvSpPr>
        <p:spPr>
          <a:xfrm>
            <a:off x="1811725" y="2200444"/>
            <a:ext cx="6634200" cy="608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TABLE DESIGN</a:t>
            </a:r>
            <a:endParaRPr/>
          </a:p>
        </p:txBody>
      </p:sp>
      <p:pic>
        <p:nvPicPr>
          <p:cNvPr id="309" name="Google Shape;309;p27"/>
          <p:cNvPicPr preferRelativeResize="0"/>
          <p:nvPr/>
        </p:nvPicPr>
        <p:blipFill>
          <a:blip r:embed="rId3">
            <a:alphaModFix/>
          </a:blip>
          <a:stretch>
            <a:fillRect/>
          </a:stretch>
        </p:blipFill>
        <p:spPr>
          <a:xfrm>
            <a:off x="938675" y="2267551"/>
            <a:ext cx="470496" cy="608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8"/>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LOGIN TABLE</a:t>
            </a:r>
            <a:endParaRPr/>
          </a:p>
        </p:txBody>
      </p:sp>
      <p:sp>
        <p:nvSpPr>
          <p:cNvPr id="315" name="Google Shape;315;p2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316" name="Google Shape;316;p28"/>
          <p:cNvGraphicFramePr/>
          <p:nvPr/>
        </p:nvGraphicFramePr>
        <p:xfrm>
          <a:off x="1256425" y="1357325"/>
          <a:ext cx="3000000" cy="3000000"/>
        </p:xfrm>
        <a:graphic>
          <a:graphicData uri="http://schemas.openxmlformats.org/drawingml/2006/table">
            <a:tbl>
              <a:tblPr>
                <a:noFill/>
                <a:tableStyleId>{DF188137-D912-4293-B7E7-6BE8FC7E99CC}</a:tableStyleId>
              </a:tblPr>
              <a:tblGrid>
                <a:gridCol w="1080125"/>
                <a:gridCol w="2235500"/>
                <a:gridCol w="1652975"/>
                <a:gridCol w="1662650"/>
              </a:tblGrid>
              <a:tr h="642700">
                <a:tc>
                  <a:txBody>
                    <a:bodyPr/>
                    <a:lstStyle/>
                    <a:p>
                      <a:pPr indent="0" lvl="0" marL="0" rtl="0" algn="l">
                        <a:lnSpc>
                          <a:spcPct val="115000"/>
                        </a:lnSpc>
                        <a:spcBef>
                          <a:spcPts val="1200"/>
                        </a:spcBef>
                        <a:spcAft>
                          <a:spcPts val="0"/>
                        </a:spcAft>
                        <a:buNone/>
                      </a:pPr>
                      <a:r>
                        <a:rPr lang="en" sz="1700">
                          <a:solidFill>
                            <a:srgbClr val="F3F3F3"/>
                          </a:solidFill>
                          <a:latin typeface="Saira Semi Condensed"/>
                          <a:ea typeface="Saira Semi Condensed"/>
                          <a:cs typeface="Saira Semi Condensed"/>
                          <a:sym typeface="Saira Semi Condensed"/>
                        </a:rPr>
                        <a:t>SL NO.</a:t>
                      </a:r>
                      <a:endParaRPr sz="1700">
                        <a:solidFill>
                          <a:srgbClr val="F3F3F3"/>
                        </a:solidFill>
                        <a:latin typeface="Saira Semi Condensed"/>
                        <a:ea typeface="Saira Semi Condensed"/>
                        <a:cs typeface="Saira Semi Condensed"/>
                        <a:sym typeface="Saira Semi Condensed"/>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Saira Semi Condensed"/>
                          <a:ea typeface="Saira Semi Condensed"/>
                          <a:cs typeface="Saira Semi Condensed"/>
                          <a:sym typeface="Saira Semi Condensed"/>
                        </a:rPr>
                        <a:t>FIELD NAME</a:t>
                      </a:r>
                      <a:endParaRPr sz="1700">
                        <a:solidFill>
                          <a:srgbClr val="F3F3F3"/>
                        </a:solidFill>
                        <a:latin typeface="Saira Semi Condensed"/>
                        <a:ea typeface="Saira Semi Condensed"/>
                        <a:cs typeface="Saira Semi Condensed"/>
                        <a:sym typeface="Saira Semi Condensed"/>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Saira Semi Condensed"/>
                          <a:ea typeface="Saira Semi Condensed"/>
                          <a:cs typeface="Saira Semi Condensed"/>
                          <a:sym typeface="Saira Semi Condensed"/>
                        </a:rPr>
                        <a:t>DATATYPE</a:t>
                      </a:r>
                      <a:endParaRPr sz="1700">
                        <a:solidFill>
                          <a:srgbClr val="F3F3F3"/>
                        </a:solidFill>
                        <a:latin typeface="Saira Semi Condensed"/>
                        <a:ea typeface="Saira Semi Condensed"/>
                        <a:cs typeface="Saira Semi Condensed"/>
                        <a:sym typeface="Saira Semi Condensed"/>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Saira Semi Condensed"/>
                          <a:ea typeface="Saira Semi Condensed"/>
                          <a:cs typeface="Saira Semi Condensed"/>
                          <a:sym typeface="Saira Semi Condensed"/>
                        </a:rPr>
                        <a:t>CONSTRAINTS</a:t>
                      </a:r>
                      <a:endParaRPr sz="1700">
                        <a:solidFill>
                          <a:srgbClr val="F3F3F3"/>
                        </a:solidFill>
                        <a:latin typeface="Saira Semi Condensed"/>
                        <a:ea typeface="Saira Semi Condensed"/>
                        <a:cs typeface="Saira Semi Condensed"/>
                        <a:sym typeface="Saira Semi Condensed"/>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r>
              <a:tr h="180975">
                <a:tc>
                  <a:txBody>
                    <a:bodyPr/>
                    <a:lstStyle/>
                    <a:p>
                      <a:pPr indent="0" lvl="0" marL="0" rtl="0" algn="l">
                        <a:lnSpc>
                          <a:spcPct val="115000"/>
                        </a:lnSpc>
                        <a:spcBef>
                          <a:spcPts val="1200"/>
                        </a:spcBef>
                        <a:spcAft>
                          <a:spcPts val="0"/>
                        </a:spcAft>
                        <a:buNone/>
                      </a:pPr>
                      <a:r>
                        <a:rPr lang="en" sz="1900">
                          <a:solidFill>
                            <a:srgbClr val="F3F3F3"/>
                          </a:solidFill>
                          <a:latin typeface="Inria Sans"/>
                          <a:ea typeface="Inria Sans"/>
                          <a:cs typeface="Inria Sans"/>
                          <a:sym typeface="Inria Sans"/>
                        </a:rPr>
                        <a:t>1.</a:t>
                      </a:r>
                      <a:endParaRPr sz="1900">
                        <a:solidFill>
                          <a:srgbClr val="F3F3F3"/>
                        </a:solidFill>
                        <a:latin typeface="Inria Sans"/>
                        <a:ea typeface="Inria Sans"/>
                        <a:cs typeface="Inria Sans"/>
                        <a:sym typeface="Inria Sans"/>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900">
                          <a:solidFill>
                            <a:srgbClr val="F3F3F3"/>
                          </a:solidFill>
                          <a:latin typeface="Inria Sans"/>
                          <a:ea typeface="Inria Sans"/>
                          <a:cs typeface="Inria Sans"/>
                          <a:sym typeface="Inria Sans"/>
                        </a:rPr>
                        <a:t>Login ID</a:t>
                      </a:r>
                      <a:endParaRPr sz="1900">
                        <a:solidFill>
                          <a:srgbClr val="F3F3F3"/>
                        </a:solidFill>
                        <a:latin typeface="Inria Sans"/>
                        <a:ea typeface="Inria Sans"/>
                        <a:cs typeface="Inria Sans"/>
                        <a:sym typeface="Inria Sans"/>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900">
                          <a:solidFill>
                            <a:srgbClr val="F3F3F3"/>
                          </a:solidFill>
                          <a:latin typeface="Inria Sans"/>
                          <a:ea typeface="Inria Sans"/>
                          <a:cs typeface="Inria Sans"/>
                          <a:sym typeface="Inria Sans"/>
                        </a:rPr>
                        <a:t>varchar</a:t>
                      </a:r>
                      <a:endParaRPr sz="1900">
                        <a:solidFill>
                          <a:srgbClr val="F3F3F3"/>
                        </a:solidFill>
                        <a:latin typeface="Inria Sans"/>
                        <a:ea typeface="Inria Sans"/>
                        <a:cs typeface="Inria Sans"/>
                        <a:sym typeface="Inria Sans"/>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900">
                          <a:solidFill>
                            <a:srgbClr val="F3F3F3"/>
                          </a:solidFill>
                          <a:latin typeface="Inria Sans"/>
                          <a:ea typeface="Inria Sans"/>
                          <a:cs typeface="Inria Sans"/>
                          <a:sym typeface="Inria Sans"/>
                        </a:rPr>
                        <a:t>Primary key</a:t>
                      </a:r>
                      <a:endParaRPr sz="1900">
                        <a:solidFill>
                          <a:srgbClr val="F3F3F3"/>
                        </a:solidFill>
                        <a:latin typeface="Inria Sans"/>
                        <a:ea typeface="Inria Sans"/>
                        <a:cs typeface="Inria Sans"/>
                        <a:sym typeface="Inria Sans"/>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r>
              <a:tr h="180975">
                <a:tc>
                  <a:txBody>
                    <a:bodyPr/>
                    <a:lstStyle/>
                    <a:p>
                      <a:pPr indent="0" lvl="0" marL="0" rtl="0" algn="l">
                        <a:lnSpc>
                          <a:spcPct val="115000"/>
                        </a:lnSpc>
                        <a:spcBef>
                          <a:spcPts val="1200"/>
                        </a:spcBef>
                        <a:spcAft>
                          <a:spcPts val="0"/>
                        </a:spcAft>
                        <a:buNone/>
                      </a:pPr>
                      <a:r>
                        <a:rPr lang="en" sz="1900">
                          <a:solidFill>
                            <a:srgbClr val="F3F3F3"/>
                          </a:solidFill>
                          <a:latin typeface="Inria Sans"/>
                          <a:ea typeface="Inria Sans"/>
                          <a:cs typeface="Inria Sans"/>
                          <a:sym typeface="Inria Sans"/>
                        </a:rPr>
                        <a:t>2.</a:t>
                      </a:r>
                      <a:endParaRPr sz="1900">
                        <a:solidFill>
                          <a:srgbClr val="F3F3F3"/>
                        </a:solidFill>
                        <a:latin typeface="Inria Sans"/>
                        <a:ea typeface="Inria Sans"/>
                        <a:cs typeface="Inria Sans"/>
                        <a:sym typeface="Inria Sans"/>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900">
                          <a:solidFill>
                            <a:srgbClr val="F3F3F3"/>
                          </a:solidFill>
                          <a:latin typeface="Inria Sans"/>
                          <a:ea typeface="Inria Sans"/>
                          <a:cs typeface="Inria Sans"/>
                          <a:sym typeface="Inria Sans"/>
                        </a:rPr>
                        <a:t>Username</a:t>
                      </a:r>
                      <a:endParaRPr sz="1900">
                        <a:solidFill>
                          <a:srgbClr val="F3F3F3"/>
                        </a:solidFill>
                        <a:latin typeface="Inria Sans"/>
                        <a:ea typeface="Inria Sans"/>
                        <a:cs typeface="Inria Sans"/>
                        <a:sym typeface="Inria Sans"/>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900">
                          <a:solidFill>
                            <a:srgbClr val="F3F3F3"/>
                          </a:solidFill>
                          <a:latin typeface="Inria Sans"/>
                          <a:ea typeface="Inria Sans"/>
                          <a:cs typeface="Inria Sans"/>
                          <a:sym typeface="Inria Sans"/>
                        </a:rPr>
                        <a:t>varchar</a:t>
                      </a:r>
                      <a:endParaRPr sz="1900">
                        <a:solidFill>
                          <a:srgbClr val="F3F3F3"/>
                        </a:solidFill>
                        <a:latin typeface="Inria Sans"/>
                        <a:ea typeface="Inria Sans"/>
                        <a:cs typeface="Inria Sans"/>
                        <a:sym typeface="Inria Sans"/>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900">
                          <a:solidFill>
                            <a:srgbClr val="F3F3F3"/>
                          </a:solidFill>
                          <a:latin typeface="Inria Sans"/>
                          <a:ea typeface="Inria Sans"/>
                          <a:cs typeface="Inria Sans"/>
                          <a:sym typeface="Inria Sans"/>
                        </a:rPr>
                        <a:t>Not NULL</a:t>
                      </a:r>
                      <a:endParaRPr sz="1900">
                        <a:solidFill>
                          <a:srgbClr val="F3F3F3"/>
                        </a:solidFill>
                        <a:latin typeface="Inria Sans"/>
                        <a:ea typeface="Inria Sans"/>
                        <a:cs typeface="Inria Sans"/>
                        <a:sym typeface="Inria Sans"/>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r>
              <a:tr h="180975">
                <a:tc>
                  <a:txBody>
                    <a:bodyPr/>
                    <a:lstStyle/>
                    <a:p>
                      <a:pPr indent="0" lvl="0" marL="0" rtl="0" algn="l">
                        <a:lnSpc>
                          <a:spcPct val="115000"/>
                        </a:lnSpc>
                        <a:spcBef>
                          <a:spcPts val="1200"/>
                        </a:spcBef>
                        <a:spcAft>
                          <a:spcPts val="0"/>
                        </a:spcAft>
                        <a:buNone/>
                      </a:pPr>
                      <a:r>
                        <a:rPr lang="en" sz="1900">
                          <a:solidFill>
                            <a:srgbClr val="F3F3F3"/>
                          </a:solidFill>
                          <a:latin typeface="Inria Sans"/>
                          <a:ea typeface="Inria Sans"/>
                          <a:cs typeface="Inria Sans"/>
                          <a:sym typeface="Inria Sans"/>
                        </a:rPr>
                        <a:t>3.</a:t>
                      </a:r>
                      <a:endParaRPr sz="1900">
                        <a:solidFill>
                          <a:srgbClr val="F3F3F3"/>
                        </a:solidFill>
                        <a:latin typeface="Inria Sans"/>
                        <a:ea typeface="Inria Sans"/>
                        <a:cs typeface="Inria Sans"/>
                        <a:sym typeface="Inria Sans"/>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900">
                          <a:solidFill>
                            <a:srgbClr val="F3F3F3"/>
                          </a:solidFill>
                          <a:latin typeface="Inria Sans"/>
                          <a:ea typeface="Inria Sans"/>
                          <a:cs typeface="Inria Sans"/>
                          <a:sym typeface="Inria Sans"/>
                        </a:rPr>
                        <a:t>Password</a:t>
                      </a:r>
                      <a:endParaRPr sz="1900">
                        <a:solidFill>
                          <a:srgbClr val="F3F3F3"/>
                        </a:solidFill>
                        <a:latin typeface="Inria Sans"/>
                        <a:ea typeface="Inria Sans"/>
                        <a:cs typeface="Inria Sans"/>
                        <a:sym typeface="Inria Sans"/>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900">
                          <a:solidFill>
                            <a:srgbClr val="F3F3F3"/>
                          </a:solidFill>
                          <a:latin typeface="Inria Sans"/>
                          <a:ea typeface="Inria Sans"/>
                          <a:cs typeface="Inria Sans"/>
                          <a:sym typeface="Inria Sans"/>
                        </a:rPr>
                        <a:t>varchar</a:t>
                      </a:r>
                      <a:endParaRPr sz="1900">
                        <a:solidFill>
                          <a:srgbClr val="F3F3F3"/>
                        </a:solidFill>
                        <a:latin typeface="Inria Sans"/>
                        <a:ea typeface="Inria Sans"/>
                        <a:cs typeface="Inria Sans"/>
                        <a:sym typeface="Inria Sans"/>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900">
                          <a:solidFill>
                            <a:srgbClr val="F3F3F3"/>
                          </a:solidFill>
                          <a:latin typeface="Inria Sans"/>
                          <a:ea typeface="Inria Sans"/>
                          <a:cs typeface="Inria Sans"/>
                          <a:sym typeface="Inria Sans"/>
                        </a:rPr>
                        <a:t>Not NULL</a:t>
                      </a:r>
                      <a:endParaRPr sz="1900">
                        <a:solidFill>
                          <a:srgbClr val="F3F3F3"/>
                        </a:solidFill>
                        <a:latin typeface="Inria Sans"/>
                        <a:ea typeface="Inria Sans"/>
                        <a:cs typeface="Inria Sans"/>
                        <a:sym typeface="Inria Sans"/>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r>
              <a:tr h="180975">
                <a:tc>
                  <a:txBody>
                    <a:bodyPr/>
                    <a:lstStyle/>
                    <a:p>
                      <a:pPr indent="0" lvl="0" marL="0" rtl="0" algn="l">
                        <a:lnSpc>
                          <a:spcPct val="115000"/>
                        </a:lnSpc>
                        <a:spcBef>
                          <a:spcPts val="1200"/>
                        </a:spcBef>
                        <a:spcAft>
                          <a:spcPts val="0"/>
                        </a:spcAft>
                        <a:buNone/>
                      </a:pPr>
                      <a:r>
                        <a:rPr lang="en" sz="1900">
                          <a:solidFill>
                            <a:srgbClr val="F3F3F3"/>
                          </a:solidFill>
                          <a:latin typeface="Inria Sans"/>
                          <a:ea typeface="Inria Sans"/>
                          <a:cs typeface="Inria Sans"/>
                          <a:sym typeface="Inria Sans"/>
                        </a:rPr>
                        <a:t>4.</a:t>
                      </a:r>
                      <a:endParaRPr sz="1900">
                        <a:solidFill>
                          <a:srgbClr val="F3F3F3"/>
                        </a:solidFill>
                        <a:latin typeface="Inria Sans"/>
                        <a:ea typeface="Inria Sans"/>
                        <a:cs typeface="Inria Sans"/>
                        <a:sym typeface="Inria Sans"/>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900">
                          <a:solidFill>
                            <a:srgbClr val="F3F3F3"/>
                          </a:solidFill>
                          <a:latin typeface="Inria Sans"/>
                          <a:ea typeface="Inria Sans"/>
                          <a:cs typeface="Inria Sans"/>
                          <a:sym typeface="Inria Sans"/>
                        </a:rPr>
                        <a:t>Usertype</a:t>
                      </a:r>
                      <a:endParaRPr sz="1900">
                        <a:solidFill>
                          <a:srgbClr val="F3F3F3"/>
                        </a:solidFill>
                        <a:latin typeface="Inria Sans"/>
                        <a:ea typeface="Inria Sans"/>
                        <a:cs typeface="Inria Sans"/>
                        <a:sym typeface="Inria Sans"/>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900">
                          <a:solidFill>
                            <a:srgbClr val="F3F3F3"/>
                          </a:solidFill>
                          <a:latin typeface="Inria Sans"/>
                          <a:ea typeface="Inria Sans"/>
                          <a:cs typeface="Inria Sans"/>
                          <a:sym typeface="Inria Sans"/>
                        </a:rPr>
                        <a:t>varchar</a:t>
                      </a:r>
                      <a:endParaRPr sz="1900">
                        <a:solidFill>
                          <a:srgbClr val="F3F3F3"/>
                        </a:solidFill>
                        <a:latin typeface="Inria Sans"/>
                        <a:ea typeface="Inria Sans"/>
                        <a:cs typeface="Inria Sans"/>
                        <a:sym typeface="Inria Sans"/>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900">
                          <a:solidFill>
                            <a:srgbClr val="F3F3F3"/>
                          </a:solidFill>
                          <a:latin typeface="Inria Sans"/>
                          <a:ea typeface="Inria Sans"/>
                          <a:cs typeface="Inria Sans"/>
                          <a:sym typeface="Inria Sans"/>
                        </a:rPr>
                        <a:t>Not NULL</a:t>
                      </a:r>
                      <a:endParaRPr sz="1900">
                        <a:solidFill>
                          <a:srgbClr val="F3F3F3"/>
                        </a:solidFill>
                        <a:latin typeface="Inria Sans"/>
                        <a:ea typeface="Inria Sans"/>
                        <a:cs typeface="Inria Sans"/>
                        <a:sym typeface="Inria Sans"/>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9"/>
          <p:cNvSpPr txBox="1"/>
          <p:nvPr>
            <p:ph type="title"/>
          </p:nvPr>
        </p:nvSpPr>
        <p:spPr>
          <a:xfrm>
            <a:off x="1207800" y="1123631"/>
            <a:ext cx="6728400" cy="351300"/>
          </a:xfrm>
          <a:prstGeom prst="rect">
            <a:avLst/>
          </a:prstGeom>
        </p:spPr>
        <p:txBody>
          <a:bodyPr anchorCtr="0" anchor="ctr" bIns="0" lIns="0" spcFirstLastPara="1" rIns="0" wrap="square" tIns="0">
            <a:noAutofit/>
          </a:bodyPr>
          <a:lstStyle/>
          <a:p>
            <a:pPr indent="0" lvl="0" marL="0" rtl="0" algn="l">
              <a:lnSpc>
                <a:spcPct val="115000"/>
              </a:lnSpc>
              <a:spcBef>
                <a:spcPts val="1200"/>
              </a:spcBef>
              <a:spcAft>
                <a:spcPts val="0"/>
              </a:spcAft>
              <a:buNone/>
            </a:pPr>
            <a:r>
              <a:rPr lang="en"/>
              <a:t>COURSE</a:t>
            </a:r>
            <a:endParaRPr/>
          </a:p>
          <a:p>
            <a:pPr indent="0" lvl="0" marL="0" rtl="0" algn="l">
              <a:spcBef>
                <a:spcPts val="1200"/>
              </a:spcBef>
              <a:spcAft>
                <a:spcPts val="0"/>
              </a:spcAft>
              <a:buNone/>
            </a:pPr>
            <a:r>
              <a:t/>
            </a:r>
            <a:endParaRPr/>
          </a:p>
        </p:txBody>
      </p:sp>
      <p:sp>
        <p:nvSpPr>
          <p:cNvPr id="322" name="Google Shape;322;p2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323" name="Google Shape;323;p29"/>
          <p:cNvGraphicFramePr/>
          <p:nvPr/>
        </p:nvGraphicFramePr>
        <p:xfrm>
          <a:off x="1207800" y="1627200"/>
          <a:ext cx="3000000" cy="3000000"/>
        </p:xfrm>
        <a:graphic>
          <a:graphicData uri="http://schemas.openxmlformats.org/drawingml/2006/table">
            <a:tbl>
              <a:tblPr>
                <a:noFill/>
                <a:tableStyleId>{DF188137-D912-4293-B7E7-6BE8FC7E99CC}</a:tableStyleId>
              </a:tblPr>
              <a:tblGrid>
                <a:gridCol w="1031550"/>
                <a:gridCol w="2235525"/>
                <a:gridCol w="1628775"/>
                <a:gridCol w="1638300"/>
              </a:tblGrid>
              <a:tr h="180975">
                <a:tc>
                  <a:txBody>
                    <a:bodyPr/>
                    <a:lstStyle/>
                    <a:p>
                      <a:pPr indent="0" lvl="0" marL="0" rtl="0" algn="l">
                        <a:lnSpc>
                          <a:spcPct val="115000"/>
                        </a:lnSpc>
                        <a:spcBef>
                          <a:spcPts val="1200"/>
                        </a:spcBef>
                        <a:spcAft>
                          <a:spcPts val="0"/>
                        </a:spcAft>
                        <a:buNone/>
                      </a:pPr>
                      <a:r>
                        <a:rPr lang="en">
                          <a:solidFill>
                            <a:srgbClr val="F3F3F3"/>
                          </a:solidFill>
                        </a:rPr>
                        <a:t>SL NO</a:t>
                      </a:r>
                      <a:endParaRPr>
                        <a:solidFill>
                          <a:srgbClr val="F3F3F3"/>
                        </a:solidFill>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rPr>
                        <a:t>FIELD NAME</a:t>
                      </a:r>
                      <a:endParaRPr>
                        <a:solidFill>
                          <a:srgbClr val="F3F3F3"/>
                        </a:solidFill>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rPr>
                        <a:t>DATATYPE</a:t>
                      </a:r>
                      <a:endParaRPr>
                        <a:solidFill>
                          <a:srgbClr val="F3F3F3"/>
                        </a:solidFill>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rPr>
                        <a:t>CONSTRAINTS</a:t>
                      </a:r>
                      <a:endParaRPr>
                        <a:solidFill>
                          <a:srgbClr val="F3F3F3"/>
                        </a:solidFill>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r>
              <a:tr h="180975">
                <a:tc>
                  <a:txBody>
                    <a:bodyPr/>
                    <a:lstStyle/>
                    <a:p>
                      <a:pPr indent="0" lvl="0" marL="0" rtl="0" algn="l">
                        <a:lnSpc>
                          <a:spcPct val="115000"/>
                        </a:lnSpc>
                        <a:spcBef>
                          <a:spcPts val="1200"/>
                        </a:spcBef>
                        <a:spcAft>
                          <a:spcPts val="0"/>
                        </a:spcAft>
                        <a:buNone/>
                      </a:pPr>
                      <a:r>
                        <a:rPr lang="en">
                          <a:solidFill>
                            <a:srgbClr val="F3F3F3"/>
                          </a:solidFill>
                        </a:rPr>
                        <a:t>1.</a:t>
                      </a:r>
                      <a:endParaRPr>
                        <a:solidFill>
                          <a:srgbClr val="F3F3F3"/>
                        </a:solidFill>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rPr>
                        <a:t>Course ID</a:t>
                      </a:r>
                      <a:endParaRPr>
                        <a:solidFill>
                          <a:srgbClr val="F3F3F3"/>
                        </a:solidFill>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rPr>
                        <a:t>varchar</a:t>
                      </a:r>
                      <a:endParaRPr>
                        <a:solidFill>
                          <a:srgbClr val="F3F3F3"/>
                        </a:solidFill>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rPr>
                        <a:t>Primary Key</a:t>
                      </a:r>
                      <a:endParaRPr>
                        <a:solidFill>
                          <a:srgbClr val="F3F3F3"/>
                        </a:solidFill>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r>
              <a:tr h="180975">
                <a:tc>
                  <a:txBody>
                    <a:bodyPr/>
                    <a:lstStyle/>
                    <a:p>
                      <a:pPr indent="0" lvl="0" marL="0" rtl="0" algn="l">
                        <a:lnSpc>
                          <a:spcPct val="115000"/>
                        </a:lnSpc>
                        <a:spcBef>
                          <a:spcPts val="1200"/>
                        </a:spcBef>
                        <a:spcAft>
                          <a:spcPts val="0"/>
                        </a:spcAft>
                        <a:buNone/>
                      </a:pPr>
                      <a:r>
                        <a:rPr lang="en">
                          <a:solidFill>
                            <a:srgbClr val="F3F3F3"/>
                          </a:solidFill>
                        </a:rPr>
                        <a:t>2.</a:t>
                      </a:r>
                      <a:endParaRPr>
                        <a:solidFill>
                          <a:srgbClr val="F3F3F3"/>
                        </a:solidFill>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rPr>
                        <a:t>Course Name</a:t>
                      </a:r>
                      <a:endParaRPr>
                        <a:solidFill>
                          <a:srgbClr val="F3F3F3"/>
                        </a:solidFill>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rPr>
                        <a:t>varchar</a:t>
                      </a:r>
                      <a:endParaRPr>
                        <a:solidFill>
                          <a:srgbClr val="F3F3F3"/>
                        </a:solidFill>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rPr>
                        <a:t>Not NULL</a:t>
                      </a:r>
                      <a:endParaRPr>
                        <a:solidFill>
                          <a:srgbClr val="F3F3F3"/>
                        </a:solidFill>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r>
              <a:tr h="180975">
                <a:tc>
                  <a:txBody>
                    <a:bodyPr/>
                    <a:lstStyle/>
                    <a:p>
                      <a:pPr indent="0" lvl="0" marL="0" rtl="0" algn="l">
                        <a:lnSpc>
                          <a:spcPct val="115000"/>
                        </a:lnSpc>
                        <a:spcBef>
                          <a:spcPts val="1200"/>
                        </a:spcBef>
                        <a:spcAft>
                          <a:spcPts val="0"/>
                        </a:spcAft>
                        <a:buNone/>
                      </a:pPr>
                      <a:r>
                        <a:rPr lang="en">
                          <a:solidFill>
                            <a:srgbClr val="F3F3F3"/>
                          </a:solidFill>
                        </a:rPr>
                        <a:t>3.</a:t>
                      </a:r>
                      <a:endParaRPr>
                        <a:solidFill>
                          <a:srgbClr val="F3F3F3"/>
                        </a:solidFill>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rPr>
                        <a:t>Duration</a:t>
                      </a:r>
                      <a:endParaRPr>
                        <a:solidFill>
                          <a:srgbClr val="F3F3F3"/>
                        </a:solidFill>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rPr>
                        <a:t>int</a:t>
                      </a:r>
                      <a:endParaRPr>
                        <a:solidFill>
                          <a:srgbClr val="F3F3F3"/>
                        </a:solidFill>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rPr>
                        <a:t>Not NULL</a:t>
                      </a:r>
                      <a:endParaRPr>
                        <a:solidFill>
                          <a:srgbClr val="F3F3F3"/>
                        </a:solidFill>
                      </a:endParaRPr>
                    </a:p>
                  </a:txBody>
                  <a:tcPr marT="91425" marB="91425" marR="68575" marL="68575">
                    <a:lnL cap="flat" cmpd="sng" w="12625">
                      <a:solidFill>
                        <a:srgbClr val="F3F3F3"/>
                      </a:solidFill>
                      <a:prstDash val="solid"/>
                      <a:round/>
                      <a:headEnd len="sm" w="sm" type="none"/>
                      <a:tailEnd len="sm" w="sm" type="none"/>
                    </a:lnL>
                    <a:lnR cap="flat" cmpd="sng" w="12625">
                      <a:solidFill>
                        <a:srgbClr val="F3F3F3"/>
                      </a:solidFill>
                      <a:prstDash val="solid"/>
                      <a:round/>
                      <a:headEnd len="sm" w="sm" type="none"/>
                      <a:tailEnd len="sm" w="sm" type="none"/>
                    </a:lnR>
                    <a:lnT cap="flat" cmpd="sng" w="12625">
                      <a:solidFill>
                        <a:srgbClr val="F3F3F3"/>
                      </a:solidFill>
                      <a:prstDash val="solid"/>
                      <a:round/>
                      <a:headEnd len="sm" w="sm" type="none"/>
                      <a:tailEnd len="sm" w="sm" type="none"/>
                    </a:lnT>
                    <a:lnB cap="flat" cmpd="sng" w="12625">
                      <a:solidFill>
                        <a:srgbClr val="F3F3F3"/>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0"/>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lnSpc>
                <a:spcPct val="115000"/>
              </a:lnSpc>
              <a:spcBef>
                <a:spcPts val="1200"/>
              </a:spcBef>
              <a:spcAft>
                <a:spcPts val="1200"/>
              </a:spcAft>
              <a:buNone/>
            </a:pPr>
            <a:r>
              <a:rPr lang="en"/>
              <a:t>SUBJECT</a:t>
            </a:r>
            <a:endParaRPr/>
          </a:p>
        </p:txBody>
      </p:sp>
      <p:sp>
        <p:nvSpPr>
          <p:cNvPr id="329" name="Google Shape;329;p3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330" name="Google Shape;330;p30"/>
          <p:cNvGraphicFramePr/>
          <p:nvPr/>
        </p:nvGraphicFramePr>
        <p:xfrm>
          <a:off x="1042150" y="1464100"/>
          <a:ext cx="3000000" cy="3000000"/>
        </p:xfrm>
        <a:graphic>
          <a:graphicData uri="http://schemas.openxmlformats.org/drawingml/2006/table">
            <a:tbl>
              <a:tblPr>
                <a:noFill/>
                <a:tableStyleId>{DF188137-D912-4293-B7E7-6BE8FC7E99CC}</a:tableStyleId>
              </a:tblPr>
              <a:tblGrid>
                <a:gridCol w="994975"/>
                <a:gridCol w="2272100"/>
                <a:gridCol w="1628775"/>
                <a:gridCol w="1638300"/>
              </a:tblGrid>
              <a:tr h="100000">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SL NO</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FIELD NAME</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DATATYPE</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CONSTRAINTS</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180975">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1.</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Subject ID</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varchar</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Primary key</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180975">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2.</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Subject Name</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varchar</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Not NULL</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180975">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3.</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Course ID</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varchar</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Foreign Key</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180975">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4.</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Semester</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varchar</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Not NULL</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3"/>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216" name="Google Shape;216;p13"/>
          <p:cNvGraphicFramePr/>
          <p:nvPr/>
        </p:nvGraphicFramePr>
        <p:xfrm>
          <a:off x="2772175" y="611550"/>
          <a:ext cx="3000000" cy="3000000"/>
        </p:xfrm>
        <a:graphic>
          <a:graphicData uri="http://schemas.openxmlformats.org/drawingml/2006/table">
            <a:tbl>
              <a:tblPr>
                <a:noFill/>
                <a:tableStyleId>{DF188137-D912-4293-B7E7-6BE8FC7E99CC}</a:tableStyleId>
              </a:tblPr>
              <a:tblGrid>
                <a:gridCol w="817025"/>
                <a:gridCol w="5162900"/>
              </a:tblGrid>
              <a:tr h="537800">
                <a:tc>
                  <a:txBody>
                    <a:bodyPr/>
                    <a:lstStyle/>
                    <a:p>
                      <a:pPr indent="0" lvl="0" marL="0" rtl="0" algn="ctr">
                        <a:lnSpc>
                          <a:spcPct val="115000"/>
                        </a:lnSpc>
                        <a:spcBef>
                          <a:spcPts val="0"/>
                        </a:spcBef>
                        <a:spcAft>
                          <a:spcPts val="0"/>
                        </a:spcAft>
                        <a:buNone/>
                      </a:pPr>
                      <a:r>
                        <a:rPr lang="en" sz="2000">
                          <a:solidFill>
                            <a:srgbClr val="F3F3F3"/>
                          </a:solidFill>
                          <a:latin typeface="Maven Pro"/>
                          <a:ea typeface="Maven Pro"/>
                          <a:cs typeface="Maven Pro"/>
                          <a:sym typeface="Maven Pro"/>
                        </a:rPr>
                        <a:t>1.</a:t>
                      </a:r>
                      <a:endParaRPr sz="2000">
                        <a:solidFill>
                          <a:srgbClr val="F3F3F3"/>
                        </a:solidFill>
                        <a:latin typeface="Maven Pro"/>
                        <a:ea typeface="Maven Pro"/>
                        <a:cs typeface="Maven Pro"/>
                        <a:sym typeface="Maven Pro"/>
                      </a:endParaRPr>
                    </a:p>
                  </a:txBody>
                  <a:tcPr marT="91425" marB="91425" marR="91425" marL="91425"/>
                </a:tc>
                <a:tc>
                  <a:txBody>
                    <a:bodyPr/>
                    <a:lstStyle/>
                    <a:p>
                      <a:pPr indent="0" lvl="0" marL="0" rtl="0" algn="just">
                        <a:lnSpc>
                          <a:spcPct val="115000"/>
                        </a:lnSpc>
                        <a:spcBef>
                          <a:spcPts val="0"/>
                        </a:spcBef>
                        <a:spcAft>
                          <a:spcPts val="0"/>
                        </a:spcAft>
                        <a:buNone/>
                      </a:pPr>
                      <a:r>
                        <a:rPr lang="en" sz="2000">
                          <a:solidFill>
                            <a:srgbClr val="F3F3F3"/>
                          </a:solidFill>
                          <a:latin typeface="Inria Sans"/>
                          <a:ea typeface="Inria Sans"/>
                          <a:cs typeface="Inria Sans"/>
                          <a:sym typeface="Inria Sans"/>
                        </a:rPr>
                        <a:t>Introduction</a:t>
                      </a:r>
                      <a:endParaRPr sz="2000">
                        <a:solidFill>
                          <a:srgbClr val="F3F3F3"/>
                        </a:solidFill>
                        <a:latin typeface="Inria Sans"/>
                        <a:ea typeface="Inria Sans"/>
                        <a:cs typeface="Inria Sans"/>
                        <a:sym typeface="Inria Sans"/>
                      </a:endParaRPr>
                    </a:p>
                  </a:txBody>
                  <a:tcPr marT="91425" marB="91425" marR="91425" marL="91425"/>
                </a:tc>
              </a:tr>
              <a:tr h="537800">
                <a:tc>
                  <a:txBody>
                    <a:bodyPr/>
                    <a:lstStyle/>
                    <a:p>
                      <a:pPr indent="0" lvl="0" marL="0" rtl="0" algn="ctr">
                        <a:lnSpc>
                          <a:spcPct val="115000"/>
                        </a:lnSpc>
                        <a:spcBef>
                          <a:spcPts val="0"/>
                        </a:spcBef>
                        <a:spcAft>
                          <a:spcPts val="0"/>
                        </a:spcAft>
                        <a:buNone/>
                      </a:pPr>
                      <a:r>
                        <a:rPr lang="en" sz="2000">
                          <a:solidFill>
                            <a:srgbClr val="F3F3F3"/>
                          </a:solidFill>
                          <a:latin typeface="Maven Pro"/>
                          <a:ea typeface="Maven Pro"/>
                          <a:cs typeface="Maven Pro"/>
                          <a:sym typeface="Maven Pro"/>
                        </a:rPr>
                        <a:t>2.</a:t>
                      </a:r>
                      <a:endParaRPr sz="2000">
                        <a:solidFill>
                          <a:srgbClr val="F3F3F3"/>
                        </a:solidFill>
                        <a:latin typeface="Maven Pro"/>
                        <a:ea typeface="Maven Pro"/>
                        <a:cs typeface="Maven Pro"/>
                        <a:sym typeface="Maven Pro"/>
                      </a:endParaRPr>
                    </a:p>
                  </a:txBody>
                  <a:tcPr marT="91425" marB="91425" marR="91425" marL="91425"/>
                </a:tc>
                <a:tc>
                  <a:txBody>
                    <a:bodyPr/>
                    <a:lstStyle/>
                    <a:p>
                      <a:pPr indent="0" lvl="0" marL="0" rtl="0" algn="just">
                        <a:lnSpc>
                          <a:spcPct val="115000"/>
                        </a:lnSpc>
                        <a:spcBef>
                          <a:spcPts val="0"/>
                        </a:spcBef>
                        <a:spcAft>
                          <a:spcPts val="0"/>
                        </a:spcAft>
                        <a:buNone/>
                      </a:pPr>
                      <a:r>
                        <a:rPr lang="en" sz="2000">
                          <a:solidFill>
                            <a:srgbClr val="F3F3F3"/>
                          </a:solidFill>
                          <a:latin typeface="Inria Sans"/>
                          <a:ea typeface="Inria Sans"/>
                          <a:cs typeface="Inria Sans"/>
                          <a:sym typeface="Inria Sans"/>
                        </a:rPr>
                        <a:t>About Our Project</a:t>
                      </a:r>
                      <a:endParaRPr sz="2000">
                        <a:solidFill>
                          <a:srgbClr val="F3F3F3"/>
                        </a:solidFill>
                        <a:latin typeface="Inria Sans"/>
                        <a:ea typeface="Inria Sans"/>
                        <a:cs typeface="Inria Sans"/>
                        <a:sym typeface="Inria Sans"/>
                      </a:endParaRPr>
                    </a:p>
                  </a:txBody>
                  <a:tcPr marT="91425" marB="91425" marR="91425" marL="91425"/>
                </a:tc>
              </a:tr>
              <a:tr h="544025">
                <a:tc>
                  <a:txBody>
                    <a:bodyPr/>
                    <a:lstStyle/>
                    <a:p>
                      <a:pPr indent="0" lvl="0" marL="0" rtl="0" algn="ctr">
                        <a:lnSpc>
                          <a:spcPct val="115000"/>
                        </a:lnSpc>
                        <a:spcBef>
                          <a:spcPts val="0"/>
                        </a:spcBef>
                        <a:spcAft>
                          <a:spcPts val="0"/>
                        </a:spcAft>
                        <a:buNone/>
                      </a:pPr>
                      <a:r>
                        <a:rPr lang="en" sz="2000">
                          <a:solidFill>
                            <a:srgbClr val="F3F3F3"/>
                          </a:solidFill>
                          <a:latin typeface="Maven Pro"/>
                          <a:ea typeface="Maven Pro"/>
                          <a:cs typeface="Maven Pro"/>
                          <a:sym typeface="Maven Pro"/>
                        </a:rPr>
                        <a:t>3.</a:t>
                      </a:r>
                      <a:endParaRPr sz="2000">
                        <a:solidFill>
                          <a:srgbClr val="F3F3F3"/>
                        </a:solidFill>
                        <a:latin typeface="Maven Pro"/>
                        <a:ea typeface="Maven Pro"/>
                        <a:cs typeface="Maven Pro"/>
                        <a:sym typeface="Maven Pro"/>
                      </a:endParaRPr>
                    </a:p>
                  </a:txBody>
                  <a:tcPr marT="91425" marB="91425" marR="91425" marL="91425"/>
                </a:tc>
                <a:tc>
                  <a:txBody>
                    <a:bodyPr/>
                    <a:lstStyle/>
                    <a:p>
                      <a:pPr indent="0" lvl="0" marL="0" rtl="0" algn="just">
                        <a:lnSpc>
                          <a:spcPct val="115000"/>
                        </a:lnSpc>
                        <a:spcBef>
                          <a:spcPts val="0"/>
                        </a:spcBef>
                        <a:spcAft>
                          <a:spcPts val="0"/>
                        </a:spcAft>
                        <a:buNone/>
                      </a:pPr>
                      <a:r>
                        <a:rPr lang="en" sz="2000">
                          <a:solidFill>
                            <a:srgbClr val="F3F3F3"/>
                          </a:solidFill>
                          <a:latin typeface="Inria Sans"/>
                          <a:ea typeface="Inria Sans"/>
                          <a:cs typeface="Inria Sans"/>
                          <a:sym typeface="Inria Sans"/>
                        </a:rPr>
                        <a:t>Module Description</a:t>
                      </a:r>
                      <a:endParaRPr sz="2000">
                        <a:solidFill>
                          <a:srgbClr val="F3F3F3"/>
                        </a:solidFill>
                        <a:latin typeface="Inria Sans"/>
                        <a:ea typeface="Inria Sans"/>
                        <a:cs typeface="Inria Sans"/>
                        <a:sym typeface="Inria Sans"/>
                      </a:endParaRPr>
                    </a:p>
                  </a:txBody>
                  <a:tcPr marT="91425" marB="91425" marR="91425" marL="91425"/>
                </a:tc>
              </a:tr>
              <a:tr h="537800">
                <a:tc>
                  <a:txBody>
                    <a:bodyPr/>
                    <a:lstStyle/>
                    <a:p>
                      <a:pPr indent="0" lvl="0" marL="0" rtl="0" algn="ctr">
                        <a:lnSpc>
                          <a:spcPct val="115000"/>
                        </a:lnSpc>
                        <a:spcBef>
                          <a:spcPts val="0"/>
                        </a:spcBef>
                        <a:spcAft>
                          <a:spcPts val="0"/>
                        </a:spcAft>
                        <a:buNone/>
                      </a:pPr>
                      <a:r>
                        <a:rPr lang="en" sz="2000">
                          <a:solidFill>
                            <a:srgbClr val="F3F3F3"/>
                          </a:solidFill>
                          <a:latin typeface="Maven Pro"/>
                          <a:ea typeface="Maven Pro"/>
                          <a:cs typeface="Maven Pro"/>
                          <a:sym typeface="Maven Pro"/>
                        </a:rPr>
                        <a:t>4.</a:t>
                      </a:r>
                      <a:endParaRPr sz="2000">
                        <a:solidFill>
                          <a:srgbClr val="F3F3F3"/>
                        </a:solidFill>
                        <a:latin typeface="Maven Pro"/>
                        <a:ea typeface="Maven Pro"/>
                        <a:cs typeface="Maven Pro"/>
                        <a:sym typeface="Maven Pro"/>
                      </a:endParaRPr>
                    </a:p>
                  </a:txBody>
                  <a:tcPr marT="91425" marB="91425" marR="91425" marL="91425"/>
                </a:tc>
                <a:tc>
                  <a:txBody>
                    <a:bodyPr/>
                    <a:lstStyle/>
                    <a:p>
                      <a:pPr indent="0" lvl="0" marL="0" rtl="0" algn="just">
                        <a:lnSpc>
                          <a:spcPct val="115000"/>
                        </a:lnSpc>
                        <a:spcBef>
                          <a:spcPts val="0"/>
                        </a:spcBef>
                        <a:spcAft>
                          <a:spcPts val="0"/>
                        </a:spcAft>
                        <a:buNone/>
                      </a:pPr>
                      <a:r>
                        <a:rPr lang="en" sz="2000">
                          <a:solidFill>
                            <a:srgbClr val="F3F3F3"/>
                          </a:solidFill>
                          <a:latin typeface="Inria Sans"/>
                          <a:ea typeface="Inria Sans"/>
                          <a:cs typeface="Inria Sans"/>
                          <a:sym typeface="Inria Sans"/>
                        </a:rPr>
                        <a:t>Data Flow Diagram</a:t>
                      </a:r>
                      <a:endParaRPr sz="2000">
                        <a:solidFill>
                          <a:srgbClr val="F3F3F3"/>
                        </a:solidFill>
                        <a:latin typeface="Inria Sans"/>
                        <a:ea typeface="Inria Sans"/>
                        <a:cs typeface="Inria Sans"/>
                        <a:sym typeface="Inria Sans"/>
                      </a:endParaRPr>
                    </a:p>
                  </a:txBody>
                  <a:tcPr marT="91425" marB="91425" marR="91425" marL="91425"/>
                </a:tc>
              </a:tr>
              <a:tr h="544025">
                <a:tc>
                  <a:txBody>
                    <a:bodyPr/>
                    <a:lstStyle/>
                    <a:p>
                      <a:pPr indent="0" lvl="0" marL="0" rtl="0" algn="ctr">
                        <a:lnSpc>
                          <a:spcPct val="115000"/>
                        </a:lnSpc>
                        <a:spcBef>
                          <a:spcPts val="0"/>
                        </a:spcBef>
                        <a:spcAft>
                          <a:spcPts val="0"/>
                        </a:spcAft>
                        <a:buNone/>
                      </a:pPr>
                      <a:r>
                        <a:rPr lang="en" sz="2000">
                          <a:solidFill>
                            <a:srgbClr val="F3F3F3"/>
                          </a:solidFill>
                          <a:latin typeface="Maven Pro"/>
                          <a:ea typeface="Maven Pro"/>
                          <a:cs typeface="Maven Pro"/>
                          <a:sym typeface="Maven Pro"/>
                        </a:rPr>
                        <a:t>5.</a:t>
                      </a:r>
                      <a:endParaRPr sz="2000">
                        <a:solidFill>
                          <a:srgbClr val="F3F3F3"/>
                        </a:solidFill>
                        <a:latin typeface="Maven Pro"/>
                        <a:ea typeface="Maven Pro"/>
                        <a:cs typeface="Maven Pro"/>
                        <a:sym typeface="Maven Pro"/>
                      </a:endParaRPr>
                    </a:p>
                  </a:txBody>
                  <a:tcPr marT="91425" marB="91425" marR="91425" marL="91425"/>
                </a:tc>
                <a:tc>
                  <a:txBody>
                    <a:bodyPr/>
                    <a:lstStyle/>
                    <a:p>
                      <a:pPr indent="0" lvl="0" marL="0" rtl="0" algn="just">
                        <a:lnSpc>
                          <a:spcPct val="115000"/>
                        </a:lnSpc>
                        <a:spcBef>
                          <a:spcPts val="0"/>
                        </a:spcBef>
                        <a:spcAft>
                          <a:spcPts val="0"/>
                        </a:spcAft>
                        <a:buNone/>
                      </a:pPr>
                      <a:r>
                        <a:rPr lang="en" sz="2000">
                          <a:solidFill>
                            <a:srgbClr val="F3F3F3"/>
                          </a:solidFill>
                          <a:latin typeface="Inria Sans"/>
                          <a:ea typeface="Inria Sans"/>
                          <a:cs typeface="Inria Sans"/>
                          <a:sym typeface="Inria Sans"/>
                        </a:rPr>
                        <a:t>Entity Relationship Diagram</a:t>
                      </a:r>
                      <a:endParaRPr sz="2000">
                        <a:solidFill>
                          <a:srgbClr val="F3F3F3"/>
                        </a:solidFill>
                        <a:latin typeface="Inria Sans"/>
                        <a:ea typeface="Inria Sans"/>
                        <a:cs typeface="Inria Sans"/>
                        <a:sym typeface="Inria Sans"/>
                      </a:endParaRPr>
                    </a:p>
                  </a:txBody>
                  <a:tcPr marT="91425" marB="91425" marR="91425" marL="91425"/>
                </a:tc>
              </a:tr>
              <a:tr h="537800">
                <a:tc>
                  <a:txBody>
                    <a:bodyPr/>
                    <a:lstStyle/>
                    <a:p>
                      <a:pPr indent="0" lvl="0" marL="0" rtl="0" algn="ctr">
                        <a:lnSpc>
                          <a:spcPct val="115000"/>
                        </a:lnSpc>
                        <a:spcBef>
                          <a:spcPts val="0"/>
                        </a:spcBef>
                        <a:spcAft>
                          <a:spcPts val="0"/>
                        </a:spcAft>
                        <a:buNone/>
                      </a:pPr>
                      <a:r>
                        <a:rPr lang="en" sz="2000">
                          <a:solidFill>
                            <a:srgbClr val="F3F3F3"/>
                          </a:solidFill>
                          <a:latin typeface="Maven Pro"/>
                          <a:ea typeface="Maven Pro"/>
                          <a:cs typeface="Maven Pro"/>
                          <a:sym typeface="Maven Pro"/>
                        </a:rPr>
                        <a:t>6.</a:t>
                      </a:r>
                      <a:endParaRPr sz="2000">
                        <a:solidFill>
                          <a:srgbClr val="F3F3F3"/>
                        </a:solidFill>
                        <a:latin typeface="Maven Pro"/>
                        <a:ea typeface="Maven Pro"/>
                        <a:cs typeface="Maven Pro"/>
                        <a:sym typeface="Maven Pro"/>
                      </a:endParaRPr>
                    </a:p>
                  </a:txBody>
                  <a:tcPr marT="91425" marB="91425" marR="91425" marL="91425"/>
                </a:tc>
                <a:tc>
                  <a:txBody>
                    <a:bodyPr/>
                    <a:lstStyle/>
                    <a:p>
                      <a:pPr indent="0" lvl="0" marL="0" rtl="0" algn="l">
                        <a:lnSpc>
                          <a:spcPct val="115000"/>
                        </a:lnSpc>
                        <a:spcBef>
                          <a:spcPts val="0"/>
                        </a:spcBef>
                        <a:spcAft>
                          <a:spcPts val="0"/>
                        </a:spcAft>
                        <a:buNone/>
                      </a:pPr>
                      <a:r>
                        <a:rPr lang="en" sz="2000">
                          <a:solidFill>
                            <a:srgbClr val="F3F3F3"/>
                          </a:solidFill>
                          <a:latin typeface="Inria Sans"/>
                          <a:ea typeface="Inria Sans"/>
                          <a:cs typeface="Inria Sans"/>
                          <a:sym typeface="Inria Sans"/>
                        </a:rPr>
                        <a:t>Table Design</a:t>
                      </a:r>
                      <a:endParaRPr sz="2000">
                        <a:solidFill>
                          <a:srgbClr val="F3F3F3"/>
                        </a:solidFill>
                        <a:latin typeface="Inria Sans"/>
                        <a:ea typeface="Inria Sans"/>
                        <a:cs typeface="Inria Sans"/>
                        <a:sym typeface="Inria Sans"/>
                      </a:endParaRPr>
                    </a:p>
                  </a:txBody>
                  <a:tcPr marT="91425" marB="91425" marR="91425" marL="91425"/>
                </a:tc>
              </a:tr>
              <a:tr h="537800">
                <a:tc>
                  <a:txBody>
                    <a:bodyPr/>
                    <a:lstStyle/>
                    <a:p>
                      <a:pPr indent="0" lvl="0" marL="0" rtl="0" algn="ctr">
                        <a:lnSpc>
                          <a:spcPct val="115000"/>
                        </a:lnSpc>
                        <a:spcBef>
                          <a:spcPts val="0"/>
                        </a:spcBef>
                        <a:spcAft>
                          <a:spcPts val="0"/>
                        </a:spcAft>
                        <a:buNone/>
                      </a:pPr>
                      <a:r>
                        <a:rPr lang="en" sz="2000">
                          <a:solidFill>
                            <a:srgbClr val="F3F3F3"/>
                          </a:solidFill>
                          <a:latin typeface="Calibri"/>
                          <a:ea typeface="Calibri"/>
                          <a:cs typeface="Calibri"/>
                          <a:sym typeface="Calibri"/>
                        </a:rPr>
                        <a:t>7.</a:t>
                      </a:r>
                      <a:endParaRPr sz="2000">
                        <a:solidFill>
                          <a:srgbClr val="F3F3F3"/>
                        </a:solidFill>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 sz="2000">
                          <a:solidFill>
                            <a:srgbClr val="F3F3F3"/>
                          </a:solidFill>
                          <a:latin typeface="Inria Sans"/>
                          <a:ea typeface="Inria Sans"/>
                          <a:cs typeface="Inria Sans"/>
                          <a:sym typeface="Inria Sans"/>
                        </a:rPr>
                        <a:t>Input/output Form Design</a:t>
                      </a:r>
                      <a:endParaRPr sz="2000">
                        <a:solidFill>
                          <a:srgbClr val="F3F3F3"/>
                        </a:solidFill>
                        <a:latin typeface="Inria Sans"/>
                        <a:ea typeface="Inria Sans"/>
                        <a:cs typeface="Inria Sans"/>
                        <a:sym typeface="Inria Sans"/>
                      </a:endParaRPr>
                    </a:p>
                  </a:txBody>
                  <a:tcPr marT="91425" marB="91425" marR="91425" marL="91425"/>
                </a:tc>
              </a:tr>
            </a:tbl>
          </a:graphicData>
        </a:graphic>
      </p:graphicFrame>
      <p:sp>
        <p:nvSpPr>
          <p:cNvPr id="217" name="Google Shape;217;p13"/>
          <p:cNvSpPr txBox="1"/>
          <p:nvPr/>
        </p:nvSpPr>
        <p:spPr>
          <a:xfrm rot="-5400000">
            <a:off x="-19025" y="2038375"/>
            <a:ext cx="4659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solidFill>
                  <a:srgbClr val="F3F3F3"/>
                </a:solidFill>
                <a:latin typeface="Saira Semi Condensed"/>
                <a:ea typeface="Saira Semi Condensed"/>
                <a:cs typeface="Saira Semi Condensed"/>
                <a:sym typeface="Saira Semi Condensed"/>
              </a:rPr>
              <a:t>Table of Contents</a:t>
            </a:r>
            <a:endParaRPr>
              <a:solidFill>
                <a:srgbClr val="F3F3F3"/>
              </a:solidFill>
              <a:latin typeface="Saira Semi Condensed"/>
              <a:ea typeface="Saira Semi Condensed"/>
              <a:cs typeface="Saira Semi Condensed"/>
              <a:sym typeface="Saira Semi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1"/>
          <p:cNvSpPr txBox="1"/>
          <p:nvPr>
            <p:ph idx="4294967295" type="title"/>
          </p:nvPr>
        </p:nvSpPr>
        <p:spPr>
          <a:xfrm>
            <a:off x="1011275" y="3750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STAFF</a:t>
            </a:r>
            <a:endParaRPr/>
          </a:p>
        </p:txBody>
      </p:sp>
      <p:sp>
        <p:nvSpPr>
          <p:cNvPr id="336" name="Google Shape;336;p3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337" name="Google Shape;337;p31"/>
          <p:cNvGraphicFramePr/>
          <p:nvPr/>
        </p:nvGraphicFramePr>
        <p:xfrm>
          <a:off x="1119413" y="777450"/>
          <a:ext cx="3000000" cy="3000000"/>
        </p:xfrm>
        <a:graphic>
          <a:graphicData uri="http://schemas.openxmlformats.org/drawingml/2006/table">
            <a:tbl>
              <a:tblPr>
                <a:noFill/>
                <a:tableStyleId>{DF188137-D912-4293-B7E7-6BE8FC7E99CC}</a:tableStyleId>
              </a:tblPr>
              <a:tblGrid>
                <a:gridCol w="767775"/>
                <a:gridCol w="2470650"/>
                <a:gridCol w="1490625"/>
                <a:gridCol w="2067025"/>
              </a:tblGrid>
              <a:tr h="122625">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SL NO</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FIELD NAME</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DATATYPE</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CONSTRAINTS</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561125">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1.</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Staff ID</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varchar</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Primary Key</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561125">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2.</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Staff Name</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varchar</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Not NULL</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561125">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3.</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Experience</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int</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Not NULL</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561125">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4.</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Staff Photo</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file</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Not NULL</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100000">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5.</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Age</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int</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Not NULL</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561125">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6.</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Gender</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varchar</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Not NULL</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2"/>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343" name="Google Shape;343;p32"/>
          <p:cNvGraphicFramePr/>
          <p:nvPr/>
        </p:nvGraphicFramePr>
        <p:xfrm>
          <a:off x="1119425" y="505500"/>
          <a:ext cx="3000000" cy="3000000"/>
        </p:xfrm>
        <a:graphic>
          <a:graphicData uri="http://schemas.openxmlformats.org/drawingml/2006/table">
            <a:tbl>
              <a:tblPr>
                <a:noFill/>
                <a:tableStyleId>{DF188137-D912-4293-B7E7-6BE8FC7E99CC}</a:tableStyleId>
              </a:tblPr>
              <a:tblGrid>
                <a:gridCol w="675675"/>
                <a:gridCol w="2819075"/>
                <a:gridCol w="1608600"/>
                <a:gridCol w="2036725"/>
              </a:tblGrid>
              <a:tr h="558525">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7.</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Mail ID</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varchar</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Not NULL</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324425">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8.</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Phone Number</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int</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Not NULL</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324425">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9.</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Login ID</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varchar</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Foreign Key</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324425">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10.</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House Name</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Varchar</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Not NULL</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324425">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11.</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House Number</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Varchar</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Not NULL</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324425">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12.</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City</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Varchar</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Not NULL</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324425">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13.</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Pincode</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int</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600">
                          <a:solidFill>
                            <a:srgbClr val="EFEFEF"/>
                          </a:solidFill>
                          <a:latin typeface="Inria Sans"/>
                          <a:ea typeface="Inria Sans"/>
                          <a:cs typeface="Inria Sans"/>
                          <a:sym typeface="Inria Sans"/>
                        </a:rPr>
                        <a:t>Not NULL</a:t>
                      </a:r>
                      <a:endParaRPr sz="1600">
                        <a:solidFill>
                          <a:srgbClr val="EFEFEF"/>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3"/>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49" name="Google Shape;349;p33"/>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lnSpc>
                <a:spcPct val="115000"/>
              </a:lnSpc>
              <a:spcBef>
                <a:spcPts val="1200"/>
              </a:spcBef>
              <a:spcAft>
                <a:spcPts val="1200"/>
              </a:spcAft>
              <a:buNone/>
            </a:pPr>
            <a:r>
              <a:rPr lang="en"/>
              <a:t>SUBJECT STAFF ALLOCATION</a:t>
            </a:r>
            <a:endParaRPr/>
          </a:p>
        </p:txBody>
      </p:sp>
      <p:graphicFrame>
        <p:nvGraphicFramePr>
          <p:cNvPr id="350" name="Google Shape;350;p33"/>
          <p:cNvGraphicFramePr/>
          <p:nvPr/>
        </p:nvGraphicFramePr>
        <p:xfrm>
          <a:off x="1207850" y="1582975"/>
          <a:ext cx="3000000" cy="3000000"/>
        </p:xfrm>
        <a:graphic>
          <a:graphicData uri="http://schemas.openxmlformats.org/drawingml/2006/table">
            <a:tbl>
              <a:tblPr>
                <a:noFill/>
                <a:tableStyleId>{DF188137-D912-4293-B7E7-6BE8FC7E99CC}</a:tableStyleId>
              </a:tblPr>
              <a:tblGrid>
                <a:gridCol w="929875"/>
                <a:gridCol w="2337200"/>
                <a:gridCol w="1628775"/>
                <a:gridCol w="1638300"/>
              </a:tblGrid>
              <a:tr h="180975">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SL NO</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FIELD NAME</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DATATYPE</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CONSTRAINTS</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180975">
                <a:tc>
                  <a:txBody>
                    <a:bodyPr/>
                    <a:lstStyle/>
                    <a:p>
                      <a:pPr indent="0" lvl="0" marL="0" rtl="0" algn="ctr">
                        <a:lnSpc>
                          <a:spcPct val="115000"/>
                        </a:lnSpc>
                        <a:spcBef>
                          <a:spcPts val="1200"/>
                        </a:spcBef>
                        <a:spcAft>
                          <a:spcPts val="0"/>
                        </a:spcAft>
                        <a:buNone/>
                      </a:pPr>
                      <a:r>
                        <a:rPr lang="en" sz="1700">
                          <a:solidFill>
                            <a:srgbClr val="F3F3F3"/>
                          </a:solidFill>
                          <a:latin typeface="Inria Sans"/>
                          <a:ea typeface="Inria Sans"/>
                          <a:cs typeface="Inria Sans"/>
                          <a:sym typeface="Inria Sans"/>
                        </a:rPr>
                        <a:t>1.</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Staff Subject ID</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varchar</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Primary key</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180975">
                <a:tc>
                  <a:txBody>
                    <a:bodyPr/>
                    <a:lstStyle/>
                    <a:p>
                      <a:pPr indent="0" lvl="0" marL="0" rtl="0" algn="ctr">
                        <a:lnSpc>
                          <a:spcPct val="115000"/>
                        </a:lnSpc>
                        <a:spcBef>
                          <a:spcPts val="1200"/>
                        </a:spcBef>
                        <a:spcAft>
                          <a:spcPts val="0"/>
                        </a:spcAft>
                        <a:buNone/>
                      </a:pPr>
                      <a:r>
                        <a:rPr lang="en" sz="1700">
                          <a:solidFill>
                            <a:srgbClr val="F3F3F3"/>
                          </a:solidFill>
                          <a:latin typeface="Inria Sans"/>
                          <a:ea typeface="Inria Sans"/>
                          <a:cs typeface="Inria Sans"/>
                          <a:sym typeface="Inria Sans"/>
                        </a:rPr>
                        <a:t>2.</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Subject ID</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varchar</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Foreign key</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180975">
                <a:tc>
                  <a:txBody>
                    <a:bodyPr/>
                    <a:lstStyle/>
                    <a:p>
                      <a:pPr indent="0" lvl="0" marL="0" rtl="0" algn="ctr">
                        <a:lnSpc>
                          <a:spcPct val="115000"/>
                        </a:lnSpc>
                        <a:spcBef>
                          <a:spcPts val="1200"/>
                        </a:spcBef>
                        <a:spcAft>
                          <a:spcPts val="0"/>
                        </a:spcAft>
                        <a:buNone/>
                      </a:pPr>
                      <a:r>
                        <a:rPr lang="en" sz="1700">
                          <a:solidFill>
                            <a:srgbClr val="F3F3F3"/>
                          </a:solidFill>
                          <a:latin typeface="Inria Sans"/>
                          <a:ea typeface="Inria Sans"/>
                          <a:cs typeface="Inria Sans"/>
                          <a:sym typeface="Inria Sans"/>
                        </a:rPr>
                        <a:t>3.</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Subject Name</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varchar</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700">
                          <a:solidFill>
                            <a:srgbClr val="F3F3F3"/>
                          </a:solidFill>
                          <a:latin typeface="Inria Sans"/>
                          <a:ea typeface="Inria Sans"/>
                          <a:cs typeface="Inria Sans"/>
                          <a:sym typeface="Inria Sans"/>
                        </a:rPr>
                        <a:t>Foreign key</a:t>
                      </a:r>
                      <a:endParaRPr sz="17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4"/>
          <p:cNvSpPr txBox="1"/>
          <p:nvPr>
            <p:ph idx="4294967295" type="title"/>
          </p:nvPr>
        </p:nvSpPr>
        <p:spPr>
          <a:xfrm>
            <a:off x="607225" y="3750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TIMETABLE</a:t>
            </a:r>
            <a:endParaRPr/>
          </a:p>
        </p:txBody>
      </p:sp>
      <p:sp>
        <p:nvSpPr>
          <p:cNvPr id="356" name="Google Shape;356;p3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357" name="Google Shape;357;p34"/>
          <p:cNvGraphicFramePr/>
          <p:nvPr/>
        </p:nvGraphicFramePr>
        <p:xfrm>
          <a:off x="1593900" y="798400"/>
          <a:ext cx="3000000" cy="3000000"/>
        </p:xfrm>
        <a:graphic>
          <a:graphicData uri="http://schemas.openxmlformats.org/drawingml/2006/table">
            <a:tbl>
              <a:tblPr>
                <a:noFill/>
                <a:tableStyleId>{DF188137-D912-4293-B7E7-6BE8FC7E99CC}</a:tableStyleId>
              </a:tblPr>
              <a:tblGrid>
                <a:gridCol w="925250"/>
                <a:gridCol w="2006025"/>
                <a:gridCol w="1656900"/>
                <a:gridCol w="1885200"/>
              </a:tblGrid>
              <a:tr h="290400">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SL NO</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FIELD NAME</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DATATYPE</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CONSTRAINTS</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585250">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1.</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Timetable ID</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varchar</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Primary key</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585250">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2.</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Day</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Varchar</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Not NULL</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585250">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3.</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Hour</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Varchar</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Not NULL</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585250">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4.</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Course ID</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Varchar</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Foreign Key</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585250">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5.</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Semester</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varchar</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Not NULL</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585250">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6.</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Subject ID</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varchar</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Foreign Key</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63" name="Google Shape;363;p35"/>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LEAVE</a:t>
            </a:r>
            <a:endParaRPr/>
          </a:p>
        </p:txBody>
      </p:sp>
      <p:graphicFrame>
        <p:nvGraphicFramePr>
          <p:cNvPr id="364" name="Google Shape;364;p35"/>
          <p:cNvGraphicFramePr/>
          <p:nvPr/>
        </p:nvGraphicFramePr>
        <p:xfrm>
          <a:off x="1207850" y="1326925"/>
          <a:ext cx="3000000" cy="3000000"/>
        </p:xfrm>
        <a:graphic>
          <a:graphicData uri="http://schemas.openxmlformats.org/drawingml/2006/table">
            <a:tbl>
              <a:tblPr>
                <a:noFill/>
                <a:tableStyleId>{DF188137-D912-4293-B7E7-6BE8FC7E99CC}</a:tableStyleId>
              </a:tblPr>
              <a:tblGrid>
                <a:gridCol w="798825"/>
                <a:gridCol w="2053275"/>
                <a:gridCol w="1737975"/>
                <a:gridCol w="1638300"/>
              </a:tblGrid>
              <a:tr h="514600">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SL NO</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FIELD NAME</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DATATYPE</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CONSTRAINTS</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503650">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1.</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Leave Request ID</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varchar</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Primary Key</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558275">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2.</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Staff ID</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varchar</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Foreign Key</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540125">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3.</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Date</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date</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Not NULL</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540125">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4.</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Reason</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varchar</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Not NULL</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540125">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5.</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Status</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varchar</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Not NULL</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6"/>
          <p:cNvSpPr txBox="1"/>
          <p:nvPr>
            <p:ph idx="4294967295" type="title"/>
          </p:nvPr>
        </p:nvSpPr>
        <p:spPr>
          <a:xfrm>
            <a:off x="640000" y="3750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COMPLAINT</a:t>
            </a:r>
            <a:endParaRPr/>
          </a:p>
        </p:txBody>
      </p:sp>
      <p:sp>
        <p:nvSpPr>
          <p:cNvPr id="370" name="Google Shape;370;p3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371" name="Google Shape;371;p36"/>
          <p:cNvGraphicFramePr/>
          <p:nvPr/>
        </p:nvGraphicFramePr>
        <p:xfrm>
          <a:off x="1577925" y="844800"/>
          <a:ext cx="3000000" cy="3000000"/>
        </p:xfrm>
        <a:graphic>
          <a:graphicData uri="http://schemas.openxmlformats.org/drawingml/2006/table">
            <a:tbl>
              <a:tblPr>
                <a:noFill/>
                <a:tableStyleId>{DF188137-D912-4293-B7E7-6BE8FC7E99CC}</a:tableStyleId>
              </a:tblPr>
              <a:tblGrid>
                <a:gridCol w="722400"/>
                <a:gridCol w="1911300"/>
                <a:gridCol w="1759800"/>
                <a:gridCol w="1594650"/>
              </a:tblGrid>
              <a:tr h="180975">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SL NO</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FIELD NAME</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DATATYPE</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500">
                          <a:solidFill>
                            <a:srgbClr val="F3F3F3"/>
                          </a:solidFill>
                          <a:latin typeface="Inria Sans"/>
                          <a:ea typeface="Inria Sans"/>
                          <a:cs typeface="Inria Sans"/>
                          <a:sym typeface="Inria Sans"/>
                        </a:rPr>
                        <a:t>CONSTRAINTS</a:t>
                      </a:r>
                      <a:endParaRPr sz="1500">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180975">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1.</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Complaint ID</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varchar</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Primary Key</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180975">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2.</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Staff ID</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varchar</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Foreign Key</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180975">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3.</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Date</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date</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Not NULL</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180975">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4.</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Complaint</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Varchar</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Not NULL</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180975">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5.</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Reply</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Varchar</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Not NULL</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r h="180975">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6.</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Status</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varchar</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solidFill>
                            <a:srgbClr val="F3F3F3"/>
                          </a:solidFill>
                          <a:latin typeface="Inria Sans"/>
                          <a:ea typeface="Inria Sans"/>
                          <a:cs typeface="Inria Sans"/>
                          <a:sym typeface="Inria Sans"/>
                        </a:rPr>
                        <a:t>Not NULL</a:t>
                      </a:r>
                      <a:endParaRPr>
                        <a:solidFill>
                          <a:srgbClr val="F3F3F3"/>
                        </a:solidFill>
                        <a:latin typeface="Inria Sans"/>
                        <a:ea typeface="Inria Sans"/>
                        <a:cs typeface="Inria Sans"/>
                        <a:sym typeface="Inria Sans"/>
                      </a:endParaRPr>
                    </a:p>
                  </a:txBody>
                  <a:tcPr marT="91425" marB="91425" marR="68575" marL="68575">
                    <a:lnL cap="flat" cmpd="sng" w="12625">
                      <a:solidFill>
                        <a:schemeClr val="accent4"/>
                      </a:solidFill>
                      <a:prstDash val="solid"/>
                      <a:round/>
                      <a:headEnd len="sm" w="sm" type="none"/>
                      <a:tailEnd len="sm" w="sm" type="none"/>
                    </a:lnL>
                    <a:lnR cap="flat" cmpd="sng" w="12625">
                      <a:solidFill>
                        <a:schemeClr val="accent4"/>
                      </a:solidFill>
                      <a:prstDash val="solid"/>
                      <a:round/>
                      <a:headEnd len="sm" w="sm" type="none"/>
                      <a:tailEnd len="sm" w="sm" type="none"/>
                    </a:lnR>
                    <a:lnT cap="flat" cmpd="sng" w="12625">
                      <a:solidFill>
                        <a:schemeClr val="accent4"/>
                      </a:solidFill>
                      <a:prstDash val="solid"/>
                      <a:round/>
                      <a:headEnd len="sm" w="sm" type="none"/>
                      <a:tailEnd len="sm" w="sm" type="none"/>
                    </a:lnT>
                    <a:lnB cap="flat" cmpd="sng" w="12625">
                      <a:solidFill>
                        <a:schemeClr val="accent4"/>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7"/>
          <p:cNvSpPr txBox="1"/>
          <p:nvPr>
            <p:ph type="ctrTitle"/>
          </p:nvPr>
        </p:nvSpPr>
        <p:spPr>
          <a:xfrm>
            <a:off x="1823925" y="2546844"/>
            <a:ext cx="6634200" cy="608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INPUT/OUTPUT FORM DESIGN</a:t>
            </a:r>
            <a:endParaRPr/>
          </a:p>
        </p:txBody>
      </p:sp>
      <p:pic>
        <p:nvPicPr>
          <p:cNvPr id="377" name="Google Shape;377;p37"/>
          <p:cNvPicPr preferRelativeResize="0"/>
          <p:nvPr/>
        </p:nvPicPr>
        <p:blipFill>
          <a:blip r:embed="rId3">
            <a:alphaModFix/>
          </a:blip>
          <a:stretch>
            <a:fillRect/>
          </a:stretch>
        </p:blipFill>
        <p:spPr>
          <a:xfrm>
            <a:off x="840375" y="2276475"/>
            <a:ext cx="628650" cy="590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8"/>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ADMIN HOME PAGE</a:t>
            </a:r>
            <a:endParaRPr/>
          </a:p>
        </p:txBody>
      </p:sp>
      <p:sp>
        <p:nvSpPr>
          <p:cNvPr id="383" name="Google Shape;383;p3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84" name="Google Shape;384;p38"/>
          <p:cNvPicPr preferRelativeResize="0"/>
          <p:nvPr/>
        </p:nvPicPr>
        <p:blipFill>
          <a:blip r:embed="rId3">
            <a:alphaModFix/>
          </a:blip>
          <a:stretch>
            <a:fillRect/>
          </a:stretch>
        </p:blipFill>
        <p:spPr>
          <a:xfrm>
            <a:off x="425400" y="1305081"/>
            <a:ext cx="8098997" cy="363189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9"/>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ADD COURSE PAGE</a:t>
            </a:r>
            <a:endParaRPr/>
          </a:p>
        </p:txBody>
      </p:sp>
      <p:sp>
        <p:nvSpPr>
          <p:cNvPr id="390" name="Google Shape;390;p3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91" name="Google Shape;391;p39"/>
          <p:cNvPicPr preferRelativeResize="0"/>
          <p:nvPr/>
        </p:nvPicPr>
        <p:blipFill>
          <a:blip r:embed="rId3">
            <a:alphaModFix/>
          </a:blip>
          <a:stretch>
            <a:fillRect/>
          </a:stretch>
        </p:blipFill>
        <p:spPr>
          <a:xfrm>
            <a:off x="641075" y="1299550"/>
            <a:ext cx="7999099" cy="3549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0"/>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ADD NEW SUBJECT PAGE</a:t>
            </a:r>
            <a:endParaRPr/>
          </a:p>
        </p:txBody>
      </p:sp>
      <p:sp>
        <p:nvSpPr>
          <p:cNvPr id="397" name="Google Shape;397;p4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98" name="Google Shape;398;p40"/>
          <p:cNvPicPr preferRelativeResize="0"/>
          <p:nvPr/>
        </p:nvPicPr>
        <p:blipFill>
          <a:blip r:embed="rId3">
            <a:alphaModFix/>
          </a:blip>
          <a:stretch>
            <a:fillRect/>
          </a:stretch>
        </p:blipFill>
        <p:spPr>
          <a:xfrm>
            <a:off x="656900" y="1347225"/>
            <a:ext cx="7839149" cy="3507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4"/>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INTRODUCTION</a:t>
            </a:r>
            <a:endParaRPr/>
          </a:p>
        </p:txBody>
      </p:sp>
      <p:sp>
        <p:nvSpPr>
          <p:cNvPr id="223" name="Google Shape;223;p14"/>
          <p:cNvSpPr txBox="1"/>
          <p:nvPr>
            <p:ph idx="1" type="body"/>
          </p:nvPr>
        </p:nvSpPr>
        <p:spPr>
          <a:xfrm>
            <a:off x="644700" y="1326275"/>
            <a:ext cx="7854600" cy="3429000"/>
          </a:xfrm>
          <a:prstGeom prst="rect">
            <a:avLst/>
          </a:prstGeom>
          <a:ln>
            <a:noFill/>
          </a:ln>
        </p:spPr>
        <p:txBody>
          <a:bodyPr anchorCtr="0" anchor="t" bIns="0" lIns="0" spcFirstLastPara="1" rIns="0" wrap="square" tIns="0">
            <a:noAutofit/>
          </a:bodyPr>
          <a:lstStyle/>
          <a:p>
            <a:pPr indent="0" lvl="0" marL="457200" rtl="0" algn="just">
              <a:lnSpc>
                <a:spcPct val="90000"/>
              </a:lnSpc>
              <a:spcBef>
                <a:spcPts val="0"/>
              </a:spcBef>
              <a:spcAft>
                <a:spcPts val="0"/>
              </a:spcAft>
              <a:buNone/>
            </a:pPr>
            <a:r>
              <a:t/>
            </a:r>
            <a:endParaRPr sz="1900">
              <a:solidFill>
                <a:srgbClr val="F3F3F3"/>
              </a:solidFill>
              <a:latin typeface="Nunito"/>
              <a:ea typeface="Nunito"/>
              <a:cs typeface="Nunito"/>
              <a:sym typeface="Nunito"/>
            </a:endParaRPr>
          </a:p>
          <a:p>
            <a:pPr indent="0" lvl="0" marL="0" rtl="0" algn="just">
              <a:lnSpc>
                <a:spcPct val="90000"/>
              </a:lnSpc>
              <a:spcBef>
                <a:spcPts val="0"/>
              </a:spcBef>
              <a:spcAft>
                <a:spcPts val="0"/>
              </a:spcAft>
              <a:buNone/>
            </a:pPr>
            <a:r>
              <a:t/>
            </a:r>
            <a:endParaRPr sz="1900">
              <a:solidFill>
                <a:srgbClr val="F3F3F3"/>
              </a:solidFill>
              <a:latin typeface="Nunito"/>
              <a:ea typeface="Nunito"/>
              <a:cs typeface="Nunito"/>
              <a:sym typeface="Nunito"/>
            </a:endParaRPr>
          </a:p>
          <a:p>
            <a:pPr indent="-355600" lvl="0" marL="457200" rtl="0" algn="just">
              <a:lnSpc>
                <a:spcPct val="90000"/>
              </a:lnSpc>
              <a:spcBef>
                <a:spcPts val="0"/>
              </a:spcBef>
              <a:spcAft>
                <a:spcPts val="0"/>
              </a:spcAft>
              <a:buSzPts val="2000"/>
              <a:buFont typeface="Nunito"/>
              <a:buChar char="⬥"/>
            </a:pPr>
            <a:r>
              <a:rPr lang="en" sz="1900">
                <a:solidFill>
                  <a:srgbClr val="F3F3F3"/>
                </a:solidFill>
                <a:latin typeface="Nunito"/>
                <a:ea typeface="Nunito"/>
                <a:cs typeface="Nunito"/>
                <a:sym typeface="Nunito"/>
              </a:rPr>
              <a:t> </a:t>
            </a:r>
            <a:r>
              <a:rPr lang="en">
                <a:solidFill>
                  <a:srgbClr val="F3F3F3"/>
                </a:solidFill>
                <a:latin typeface="Nunito"/>
                <a:ea typeface="Nunito"/>
                <a:cs typeface="Nunito"/>
                <a:sym typeface="Nunito"/>
              </a:rPr>
              <a:t>An online leave management system is a web-based leave management </a:t>
            </a:r>
            <a:r>
              <a:rPr lang="en" sz="2100">
                <a:solidFill>
                  <a:srgbClr val="F3F3F3"/>
                </a:solidFill>
                <a:latin typeface="Nunito"/>
                <a:ea typeface="Nunito"/>
                <a:cs typeface="Nunito"/>
                <a:sym typeface="Nunito"/>
              </a:rPr>
              <a:t>application </a:t>
            </a:r>
            <a:r>
              <a:rPr lang="en">
                <a:solidFill>
                  <a:srgbClr val="F3F3F3"/>
                </a:solidFill>
                <a:latin typeface="Nunito"/>
                <a:ea typeface="Nunito"/>
                <a:cs typeface="Nunito"/>
                <a:sym typeface="Nunito"/>
              </a:rPr>
              <a:t>that automates every step of the employee leave management process without compromising on functionality.</a:t>
            </a:r>
            <a:endParaRPr>
              <a:solidFill>
                <a:srgbClr val="F3F3F3"/>
              </a:solidFill>
              <a:latin typeface="Nunito"/>
              <a:ea typeface="Nunito"/>
              <a:cs typeface="Nunito"/>
              <a:sym typeface="Nunito"/>
            </a:endParaRPr>
          </a:p>
          <a:p>
            <a:pPr indent="0" lvl="0" marL="457200" rtl="0" algn="just">
              <a:lnSpc>
                <a:spcPct val="90000"/>
              </a:lnSpc>
              <a:spcBef>
                <a:spcPts val="0"/>
              </a:spcBef>
              <a:spcAft>
                <a:spcPts val="0"/>
              </a:spcAft>
              <a:buNone/>
            </a:pPr>
            <a:r>
              <a:t/>
            </a:r>
            <a:endParaRPr>
              <a:solidFill>
                <a:srgbClr val="F3F3F3"/>
              </a:solidFill>
              <a:latin typeface="Nunito"/>
              <a:ea typeface="Nunito"/>
              <a:cs typeface="Nunito"/>
              <a:sym typeface="Nunito"/>
            </a:endParaRPr>
          </a:p>
          <a:p>
            <a:pPr indent="-355600" lvl="0" marL="457200" rtl="0" algn="just">
              <a:lnSpc>
                <a:spcPct val="90000"/>
              </a:lnSpc>
              <a:spcBef>
                <a:spcPts val="0"/>
              </a:spcBef>
              <a:spcAft>
                <a:spcPts val="0"/>
              </a:spcAft>
              <a:buSzPts val="2000"/>
              <a:buFont typeface="Nunito"/>
              <a:buChar char="⬥"/>
            </a:pPr>
            <a:r>
              <a:rPr lang="en">
                <a:solidFill>
                  <a:srgbClr val="F3F3F3"/>
                </a:solidFill>
                <a:latin typeface="Nunito"/>
                <a:ea typeface="Nunito"/>
                <a:cs typeface="Nunito"/>
                <a:sym typeface="Nunito"/>
              </a:rPr>
              <a:t> Unlike on-premise leave management tools, an online leave management system gives employees the freedom to apply, approve, reject, and manage leave requests from any place, any time, and from any device.</a:t>
            </a:r>
            <a:endParaRPr sz="2300">
              <a:solidFill>
                <a:srgbClr val="F3F3F3"/>
              </a:solidFill>
              <a:latin typeface="Nunito"/>
              <a:ea typeface="Nunito"/>
              <a:cs typeface="Nunito"/>
              <a:sym typeface="Nunito"/>
            </a:endParaRPr>
          </a:p>
          <a:p>
            <a:pPr indent="0" lvl="0" marL="0" rtl="0" algn="l">
              <a:spcBef>
                <a:spcPts val="0"/>
              </a:spcBef>
              <a:spcAft>
                <a:spcPts val="600"/>
              </a:spcAft>
              <a:buNone/>
            </a:pPr>
            <a:r>
              <a:t/>
            </a:r>
            <a:endParaRPr sz="1200">
              <a:solidFill>
                <a:srgbClr val="F3F3F3"/>
              </a:solidFill>
            </a:endParaRPr>
          </a:p>
        </p:txBody>
      </p:sp>
      <p:sp>
        <p:nvSpPr>
          <p:cNvPr id="224" name="Google Shape;224;p1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1"/>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ADD NEW STAFF</a:t>
            </a:r>
            <a:endParaRPr/>
          </a:p>
        </p:txBody>
      </p:sp>
      <p:sp>
        <p:nvSpPr>
          <p:cNvPr id="404" name="Google Shape;404;p4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05" name="Google Shape;405;p41"/>
          <p:cNvPicPr preferRelativeResize="0"/>
          <p:nvPr/>
        </p:nvPicPr>
        <p:blipFill>
          <a:blip r:embed="rId3">
            <a:alphaModFix/>
          </a:blip>
          <a:stretch>
            <a:fillRect/>
          </a:stretch>
        </p:blipFill>
        <p:spPr>
          <a:xfrm>
            <a:off x="742100" y="1359206"/>
            <a:ext cx="7773955" cy="363189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2"/>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CREATE TIMETABLE</a:t>
            </a:r>
            <a:endParaRPr/>
          </a:p>
        </p:txBody>
      </p:sp>
      <p:sp>
        <p:nvSpPr>
          <p:cNvPr id="411" name="Google Shape;411;p42"/>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12" name="Google Shape;412;p42"/>
          <p:cNvPicPr preferRelativeResize="0"/>
          <p:nvPr/>
        </p:nvPicPr>
        <p:blipFill>
          <a:blip r:embed="rId3">
            <a:alphaModFix/>
          </a:blip>
          <a:stretch>
            <a:fillRect/>
          </a:stretch>
        </p:blipFill>
        <p:spPr>
          <a:xfrm>
            <a:off x="185963" y="1402881"/>
            <a:ext cx="8335373" cy="349912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3"/>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OUTPUT-VIEW COURSES</a:t>
            </a:r>
            <a:endParaRPr/>
          </a:p>
        </p:txBody>
      </p:sp>
      <p:sp>
        <p:nvSpPr>
          <p:cNvPr id="418" name="Google Shape;418;p43"/>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19" name="Google Shape;419;p43"/>
          <p:cNvPicPr preferRelativeResize="0"/>
          <p:nvPr/>
        </p:nvPicPr>
        <p:blipFill>
          <a:blip r:embed="rId3">
            <a:alphaModFix/>
          </a:blip>
          <a:stretch>
            <a:fillRect/>
          </a:stretch>
        </p:blipFill>
        <p:spPr>
          <a:xfrm>
            <a:off x="678638" y="1293681"/>
            <a:ext cx="7786715" cy="363189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4"/>
          <p:cNvSpPr txBox="1"/>
          <p:nvPr>
            <p:ph idx="4294967295" type="ctrTitle"/>
          </p:nvPr>
        </p:nvSpPr>
        <p:spPr>
          <a:xfrm>
            <a:off x="1888900" y="2020275"/>
            <a:ext cx="6061200" cy="105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7700">
                <a:solidFill>
                  <a:srgbClr val="F3F3F3"/>
                </a:solidFill>
              </a:rPr>
              <a:t>THANK YOU</a:t>
            </a:r>
            <a:endParaRPr sz="7700">
              <a:solidFill>
                <a:srgbClr val="F3F3F3"/>
              </a:solidFill>
            </a:endParaRPr>
          </a:p>
        </p:txBody>
      </p:sp>
      <p:sp>
        <p:nvSpPr>
          <p:cNvPr id="425" name="Google Shape;425;p4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426" name="Google Shape;426;p44"/>
          <p:cNvGrpSpPr/>
          <p:nvPr/>
        </p:nvGrpSpPr>
        <p:grpSpPr>
          <a:xfrm>
            <a:off x="0" y="1872663"/>
            <a:ext cx="1615075" cy="1398164"/>
            <a:chOff x="375912" y="847485"/>
            <a:chExt cx="405788" cy="351315"/>
          </a:xfrm>
        </p:grpSpPr>
        <p:sp>
          <p:nvSpPr>
            <p:cNvPr id="427" name="Google Shape;427;p44"/>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4"/>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357188"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44"/>
          <p:cNvGrpSpPr/>
          <p:nvPr/>
        </p:nvGrpSpPr>
        <p:grpSpPr>
          <a:xfrm>
            <a:off x="671056" y="2207016"/>
            <a:ext cx="628716" cy="729471"/>
            <a:chOff x="5972700" y="2330200"/>
            <a:chExt cx="411625" cy="387275"/>
          </a:xfrm>
        </p:grpSpPr>
        <p:sp>
          <p:nvSpPr>
            <p:cNvPr id="430" name="Google Shape;430;p44"/>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4"/>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5"/>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ABOUT OUR PROJECT</a:t>
            </a:r>
            <a:endParaRPr/>
          </a:p>
        </p:txBody>
      </p:sp>
      <p:sp>
        <p:nvSpPr>
          <p:cNvPr id="230" name="Google Shape;230;p15"/>
          <p:cNvSpPr txBox="1"/>
          <p:nvPr>
            <p:ph idx="1" type="body"/>
          </p:nvPr>
        </p:nvSpPr>
        <p:spPr>
          <a:xfrm>
            <a:off x="612500" y="1513500"/>
            <a:ext cx="7919100" cy="3477600"/>
          </a:xfrm>
          <a:prstGeom prst="rect">
            <a:avLst/>
          </a:prstGeom>
        </p:spPr>
        <p:txBody>
          <a:bodyPr anchorCtr="0" anchor="t" bIns="0" lIns="0" spcFirstLastPara="1" rIns="0" wrap="square" tIns="0">
            <a:noAutofit/>
          </a:bodyPr>
          <a:lstStyle/>
          <a:p>
            <a:pPr indent="-361950" lvl="0" marL="457200" rtl="0" algn="just">
              <a:lnSpc>
                <a:spcPct val="90000"/>
              </a:lnSpc>
              <a:spcBef>
                <a:spcPts val="0"/>
              </a:spcBef>
              <a:spcAft>
                <a:spcPts val="0"/>
              </a:spcAft>
              <a:buSzPts val="2100"/>
              <a:buFont typeface="Nunito"/>
              <a:buChar char="⬥"/>
            </a:pPr>
            <a:r>
              <a:rPr lang="en" sz="2100">
                <a:solidFill>
                  <a:srgbClr val="EFEFEF"/>
                </a:solidFill>
                <a:latin typeface="Nunito"/>
                <a:ea typeface="Nunito"/>
                <a:cs typeface="Nunito"/>
                <a:sym typeface="Nunito"/>
              </a:rPr>
              <a:t>Our proposed system is an automated leave management system that computerizes the process of applying for and approving a leave of absence and making necessary changes to the schedule accordingly.</a:t>
            </a:r>
            <a:endParaRPr sz="2100">
              <a:solidFill>
                <a:srgbClr val="EFEFEF"/>
              </a:solidFill>
              <a:latin typeface="Nunito"/>
              <a:ea typeface="Nunito"/>
              <a:cs typeface="Nunito"/>
              <a:sym typeface="Nunito"/>
            </a:endParaRPr>
          </a:p>
          <a:p>
            <a:pPr indent="0" lvl="0" marL="457200" rtl="0" algn="just">
              <a:lnSpc>
                <a:spcPct val="90000"/>
              </a:lnSpc>
              <a:spcBef>
                <a:spcPts val="0"/>
              </a:spcBef>
              <a:spcAft>
                <a:spcPts val="0"/>
              </a:spcAft>
              <a:buNone/>
            </a:pPr>
            <a:r>
              <a:t/>
            </a:r>
            <a:endParaRPr sz="2100">
              <a:solidFill>
                <a:srgbClr val="EFEFEF"/>
              </a:solidFill>
              <a:latin typeface="Nunito"/>
              <a:ea typeface="Nunito"/>
              <a:cs typeface="Nunito"/>
              <a:sym typeface="Nunito"/>
            </a:endParaRPr>
          </a:p>
          <a:p>
            <a:pPr indent="-361950" lvl="0" marL="457200" rtl="0" algn="just">
              <a:lnSpc>
                <a:spcPct val="90000"/>
              </a:lnSpc>
              <a:spcBef>
                <a:spcPts val="0"/>
              </a:spcBef>
              <a:spcAft>
                <a:spcPts val="0"/>
              </a:spcAft>
              <a:buSzPts val="2100"/>
              <a:buFont typeface="Nunito"/>
              <a:buChar char="⬥"/>
            </a:pPr>
            <a:r>
              <a:rPr lang="en" sz="2100">
                <a:solidFill>
                  <a:srgbClr val="EFEFEF"/>
                </a:solidFill>
                <a:latin typeface="Nunito"/>
                <a:ea typeface="Nunito"/>
                <a:cs typeface="Nunito"/>
                <a:sym typeface="Nunito"/>
              </a:rPr>
              <a:t>The system stores the timetables for all the classes before hand. A faculty member applies for a leave and once leave is approved, the system automatically adjusts the timetable to accommodate the absence of that faculty member by assigning it to another member who is available at that time. </a:t>
            </a:r>
            <a:endParaRPr sz="1300">
              <a:solidFill>
                <a:srgbClr val="EFEFEF"/>
              </a:solidFill>
            </a:endParaRPr>
          </a:p>
        </p:txBody>
      </p:sp>
      <p:sp>
        <p:nvSpPr>
          <p:cNvPr id="231" name="Google Shape;231;p1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6"/>
          <p:cNvSpPr txBox="1"/>
          <p:nvPr>
            <p:ph idx="4294967295" type="body"/>
          </p:nvPr>
        </p:nvSpPr>
        <p:spPr>
          <a:xfrm>
            <a:off x="1207775" y="932250"/>
            <a:ext cx="6728400" cy="3763800"/>
          </a:xfrm>
          <a:prstGeom prst="rect">
            <a:avLst/>
          </a:prstGeom>
        </p:spPr>
        <p:txBody>
          <a:bodyPr anchorCtr="0" anchor="t" bIns="0" lIns="0" spcFirstLastPara="1" rIns="0" wrap="square" tIns="0">
            <a:noAutofit/>
          </a:bodyPr>
          <a:lstStyle/>
          <a:p>
            <a:pPr indent="-368300" lvl="0" marL="457200" rtl="0" algn="just">
              <a:lnSpc>
                <a:spcPct val="90000"/>
              </a:lnSpc>
              <a:spcBef>
                <a:spcPts val="1000"/>
              </a:spcBef>
              <a:spcAft>
                <a:spcPts val="0"/>
              </a:spcAft>
              <a:buSzPts val="2200"/>
              <a:buFont typeface="Nunito"/>
              <a:buChar char="⬥"/>
            </a:pPr>
            <a:r>
              <a:rPr lang="en" sz="2200">
                <a:solidFill>
                  <a:srgbClr val="EFEFEF"/>
                </a:solidFill>
                <a:latin typeface="Nunito"/>
                <a:ea typeface="Nunito"/>
                <a:cs typeface="Nunito"/>
                <a:sym typeface="Nunito"/>
              </a:rPr>
              <a:t>This avoids the hassle of manually examining the timetables and assigning substitute teachers based on availability. This system thus ensures that no class is left unmonitored during class hours.</a:t>
            </a:r>
            <a:endParaRPr sz="2200">
              <a:solidFill>
                <a:srgbClr val="EFEFEF"/>
              </a:solidFill>
              <a:latin typeface="Nunito"/>
              <a:ea typeface="Nunito"/>
              <a:cs typeface="Nunito"/>
              <a:sym typeface="Nunito"/>
            </a:endParaRPr>
          </a:p>
          <a:p>
            <a:pPr indent="0" lvl="0" marL="0" rtl="0" algn="just">
              <a:lnSpc>
                <a:spcPct val="115000"/>
              </a:lnSpc>
              <a:spcBef>
                <a:spcPts val="1600"/>
              </a:spcBef>
              <a:spcAft>
                <a:spcPts val="0"/>
              </a:spcAft>
              <a:buClr>
                <a:srgbClr val="000000"/>
              </a:buClr>
              <a:buSzPts val="1700"/>
              <a:buFont typeface="Arial"/>
              <a:buNone/>
            </a:pPr>
            <a:r>
              <a:t/>
            </a:r>
            <a:endParaRPr sz="1400">
              <a:solidFill>
                <a:srgbClr val="EFEFEF"/>
              </a:solidFill>
              <a:latin typeface="Nunito"/>
              <a:ea typeface="Nunito"/>
              <a:cs typeface="Nunito"/>
              <a:sym typeface="Nunito"/>
            </a:endParaRPr>
          </a:p>
          <a:p>
            <a:pPr indent="0" lvl="0" marL="0" rtl="0" algn="l">
              <a:spcBef>
                <a:spcPts val="1600"/>
              </a:spcBef>
              <a:spcAft>
                <a:spcPts val="600"/>
              </a:spcAft>
              <a:buNone/>
            </a:pPr>
            <a:r>
              <a:t/>
            </a:r>
            <a:endParaRPr>
              <a:solidFill>
                <a:srgbClr val="F3F3F3"/>
              </a:solidFill>
            </a:endParaRPr>
          </a:p>
        </p:txBody>
      </p:sp>
      <p:sp>
        <p:nvSpPr>
          <p:cNvPr id="237" name="Google Shape;237;p1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7"/>
          <p:cNvSpPr txBox="1"/>
          <p:nvPr>
            <p:ph type="ctrTitle"/>
          </p:nvPr>
        </p:nvSpPr>
        <p:spPr>
          <a:xfrm>
            <a:off x="1845350" y="2267994"/>
            <a:ext cx="6634200" cy="608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MODULE DESCRIPTION</a:t>
            </a:r>
            <a:endParaRPr/>
          </a:p>
        </p:txBody>
      </p:sp>
      <p:sp>
        <p:nvSpPr>
          <p:cNvPr id="243" name="Google Shape;243;p17"/>
          <p:cNvSpPr txBox="1"/>
          <p:nvPr/>
        </p:nvSpPr>
        <p:spPr>
          <a:xfrm>
            <a:off x="708350" y="2046300"/>
            <a:ext cx="908700" cy="10518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b="1">
              <a:solidFill>
                <a:schemeClr val="dk1"/>
              </a:solidFill>
              <a:latin typeface="Saira Semi Condensed"/>
              <a:ea typeface="Saira Semi Condensed"/>
              <a:cs typeface="Saira Semi Condensed"/>
              <a:sym typeface="Saira Semi Condensed"/>
            </a:endParaRPr>
          </a:p>
        </p:txBody>
      </p:sp>
      <p:pic>
        <p:nvPicPr>
          <p:cNvPr id="244" name="Google Shape;244;p17"/>
          <p:cNvPicPr preferRelativeResize="0"/>
          <p:nvPr/>
        </p:nvPicPr>
        <p:blipFill>
          <a:blip r:embed="rId3">
            <a:alphaModFix/>
          </a:blip>
          <a:stretch>
            <a:fillRect/>
          </a:stretch>
        </p:blipFill>
        <p:spPr>
          <a:xfrm>
            <a:off x="900763" y="2295975"/>
            <a:ext cx="523875" cy="552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8"/>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ADMIN</a:t>
            </a:r>
            <a:endParaRPr/>
          </a:p>
        </p:txBody>
      </p:sp>
      <p:sp>
        <p:nvSpPr>
          <p:cNvPr id="250" name="Google Shape;250;p18"/>
          <p:cNvSpPr txBox="1"/>
          <p:nvPr>
            <p:ph idx="1" type="body"/>
          </p:nvPr>
        </p:nvSpPr>
        <p:spPr>
          <a:xfrm>
            <a:off x="1007275" y="1318025"/>
            <a:ext cx="7297500" cy="3546900"/>
          </a:xfrm>
          <a:prstGeom prst="rect">
            <a:avLst/>
          </a:prstGeom>
        </p:spPr>
        <p:txBody>
          <a:bodyPr anchorCtr="0" anchor="t" bIns="0" lIns="0" spcFirstLastPara="1" rIns="0" wrap="square" tIns="0">
            <a:noAutofit/>
          </a:bodyPr>
          <a:lstStyle/>
          <a:p>
            <a:pPr indent="0" lvl="0" marL="0" rtl="0" algn="l">
              <a:lnSpc>
                <a:spcPct val="90000"/>
              </a:lnSpc>
              <a:spcBef>
                <a:spcPts val="1200"/>
              </a:spcBef>
              <a:spcAft>
                <a:spcPts val="0"/>
              </a:spcAft>
              <a:buNone/>
            </a:pPr>
            <a:r>
              <a:rPr lang="en" sz="2100">
                <a:solidFill>
                  <a:srgbClr val="F3F3F3"/>
                </a:solidFill>
                <a:latin typeface="Inria Sans"/>
                <a:ea typeface="Inria Sans"/>
                <a:cs typeface="Inria Sans"/>
                <a:sym typeface="Inria Sans"/>
              </a:rPr>
              <a:t>The overall working of the website is controlled by the admin. Functionalities performed by the admin are as follows:</a:t>
            </a:r>
            <a:endParaRPr sz="2100">
              <a:solidFill>
                <a:srgbClr val="F3F3F3"/>
              </a:solidFill>
              <a:latin typeface="Inria Sans"/>
              <a:ea typeface="Inria Sans"/>
              <a:cs typeface="Inria Sans"/>
              <a:sym typeface="Inria Sans"/>
            </a:endParaRPr>
          </a:p>
          <a:p>
            <a:pPr indent="-349250" lvl="0" marL="457200" rtl="0" algn="l">
              <a:lnSpc>
                <a:spcPct val="90000"/>
              </a:lnSpc>
              <a:spcBef>
                <a:spcPts val="200"/>
              </a:spcBef>
              <a:spcAft>
                <a:spcPts val="0"/>
              </a:spcAft>
              <a:buSzPts val="1900"/>
              <a:buFont typeface="Inria Sans"/>
              <a:buChar char="⬥"/>
            </a:pPr>
            <a:r>
              <a:rPr lang="en" sz="1900">
                <a:solidFill>
                  <a:srgbClr val="F3F3F3"/>
                </a:solidFill>
                <a:latin typeface="Inria Sans"/>
                <a:ea typeface="Inria Sans"/>
                <a:cs typeface="Inria Sans"/>
                <a:sym typeface="Inria Sans"/>
              </a:rPr>
              <a:t>Login</a:t>
            </a:r>
            <a:endParaRPr sz="1900">
              <a:solidFill>
                <a:srgbClr val="F3F3F3"/>
              </a:solidFill>
              <a:latin typeface="Inria Sans"/>
              <a:ea typeface="Inria Sans"/>
              <a:cs typeface="Inria Sans"/>
              <a:sym typeface="Inria Sans"/>
            </a:endParaRPr>
          </a:p>
          <a:p>
            <a:pPr indent="-349250" lvl="0" marL="457200" rtl="0" algn="l">
              <a:lnSpc>
                <a:spcPct val="90000"/>
              </a:lnSpc>
              <a:spcBef>
                <a:spcPts val="0"/>
              </a:spcBef>
              <a:spcAft>
                <a:spcPts val="0"/>
              </a:spcAft>
              <a:buSzPts val="1900"/>
              <a:buFont typeface="Inria Sans"/>
              <a:buChar char="⬥"/>
            </a:pPr>
            <a:r>
              <a:rPr lang="en" sz="1900">
                <a:solidFill>
                  <a:srgbClr val="F3F3F3"/>
                </a:solidFill>
                <a:latin typeface="Inria Sans"/>
                <a:ea typeface="Inria Sans"/>
                <a:cs typeface="Inria Sans"/>
                <a:sym typeface="Inria Sans"/>
              </a:rPr>
              <a:t>Add and manage course</a:t>
            </a:r>
            <a:endParaRPr sz="1900">
              <a:solidFill>
                <a:srgbClr val="F3F3F3"/>
              </a:solidFill>
              <a:latin typeface="Inria Sans"/>
              <a:ea typeface="Inria Sans"/>
              <a:cs typeface="Inria Sans"/>
              <a:sym typeface="Inria Sans"/>
            </a:endParaRPr>
          </a:p>
          <a:p>
            <a:pPr indent="-349250" lvl="0" marL="457200" rtl="0" algn="l">
              <a:lnSpc>
                <a:spcPct val="90000"/>
              </a:lnSpc>
              <a:spcBef>
                <a:spcPts val="0"/>
              </a:spcBef>
              <a:spcAft>
                <a:spcPts val="0"/>
              </a:spcAft>
              <a:buSzPts val="1900"/>
              <a:buFont typeface="Inria Sans"/>
              <a:buChar char="⬥"/>
            </a:pPr>
            <a:r>
              <a:rPr lang="en" sz="1900">
                <a:solidFill>
                  <a:srgbClr val="F3F3F3"/>
                </a:solidFill>
                <a:latin typeface="Inria Sans"/>
                <a:ea typeface="Inria Sans"/>
                <a:cs typeface="Inria Sans"/>
                <a:sym typeface="Inria Sans"/>
              </a:rPr>
              <a:t>Add and Manage subjects</a:t>
            </a:r>
            <a:endParaRPr sz="1900">
              <a:solidFill>
                <a:srgbClr val="F3F3F3"/>
              </a:solidFill>
              <a:latin typeface="Inria Sans"/>
              <a:ea typeface="Inria Sans"/>
              <a:cs typeface="Inria Sans"/>
              <a:sym typeface="Inria Sans"/>
            </a:endParaRPr>
          </a:p>
          <a:p>
            <a:pPr indent="-349250" lvl="0" marL="457200" rtl="0" algn="l">
              <a:lnSpc>
                <a:spcPct val="90000"/>
              </a:lnSpc>
              <a:spcBef>
                <a:spcPts val="0"/>
              </a:spcBef>
              <a:spcAft>
                <a:spcPts val="0"/>
              </a:spcAft>
              <a:buSzPts val="1900"/>
              <a:buFont typeface="Inria Sans"/>
              <a:buChar char="⬥"/>
            </a:pPr>
            <a:r>
              <a:rPr lang="en" sz="1900">
                <a:solidFill>
                  <a:srgbClr val="F3F3F3"/>
                </a:solidFill>
                <a:latin typeface="Inria Sans"/>
                <a:ea typeface="Inria Sans"/>
                <a:cs typeface="Inria Sans"/>
                <a:sym typeface="Inria Sans"/>
              </a:rPr>
              <a:t>Add and manage staff details</a:t>
            </a:r>
            <a:endParaRPr sz="1900">
              <a:solidFill>
                <a:srgbClr val="F3F3F3"/>
              </a:solidFill>
              <a:latin typeface="Inria Sans"/>
              <a:ea typeface="Inria Sans"/>
              <a:cs typeface="Inria Sans"/>
              <a:sym typeface="Inria Sans"/>
            </a:endParaRPr>
          </a:p>
          <a:p>
            <a:pPr indent="-349250" lvl="0" marL="457200" rtl="0" algn="l">
              <a:lnSpc>
                <a:spcPct val="90000"/>
              </a:lnSpc>
              <a:spcBef>
                <a:spcPts val="0"/>
              </a:spcBef>
              <a:spcAft>
                <a:spcPts val="0"/>
              </a:spcAft>
              <a:buSzPts val="1900"/>
              <a:buFont typeface="Inria Sans"/>
              <a:buChar char="⬥"/>
            </a:pPr>
            <a:r>
              <a:rPr lang="en" sz="1900">
                <a:solidFill>
                  <a:srgbClr val="F3F3F3"/>
                </a:solidFill>
                <a:latin typeface="Inria Sans"/>
                <a:ea typeface="Inria Sans"/>
                <a:cs typeface="Inria Sans"/>
                <a:sym typeface="Inria Sans"/>
              </a:rPr>
              <a:t>Allocate staff to each subject</a:t>
            </a:r>
            <a:endParaRPr sz="1900">
              <a:solidFill>
                <a:srgbClr val="F3F3F3"/>
              </a:solidFill>
              <a:latin typeface="Inria Sans"/>
              <a:ea typeface="Inria Sans"/>
              <a:cs typeface="Inria Sans"/>
              <a:sym typeface="Inria Sans"/>
            </a:endParaRPr>
          </a:p>
          <a:p>
            <a:pPr indent="-349250" lvl="0" marL="457200" rtl="0" algn="l">
              <a:lnSpc>
                <a:spcPct val="90000"/>
              </a:lnSpc>
              <a:spcBef>
                <a:spcPts val="0"/>
              </a:spcBef>
              <a:spcAft>
                <a:spcPts val="0"/>
              </a:spcAft>
              <a:buSzPts val="1900"/>
              <a:buFont typeface="Inria Sans"/>
              <a:buChar char="⬥"/>
            </a:pPr>
            <a:r>
              <a:rPr lang="en" sz="1900">
                <a:solidFill>
                  <a:srgbClr val="F3F3F3"/>
                </a:solidFill>
                <a:latin typeface="Inria Sans"/>
                <a:ea typeface="Inria Sans"/>
                <a:cs typeface="Inria Sans"/>
                <a:sym typeface="Inria Sans"/>
              </a:rPr>
              <a:t>Create and manage timetable</a:t>
            </a:r>
            <a:endParaRPr sz="1900">
              <a:solidFill>
                <a:srgbClr val="F3F3F3"/>
              </a:solidFill>
              <a:latin typeface="Inria Sans"/>
              <a:ea typeface="Inria Sans"/>
              <a:cs typeface="Inria Sans"/>
              <a:sym typeface="Inria Sans"/>
            </a:endParaRPr>
          </a:p>
          <a:p>
            <a:pPr indent="-349250" lvl="0" marL="457200" rtl="0" algn="l">
              <a:lnSpc>
                <a:spcPct val="90000"/>
              </a:lnSpc>
              <a:spcBef>
                <a:spcPts val="0"/>
              </a:spcBef>
              <a:spcAft>
                <a:spcPts val="0"/>
              </a:spcAft>
              <a:buSzPts val="1900"/>
              <a:buFont typeface="Inria Sans"/>
              <a:buChar char="⬥"/>
            </a:pPr>
            <a:r>
              <a:rPr lang="en" sz="1900">
                <a:solidFill>
                  <a:srgbClr val="F3F3F3"/>
                </a:solidFill>
                <a:latin typeface="Inria Sans"/>
                <a:ea typeface="Inria Sans"/>
                <a:cs typeface="Inria Sans"/>
                <a:sym typeface="Inria Sans"/>
              </a:rPr>
              <a:t>Approve and reject leave requests</a:t>
            </a:r>
            <a:endParaRPr sz="1900">
              <a:solidFill>
                <a:srgbClr val="F3F3F3"/>
              </a:solidFill>
              <a:latin typeface="Inria Sans"/>
              <a:ea typeface="Inria Sans"/>
              <a:cs typeface="Inria Sans"/>
              <a:sym typeface="Inria Sans"/>
            </a:endParaRPr>
          </a:p>
          <a:p>
            <a:pPr indent="-349250" lvl="0" marL="457200" rtl="0" algn="l">
              <a:lnSpc>
                <a:spcPct val="90000"/>
              </a:lnSpc>
              <a:spcBef>
                <a:spcPts val="0"/>
              </a:spcBef>
              <a:spcAft>
                <a:spcPts val="0"/>
              </a:spcAft>
              <a:buSzPts val="1900"/>
              <a:buFont typeface="Inria Sans"/>
              <a:buChar char="⬥"/>
            </a:pPr>
            <a:r>
              <a:rPr lang="en" sz="1900">
                <a:solidFill>
                  <a:srgbClr val="F3F3F3"/>
                </a:solidFill>
                <a:latin typeface="Inria Sans"/>
                <a:ea typeface="Inria Sans"/>
                <a:cs typeface="Inria Sans"/>
                <a:sym typeface="Inria Sans"/>
              </a:rPr>
              <a:t>View and Reply to complaints sent by staff</a:t>
            </a:r>
            <a:endParaRPr sz="1900">
              <a:solidFill>
                <a:srgbClr val="F3F3F3"/>
              </a:solidFill>
              <a:latin typeface="Inria Sans"/>
              <a:ea typeface="Inria Sans"/>
              <a:cs typeface="Inria Sans"/>
              <a:sym typeface="Inria Sans"/>
            </a:endParaRPr>
          </a:p>
          <a:p>
            <a:pPr indent="0" lvl="0" marL="0" rtl="0" algn="l">
              <a:spcBef>
                <a:spcPts val="400"/>
              </a:spcBef>
              <a:spcAft>
                <a:spcPts val="600"/>
              </a:spcAft>
              <a:buNone/>
            </a:pPr>
            <a:r>
              <a:t/>
            </a:r>
            <a:endParaRPr sz="2200"/>
          </a:p>
        </p:txBody>
      </p:sp>
      <p:sp>
        <p:nvSpPr>
          <p:cNvPr id="251" name="Google Shape;251;p1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9"/>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STAFF</a:t>
            </a:r>
            <a:endParaRPr/>
          </a:p>
        </p:txBody>
      </p:sp>
      <p:sp>
        <p:nvSpPr>
          <p:cNvPr id="257" name="Google Shape;257;p19"/>
          <p:cNvSpPr txBox="1"/>
          <p:nvPr>
            <p:ph idx="1" type="body"/>
          </p:nvPr>
        </p:nvSpPr>
        <p:spPr>
          <a:xfrm>
            <a:off x="1030550" y="1312275"/>
            <a:ext cx="7083000" cy="3561000"/>
          </a:xfrm>
          <a:prstGeom prst="rect">
            <a:avLst/>
          </a:prstGeom>
        </p:spPr>
        <p:txBody>
          <a:bodyPr anchorCtr="0" anchor="t" bIns="0" lIns="0" spcFirstLastPara="1" rIns="0" wrap="square" tIns="0">
            <a:noAutofit/>
          </a:bodyPr>
          <a:lstStyle/>
          <a:p>
            <a:pPr indent="0" lvl="0" marL="0" rtl="0" algn="l">
              <a:lnSpc>
                <a:spcPct val="90000"/>
              </a:lnSpc>
              <a:spcBef>
                <a:spcPts val="1200"/>
              </a:spcBef>
              <a:spcAft>
                <a:spcPts val="0"/>
              </a:spcAft>
              <a:buNone/>
            </a:pPr>
            <a:r>
              <a:rPr lang="en" sz="2100">
                <a:solidFill>
                  <a:srgbClr val="EFEFEF"/>
                </a:solidFill>
                <a:latin typeface="Calibri"/>
                <a:ea typeface="Calibri"/>
                <a:cs typeface="Calibri"/>
                <a:sym typeface="Calibri"/>
              </a:rPr>
              <a:t>Staff module can perform the following functions:</a:t>
            </a:r>
            <a:endParaRPr sz="2100">
              <a:solidFill>
                <a:srgbClr val="EFEFEF"/>
              </a:solidFill>
              <a:latin typeface="Calibri"/>
              <a:ea typeface="Calibri"/>
              <a:cs typeface="Calibri"/>
              <a:sym typeface="Calibri"/>
            </a:endParaRPr>
          </a:p>
          <a:p>
            <a:pPr indent="-349250" lvl="0" marL="457200" rtl="0" algn="l">
              <a:lnSpc>
                <a:spcPct val="90000"/>
              </a:lnSpc>
              <a:spcBef>
                <a:spcPts val="200"/>
              </a:spcBef>
              <a:spcAft>
                <a:spcPts val="0"/>
              </a:spcAft>
              <a:buSzPts val="1900"/>
              <a:buFont typeface="Calibri"/>
              <a:buChar char="⬥"/>
            </a:pPr>
            <a:r>
              <a:rPr lang="en" sz="1900">
                <a:solidFill>
                  <a:srgbClr val="EFEFEF"/>
                </a:solidFill>
                <a:latin typeface="Calibri"/>
                <a:ea typeface="Calibri"/>
                <a:cs typeface="Calibri"/>
                <a:sym typeface="Calibri"/>
              </a:rPr>
              <a:t>Login</a:t>
            </a:r>
            <a:endParaRPr sz="1900">
              <a:solidFill>
                <a:srgbClr val="EFEFEF"/>
              </a:solidFill>
              <a:latin typeface="Calibri"/>
              <a:ea typeface="Calibri"/>
              <a:cs typeface="Calibri"/>
              <a:sym typeface="Calibri"/>
            </a:endParaRPr>
          </a:p>
          <a:p>
            <a:pPr indent="-349250" lvl="0" marL="457200" rtl="0" algn="l">
              <a:lnSpc>
                <a:spcPct val="90000"/>
              </a:lnSpc>
              <a:spcBef>
                <a:spcPts val="0"/>
              </a:spcBef>
              <a:spcAft>
                <a:spcPts val="0"/>
              </a:spcAft>
              <a:buSzPts val="1900"/>
              <a:buFont typeface="Calibri"/>
              <a:buChar char="⬥"/>
            </a:pPr>
            <a:r>
              <a:rPr lang="en" sz="1900">
                <a:solidFill>
                  <a:srgbClr val="EFEFEF"/>
                </a:solidFill>
                <a:latin typeface="Calibri"/>
                <a:ea typeface="Calibri"/>
                <a:cs typeface="Calibri"/>
                <a:sym typeface="Calibri"/>
              </a:rPr>
              <a:t>View Profile</a:t>
            </a:r>
            <a:endParaRPr sz="1900">
              <a:solidFill>
                <a:srgbClr val="EFEFEF"/>
              </a:solidFill>
              <a:latin typeface="Calibri"/>
              <a:ea typeface="Calibri"/>
              <a:cs typeface="Calibri"/>
              <a:sym typeface="Calibri"/>
            </a:endParaRPr>
          </a:p>
          <a:p>
            <a:pPr indent="-349250" lvl="0" marL="457200" rtl="0" algn="l">
              <a:lnSpc>
                <a:spcPct val="90000"/>
              </a:lnSpc>
              <a:spcBef>
                <a:spcPts val="0"/>
              </a:spcBef>
              <a:spcAft>
                <a:spcPts val="0"/>
              </a:spcAft>
              <a:buSzPts val="1900"/>
              <a:buFont typeface="Calibri"/>
              <a:buChar char="⬥"/>
            </a:pPr>
            <a:r>
              <a:rPr lang="en" sz="1900">
                <a:solidFill>
                  <a:srgbClr val="EFEFEF"/>
                </a:solidFill>
                <a:latin typeface="Calibri"/>
                <a:ea typeface="Calibri"/>
                <a:cs typeface="Calibri"/>
                <a:sym typeface="Calibri"/>
              </a:rPr>
              <a:t>Change Password</a:t>
            </a:r>
            <a:endParaRPr sz="1900">
              <a:solidFill>
                <a:srgbClr val="EFEFEF"/>
              </a:solidFill>
              <a:latin typeface="Calibri"/>
              <a:ea typeface="Calibri"/>
              <a:cs typeface="Calibri"/>
              <a:sym typeface="Calibri"/>
            </a:endParaRPr>
          </a:p>
          <a:p>
            <a:pPr indent="-349250" lvl="0" marL="457200" rtl="0" algn="l">
              <a:lnSpc>
                <a:spcPct val="90000"/>
              </a:lnSpc>
              <a:spcBef>
                <a:spcPts val="0"/>
              </a:spcBef>
              <a:spcAft>
                <a:spcPts val="0"/>
              </a:spcAft>
              <a:buSzPts val="1900"/>
              <a:buFont typeface="Calibri"/>
              <a:buChar char="⬥"/>
            </a:pPr>
            <a:r>
              <a:rPr lang="en" sz="1900">
                <a:solidFill>
                  <a:srgbClr val="EFEFEF"/>
                </a:solidFill>
                <a:latin typeface="Calibri"/>
                <a:ea typeface="Calibri"/>
                <a:cs typeface="Calibri"/>
                <a:sym typeface="Calibri"/>
              </a:rPr>
              <a:t>View allocated Subjects</a:t>
            </a:r>
            <a:endParaRPr sz="1900">
              <a:solidFill>
                <a:srgbClr val="EFEFEF"/>
              </a:solidFill>
              <a:latin typeface="Calibri"/>
              <a:ea typeface="Calibri"/>
              <a:cs typeface="Calibri"/>
              <a:sym typeface="Calibri"/>
            </a:endParaRPr>
          </a:p>
          <a:p>
            <a:pPr indent="-349250" lvl="0" marL="457200" rtl="0" algn="l">
              <a:lnSpc>
                <a:spcPct val="90000"/>
              </a:lnSpc>
              <a:spcBef>
                <a:spcPts val="0"/>
              </a:spcBef>
              <a:spcAft>
                <a:spcPts val="0"/>
              </a:spcAft>
              <a:buSzPts val="1900"/>
              <a:buFont typeface="Calibri"/>
              <a:buChar char="⬥"/>
            </a:pPr>
            <a:r>
              <a:rPr lang="en" sz="1900">
                <a:solidFill>
                  <a:srgbClr val="EFEFEF"/>
                </a:solidFill>
                <a:latin typeface="Calibri"/>
                <a:ea typeface="Calibri"/>
                <a:cs typeface="Calibri"/>
                <a:sym typeface="Calibri"/>
              </a:rPr>
              <a:t>View timetable</a:t>
            </a:r>
            <a:endParaRPr sz="1900">
              <a:solidFill>
                <a:srgbClr val="EFEFEF"/>
              </a:solidFill>
              <a:latin typeface="Calibri"/>
              <a:ea typeface="Calibri"/>
              <a:cs typeface="Calibri"/>
              <a:sym typeface="Calibri"/>
            </a:endParaRPr>
          </a:p>
          <a:p>
            <a:pPr indent="-349250" lvl="0" marL="457200" rtl="0" algn="l">
              <a:lnSpc>
                <a:spcPct val="90000"/>
              </a:lnSpc>
              <a:spcBef>
                <a:spcPts val="0"/>
              </a:spcBef>
              <a:spcAft>
                <a:spcPts val="0"/>
              </a:spcAft>
              <a:buSzPts val="1900"/>
              <a:buFont typeface="Calibri"/>
              <a:buChar char="⬥"/>
            </a:pPr>
            <a:r>
              <a:rPr lang="en" sz="1900">
                <a:solidFill>
                  <a:srgbClr val="EFEFEF"/>
                </a:solidFill>
                <a:latin typeface="Calibri"/>
                <a:ea typeface="Calibri"/>
                <a:cs typeface="Calibri"/>
                <a:sym typeface="Calibri"/>
              </a:rPr>
              <a:t>Request for Leave</a:t>
            </a:r>
            <a:endParaRPr sz="1900">
              <a:solidFill>
                <a:srgbClr val="EFEFEF"/>
              </a:solidFill>
              <a:latin typeface="Calibri"/>
              <a:ea typeface="Calibri"/>
              <a:cs typeface="Calibri"/>
              <a:sym typeface="Calibri"/>
            </a:endParaRPr>
          </a:p>
          <a:p>
            <a:pPr indent="-349250" lvl="0" marL="457200" rtl="0" algn="l">
              <a:lnSpc>
                <a:spcPct val="90000"/>
              </a:lnSpc>
              <a:spcBef>
                <a:spcPts val="0"/>
              </a:spcBef>
              <a:spcAft>
                <a:spcPts val="0"/>
              </a:spcAft>
              <a:buSzPts val="1900"/>
              <a:buFont typeface="Calibri"/>
              <a:buChar char="⬥"/>
            </a:pPr>
            <a:r>
              <a:rPr lang="en" sz="1900">
                <a:solidFill>
                  <a:srgbClr val="EFEFEF"/>
                </a:solidFill>
                <a:latin typeface="Calibri"/>
                <a:ea typeface="Calibri"/>
                <a:cs typeface="Calibri"/>
                <a:sym typeface="Calibri"/>
              </a:rPr>
              <a:t>View Leave request status</a:t>
            </a:r>
            <a:endParaRPr sz="1900">
              <a:solidFill>
                <a:srgbClr val="EFEFEF"/>
              </a:solidFill>
              <a:latin typeface="Calibri"/>
              <a:ea typeface="Calibri"/>
              <a:cs typeface="Calibri"/>
              <a:sym typeface="Calibri"/>
            </a:endParaRPr>
          </a:p>
          <a:p>
            <a:pPr indent="-349250" lvl="0" marL="457200" rtl="0" algn="l">
              <a:lnSpc>
                <a:spcPct val="90000"/>
              </a:lnSpc>
              <a:spcBef>
                <a:spcPts val="0"/>
              </a:spcBef>
              <a:spcAft>
                <a:spcPts val="0"/>
              </a:spcAft>
              <a:buSzPts val="1900"/>
              <a:buFont typeface="Calibri"/>
              <a:buChar char="⬥"/>
            </a:pPr>
            <a:r>
              <a:rPr lang="en" sz="1900">
                <a:solidFill>
                  <a:srgbClr val="EFEFEF"/>
                </a:solidFill>
                <a:latin typeface="Calibri"/>
                <a:ea typeface="Calibri"/>
                <a:cs typeface="Calibri"/>
                <a:sym typeface="Calibri"/>
              </a:rPr>
              <a:t>Send Complaints</a:t>
            </a:r>
            <a:endParaRPr sz="1900">
              <a:solidFill>
                <a:srgbClr val="EFEFEF"/>
              </a:solidFill>
              <a:latin typeface="Calibri"/>
              <a:ea typeface="Calibri"/>
              <a:cs typeface="Calibri"/>
              <a:sym typeface="Calibri"/>
            </a:endParaRPr>
          </a:p>
          <a:p>
            <a:pPr indent="-349250" lvl="0" marL="457200" rtl="0" algn="l">
              <a:lnSpc>
                <a:spcPct val="90000"/>
              </a:lnSpc>
              <a:spcBef>
                <a:spcPts val="0"/>
              </a:spcBef>
              <a:spcAft>
                <a:spcPts val="0"/>
              </a:spcAft>
              <a:buSzPts val="1900"/>
              <a:buFont typeface="Calibri"/>
              <a:buChar char="⬥"/>
            </a:pPr>
            <a:r>
              <a:rPr lang="en" sz="1900">
                <a:solidFill>
                  <a:srgbClr val="EFEFEF"/>
                </a:solidFill>
                <a:latin typeface="Calibri"/>
                <a:ea typeface="Calibri"/>
                <a:cs typeface="Calibri"/>
                <a:sym typeface="Calibri"/>
              </a:rPr>
              <a:t>View complaint replies</a:t>
            </a:r>
            <a:endParaRPr sz="1900">
              <a:solidFill>
                <a:srgbClr val="EFEFEF"/>
              </a:solidFill>
              <a:latin typeface="Calibri"/>
              <a:ea typeface="Calibri"/>
              <a:cs typeface="Calibri"/>
              <a:sym typeface="Calibri"/>
            </a:endParaRPr>
          </a:p>
          <a:p>
            <a:pPr indent="-349250" lvl="0" marL="457200" rtl="0" algn="l">
              <a:lnSpc>
                <a:spcPct val="90000"/>
              </a:lnSpc>
              <a:spcBef>
                <a:spcPts val="0"/>
              </a:spcBef>
              <a:spcAft>
                <a:spcPts val="0"/>
              </a:spcAft>
              <a:buSzPts val="1900"/>
              <a:buFont typeface="Calibri"/>
              <a:buChar char="⬥"/>
            </a:pPr>
            <a:r>
              <a:rPr lang="en" sz="1900">
                <a:solidFill>
                  <a:srgbClr val="EFEFEF"/>
                </a:solidFill>
                <a:latin typeface="Calibri"/>
                <a:ea typeface="Calibri"/>
                <a:cs typeface="Calibri"/>
                <a:sym typeface="Calibri"/>
              </a:rPr>
              <a:t>Get notified on changes made in the timetable</a:t>
            </a:r>
            <a:endParaRPr sz="1900">
              <a:solidFill>
                <a:srgbClr val="EFEFEF"/>
              </a:solidFill>
              <a:latin typeface="Calibri"/>
              <a:ea typeface="Calibri"/>
              <a:cs typeface="Calibri"/>
              <a:sym typeface="Calibri"/>
            </a:endParaRPr>
          </a:p>
          <a:p>
            <a:pPr indent="0" lvl="0" marL="0" rtl="0" algn="l">
              <a:spcBef>
                <a:spcPts val="400"/>
              </a:spcBef>
              <a:spcAft>
                <a:spcPts val="600"/>
              </a:spcAft>
              <a:buNone/>
            </a:pPr>
            <a:r>
              <a:t/>
            </a:r>
            <a:endParaRPr sz="2500">
              <a:solidFill>
                <a:srgbClr val="EFEFEF"/>
              </a:solidFill>
            </a:endParaRPr>
          </a:p>
        </p:txBody>
      </p:sp>
      <p:sp>
        <p:nvSpPr>
          <p:cNvPr id="258" name="Google Shape;258;p1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0"/>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PUBLIC</a:t>
            </a:r>
            <a:endParaRPr/>
          </a:p>
        </p:txBody>
      </p:sp>
      <p:sp>
        <p:nvSpPr>
          <p:cNvPr id="264" name="Google Shape;264;p20"/>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Public can perform the following function:</a:t>
            </a:r>
            <a:endParaRPr/>
          </a:p>
          <a:p>
            <a:pPr indent="-342900" lvl="0" marL="457200" rtl="0" algn="l">
              <a:spcBef>
                <a:spcPts val="600"/>
              </a:spcBef>
              <a:spcAft>
                <a:spcPts val="0"/>
              </a:spcAft>
              <a:buSzPts val="1800"/>
              <a:buChar char="⬥"/>
            </a:pPr>
            <a:r>
              <a:rPr lang="en"/>
              <a:t>View timetable</a:t>
            </a:r>
            <a:endParaRPr/>
          </a:p>
        </p:txBody>
      </p:sp>
      <p:sp>
        <p:nvSpPr>
          <p:cNvPr id="265" name="Google Shape;265;p2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