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68" r:id="rId3"/>
    <p:sldId id="258" r:id="rId4"/>
    <p:sldId id="259" r:id="rId5"/>
    <p:sldId id="261" r:id="rId6"/>
    <p:sldId id="262" r:id="rId7"/>
    <p:sldId id="301" r:id="rId8"/>
    <p:sldId id="294" r:id="rId9"/>
    <p:sldId id="263" r:id="rId10"/>
    <p:sldId id="265" r:id="rId11"/>
    <p:sldId id="269" r:id="rId12"/>
    <p:sldId id="280" r:id="rId13"/>
    <p:sldId id="271" r:id="rId14"/>
    <p:sldId id="272" r:id="rId15"/>
    <p:sldId id="273" r:id="rId16"/>
    <p:sldId id="281" r:id="rId17"/>
    <p:sldId id="274" r:id="rId18"/>
    <p:sldId id="282" r:id="rId19"/>
    <p:sldId id="295" r:id="rId20"/>
    <p:sldId id="283" r:id="rId21"/>
    <p:sldId id="284" r:id="rId22"/>
    <p:sldId id="285" r:id="rId23"/>
    <p:sldId id="292" r:id="rId24"/>
    <p:sldId id="293" r:id="rId25"/>
    <p:sldId id="287" r:id="rId26"/>
    <p:sldId id="296" r:id="rId27"/>
    <p:sldId id="297" r:id="rId28"/>
    <p:sldId id="298" r:id="rId29"/>
    <p:sldId id="299" r:id="rId30"/>
    <p:sldId id="300" r:id="rId31"/>
    <p:sldId id="289" r:id="rId32"/>
    <p:sldId id="290" r:id="rId33"/>
    <p:sldId id="288" r:id="rId34"/>
    <p:sldId id="275" r:id="rId35"/>
  </p:sldIdLst>
  <p:sldSz cx="9144000" cy="5143500" type="screen16x9"/>
  <p:notesSz cx="9144000" cy="5143500"/>
  <p:embeddedFontLst>
    <p:embeddedFont>
      <p:font typeface="Ubuntu" charset="0"/>
      <p:regular r:id="rId37"/>
    </p:embeddedFont>
    <p:embeddedFont>
      <p:font typeface="Calibri" pitchFamily="34" charset="0"/>
      <p:regular r:id="rId38"/>
      <p:bold r:id="rId39"/>
      <p:italic r:id="rId40"/>
      <p:boldItalic r:id="rId41"/>
    </p:embeddedFont>
    <p:embeddedFont>
      <p:font typeface="Titillium Web" charset="0"/>
      <p:regular r:id="rId42"/>
      <p:bold r:id="rId43"/>
    </p:embeddedFont>
    <p:embeddedFont>
      <p:font typeface="Cambria" pitchFamily="18" charset="0"/>
      <p:regular r:id="rId44"/>
      <p:bold r:id="rId45"/>
      <p:italic r:id="rId46"/>
      <p:boldItalic r:id="rId47"/>
    </p:embeddedFont>
    <p:embeddedFont>
      <p:font typeface="Arabic Typesetting" charset="-78"/>
      <p:regular r:id="rId48"/>
    </p:embeddedFont>
    <p:embeddedFont>
      <p:font typeface="Roboto" charset="0"/>
      <p:regular r:id="rId49"/>
    </p:embeddedFont>
  </p:embeddedFontLst>
  <p:custDataLst>
    <p:tags r:id="rId50"/>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p:scale>
          <a:sx n="100" d="100"/>
          <a:sy n="100" d="100"/>
        </p:scale>
        <p:origin x="-504" y="102"/>
      </p:cViewPr>
      <p:guideLst>
        <p:guide orient="horz" pos="2160"/>
        <p:guide pos="2880"/>
      </p:guideLst>
    </p:cSldViewPr>
  </p:slideViewPr>
  <p:outlineViewPr>
    <p:cViewPr>
      <p:scale>
        <a:sx n="33" d="100"/>
        <a:sy n="33" d="100"/>
      </p:scale>
      <p:origin x="0" y="917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7/8/2020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dirty="0"/>
          </a:p>
        </p:txBody>
      </p:sp>
    </p:spTree>
    <p:extLst>
      <p:ext uri="{BB962C8B-B14F-4D97-AF65-F5344CB8AC3E}">
        <p14:creationId xmlns=""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327042-6B61-B148-8485-8BBBFAA13D24}"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1"/>
          <p:cNvSpPr/>
          <p:nvPr/>
        </p:nvSpPr>
        <p:spPr>
          <a:xfrm flipH="1">
            <a:off x="-17389" y="-14386"/>
            <a:ext cx="3281975" cy="1432307"/>
          </a:xfrm>
          <a:custGeom>
            <a:avLst/>
            <a:gdLst/>
            <a:ahLst/>
            <a:cxnLst/>
            <a:rect l="0" t="0" r="r" b="b"/>
            <a:pathLst>
              <a:path w="3281975" h="1432307">
                <a:moveTo>
                  <a:pt x="0" y="0"/>
                </a:moveTo>
                <a:lnTo>
                  <a:pt x="1324904" y="1342688"/>
                </a:lnTo>
                <a:lnTo>
                  <a:pt x="1413336" y="1432307"/>
                </a:lnTo>
                <a:lnTo>
                  <a:pt x="1526147" y="1380196"/>
                </a:lnTo>
                <a:lnTo>
                  <a:pt x="3281975" y="569129"/>
                </a:lnTo>
                <a:lnTo>
                  <a:pt x="328197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dirty="0">
              <a:solidFill>
                <a:schemeClr val="tx1"/>
              </a:solidFill>
              <a:latin typeface="Roboto"/>
            </a:endParaRPr>
          </a:p>
        </p:txBody>
      </p:sp>
      <p:sp>
        <p:nvSpPr>
          <p:cNvPr id="3" name="Rounded Rectangle 2"/>
          <p:cNvSpPr/>
          <p:nvPr/>
        </p:nvSpPr>
        <p:spPr>
          <a:xfrm rot="-18900000" flipH="1">
            <a:off x="559465" y="-287884"/>
            <a:ext cx="67370" cy="540479"/>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4" name="Rounded Rectangle 3"/>
          <p:cNvSpPr/>
          <p:nvPr/>
        </p:nvSpPr>
        <p:spPr>
          <a:xfrm rot="-18900000" flipH="1">
            <a:off x="1071318" y="-363795"/>
            <a:ext cx="60365" cy="917774"/>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Rounded Rectangle 4"/>
          <p:cNvSpPr/>
          <p:nvPr/>
        </p:nvSpPr>
        <p:spPr>
          <a:xfrm rot="-18900000">
            <a:off x="2890985" y="-506192"/>
            <a:ext cx="100608" cy="1506894"/>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6" name="Rounded Rectangle 5"/>
          <p:cNvSpPr/>
          <p:nvPr/>
        </p:nvSpPr>
        <p:spPr>
          <a:xfrm rot="-18900000" flipH="1">
            <a:off x="2445922" y="-476831"/>
            <a:ext cx="60365" cy="917774"/>
          </a:xfrm>
          <a:prstGeom prst="roundRect">
            <a:avLst>
              <a:gd name="adj" fmla="val 50000"/>
            </a:avLst>
          </a:prstGeom>
          <a:gradFill rotWithShape="1">
            <a:gsLst>
              <a:gs pos="0">
                <a:schemeClr val="accent2"/>
              </a:gs>
              <a:gs pos="99559">
                <a:schemeClr val="accent3"/>
              </a:gs>
            </a:gsLst>
            <a:lin ang="1854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7" name="Rounded Rectangle 6"/>
          <p:cNvSpPr/>
          <p:nvPr/>
        </p:nvSpPr>
        <p:spPr>
          <a:xfrm rot="-18900000">
            <a:off x="3270345" y="-267411"/>
            <a:ext cx="33536" cy="676313"/>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8" name="Freeform 7"/>
          <p:cNvSpPr/>
          <p:nvPr/>
        </p:nvSpPr>
        <p:spPr>
          <a:xfrm rot="2700000" flipH="1">
            <a:off x="7995716" y="-353361"/>
            <a:ext cx="60365" cy="917774"/>
          </a:xfrm>
          <a:custGeom>
            <a:avLst/>
            <a:gdLst/>
            <a:ahLst/>
            <a:cxnLst/>
            <a:rect l="0" t="0" r="r" b="b"/>
            <a:pathLst>
              <a:path w="60365" h="917775">
                <a:moveTo>
                  <a:pt x="30183" y="0"/>
                </a:moveTo>
                <a:lnTo>
                  <a:pt x="30183" y="0"/>
                </a:lnTo>
                <a:cubicBezTo>
                  <a:pt x="46852" y="0"/>
                  <a:pt x="60365" y="13513"/>
                  <a:pt x="60365" y="30183"/>
                </a:cubicBezTo>
                <a:lnTo>
                  <a:pt x="60365" y="887592"/>
                </a:lnTo>
                <a:cubicBezTo>
                  <a:pt x="60365" y="904262"/>
                  <a:pt x="46852" y="917775"/>
                  <a:pt x="30183" y="917775"/>
                </a:cubicBezTo>
                <a:lnTo>
                  <a:pt x="30183" y="917775"/>
                </a:lnTo>
                <a:cubicBezTo>
                  <a:pt x="13513" y="917775"/>
                  <a:pt x="0" y="904262"/>
                  <a:pt x="0" y="887592"/>
                </a:cubicBezTo>
                <a:lnTo>
                  <a:pt x="0" y="30183"/>
                </a:lnTo>
                <a:close/>
              </a:path>
            </a:pathLst>
          </a:cu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000000"/>
              </a:solidFill>
              <a:latin typeface="Titillium Web"/>
            </a:endParaRPr>
          </a:p>
        </p:txBody>
      </p:sp>
      <p:sp>
        <p:nvSpPr>
          <p:cNvPr id="9" name="Rounded Rectangle 8"/>
          <p:cNvSpPr/>
          <p:nvPr/>
        </p:nvSpPr>
        <p:spPr>
          <a:xfrm rot="2700000" flipH="1">
            <a:off x="4875785" y="1079736"/>
            <a:ext cx="60365" cy="917774"/>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0" name="Rounded Rectangle 9"/>
          <p:cNvSpPr/>
          <p:nvPr/>
        </p:nvSpPr>
        <p:spPr>
          <a:xfrm rot="2700000" flipH="1">
            <a:off x="6270150" y="4570391"/>
            <a:ext cx="60365" cy="917774"/>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1" name="Rounded Rectangle 10"/>
          <p:cNvSpPr/>
          <p:nvPr/>
        </p:nvSpPr>
        <p:spPr>
          <a:xfrm rot="2700000">
            <a:off x="103584" y="4318640"/>
            <a:ext cx="40243" cy="611849"/>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2" name="Title 1"/>
          <p:cNvSpPr>
            <a:spLocks noGrp="1"/>
          </p:cNvSpPr>
          <p:nvPr>
            <p:ph type="title"/>
          </p:nvPr>
        </p:nvSpPr>
        <p:spPr>
          <a:xfrm>
            <a:off x="894477" y="1968236"/>
            <a:ext cx="7362570" cy="1582471"/>
          </a:xfrm>
          <a:prstGeom prst="rect">
            <a:avLst/>
          </a:prstGeom>
        </p:spPr>
        <p:txBody>
          <a:bodyPr vert="horz" rtlCol="0"/>
          <a:lstStyle>
            <a:lvl1pPr lvl="0">
              <a:defRPr lang="en-US" sz="4800" b="1" dirty="0">
                <a:latin typeface="Titillium Web"/>
              </a:defRPr>
            </a:lvl1pPr>
          </a:lstStyle>
          <a:p>
            <a:r>
              <a:rPr lang="en-US" dirty="0"/>
              <a:t>Click to edit Master title style</a:t>
            </a:r>
          </a:p>
        </p:txBody>
      </p:sp>
      <p:sp>
        <p:nvSpPr>
          <p:cNvPr id="13" name="Subtitle 2"/>
          <p:cNvSpPr>
            <a:spLocks noGrp="1"/>
          </p:cNvSpPr>
          <p:nvPr>
            <p:ph type="subTitle" idx="1"/>
          </p:nvPr>
        </p:nvSpPr>
        <p:spPr>
          <a:xfrm>
            <a:off x="894477" y="3558141"/>
            <a:ext cx="7362570" cy="449157"/>
          </a:xfrm>
          <a:prstGeom prst="rect">
            <a:avLst/>
          </a:prstGeom>
        </p:spPr>
        <p:txBody>
          <a:bodyPr vert="horz" lIns="91440" rtlCol="0" anchor="t">
            <a:noAutofit/>
          </a:bodyPr>
          <a:lstStyle>
            <a:lvl1pPr marL="0" lvl="0" indent="0" algn="l">
              <a:lnSpc>
                <a:spcPct val="100000"/>
              </a:lnSpc>
              <a:spcBef>
                <a:spcPts val="0"/>
              </a:spcBef>
              <a:buNone/>
              <a:defRPr lang="en-US" sz="1800" i="0" baseline="0" dirty="0">
                <a:solidFill>
                  <a:schemeClr val="tx1">
                    <a:lumMod val="65000"/>
                    <a:lumOff val="35000"/>
                  </a:schemeClr>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4" name="Slide Number Placeholder 5"/>
          <p:cNvSpPr>
            <a:spLocks noGrp="1"/>
          </p:cNvSpPr>
          <p:nvPr>
            <p:ph type="sldNum" sz="quarter" idx="12"/>
          </p:nvPr>
        </p:nvSpPr>
        <p:spPr/>
        <p:txBody>
          <a:bodyPr vert="horz" rtlCol="0"/>
          <a:lstStyle>
            <a:lvl1pPr lvl="0"/>
          </a:lstStyle>
          <a:p>
            <a:r>
              <a:rPr lang="en-US" dirty="0"/>
              <a:t>&lt;#&gt;</a:t>
            </a:r>
          </a:p>
        </p:txBody>
      </p:sp>
      <p:sp>
        <p:nvSpPr>
          <p:cNvPr id="15" name="Footer Placeholder 4"/>
          <p:cNvSpPr>
            <a:spLocks noGrp="1"/>
          </p:cNvSpPr>
          <p:nvPr>
            <p:ph type="ftr" sz="quarter" idx="11"/>
          </p:nvPr>
        </p:nvSpPr>
        <p:spPr/>
        <p:txBody>
          <a:bodyPr vert="horz" rtlCol="0"/>
          <a:lstStyle>
            <a:lvl1pPr lvl="0"/>
          </a:lstStyle>
          <a:p>
            <a:r>
              <a:rPr lang="en-US" dirty="0"/>
              <a:t>Footer</a:t>
            </a:r>
          </a:p>
        </p:txBody>
      </p:sp>
      <p:sp>
        <p:nvSpPr>
          <p:cNvPr id="16" name="Date Placeholder 3"/>
          <p:cNvSpPr>
            <a:spLocks noGrp="1"/>
          </p:cNvSpPr>
          <p:nvPr>
            <p:ph type="dt" sz="half" idx="10"/>
          </p:nvPr>
        </p:nvSpPr>
        <p:spPr/>
        <p:txBody>
          <a:bodyPr vert="horz" rtlCol="0"/>
          <a:lstStyle>
            <a:lvl1pPr lvl="0"/>
          </a:lstStyle>
          <a:p>
            <a:r>
              <a:rPr lang="en-US" dirty="0"/>
              <a:t>Date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grpSp>
        <p:nvGrpSpPr>
          <p:cNvPr id="2" name="Group 1"/>
          <p:cNvGrpSpPr>
            <a:grpSpLocks noChangeAspect="1"/>
          </p:cNvGrpSpPr>
          <p:nvPr/>
        </p:nvGrpSpPr>
        <p:grpSpPr>
          <a:xfrm>
            <a:off x="219075" y="85725"/>
            <a:ext cx="2954852" cy="2637357"/>
            <a:chOff x="219075" y="85725"/>
            <a:chExt cx="2954852" cy="2637357"/>
          </a:xfrm>
        </p:grpSpPr>
        <p:sp>
          <p:nvSpPr>
            <p:cNvPr id="3" name="Diamond 2"/>
            <p:cNvSpPr>
              <a:spLocks noChangeAspect="1"/>
            </p:cNvSpPr>
            <p:nvPr/>
          </p:nvSpPr>
          <p:spPr>
            <a:xfrm>
              <a:off x="536569" y="85725"/>
              <a:ext cx="2637357" cy="2637357"/>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Diamond 3"/>
            <p:cNvSpPr>
              <a:spLocks noChangeAspect="1"/>
            </p:cNvSpPr>
            <p:nvPr/>
          </p:nvSpPr>
          <p:spPr>
            <a:xfrm>
              <a:off x="219075" y="85725"/>
              <a:ext cx="2637357" cy="2637357"/>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5" name="Group 4"/>
          <p:cNvGrpSpPr>
            <a:grpSpLocks noChangeAspect="1"/>
          </p:cNvGrpSpPr>
          <p:nvPr/>
        </p:nvGrpSpPr>
        <p:grpSpPr>
          <a:xfrm>
            <a:off x="3067050" y="1257300"/>
            <a:ext cx="3019134" cy="2700263"/>
            <a:chOff x="3067050" y="1257300"/>
            <a:chExt cx="3019134" cy="2700263"/>
          </a:xfrm>
        </p:grpSpPr>
        <p:sp>
          <p:nvSpPr>
            <p:cNvPr id="6" name="Diamond 5"/>
            <p:cNvSpPr>
              <a:spLocks noChangeAspect="1"/>
            </p:cNvSpPr>
            <p:nvPr/>
          </p:nvSpPr>
          <p:spPr>
            <a:xfrm>
              <a:off x="3385920" y="1257300"/>
              <a:ext cx="2700263" cy="2700263"/>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Diamond 6"/>
            <p:cNvSpPr>
              <a:spLocks noChangeAspect="1"/>
            </p:cNvSpPr>
            <p:nvPr/>
          </p:nvSpPr>
          <p:spPr>
            <a:xfrm>
              <a:off x="3067050" y="1257300"/>
              <a:ext cx="2700263" cy="2700263"/>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8" name="Group 7"/>
          <p:cNvGrpSpPr>
            <a:grpSpLocks noChangeAspect="1"/>
          </p:cNvGrpSpPr>
          <p:nvPr/>
        </p:nvGrpSpPr>
        <p:grpSpPr>
          <a:xfrm>
            <a:off x="6115050" y="180975"/>
            <a:ext cx="2813658" cy="2532582"/>
            <a:chOff x="6115050" y="180975"/>
            <a:chExt cx="2813658" cy="2532582"/>
          </a:xfrm>
        </p:grpSpPr>
        <p:sp>
          <p:nvSpPr>
            <p:cNvPr id="9" name="Diamond 8"/>
            <p:cNvSpPr>
              <a:spLocks noChangeAspect="1"/>
            </p:cNvSpPr>
            <p:nvPr/>
          </p:nvSpPr>
          <p:spPr>
            <a:xfrm>
              <a:off x="6396125" y="180975"/>
              <a:ext cx="2532582" cy="2532582"/>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Diamond 9"/>
            <p:cNvSpPr>
              <a:spLocks noChangeAspect="1"/>
            </p:cNvSpPr>
            <p:nvPr/>
          </p:nvSpPr>
          <p:spPr>
            <a:xfrm>
              <a:off x="6115050" y="180975"/>
              <a:ext cx="2532582" cy="2532582"/>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1" name="Rounded Rectangle 10"/>
          <p:cNvSpPr/>
          <p:nvPr/>
        </p:nvSpPr>
        <p:spPr>
          <a:xfrm rot="2700000">
            <a:off x="4847677" y="-262066"/>
            <a:ext cx="57570" cy="905648"/>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2" name="Rounded Rectangle 11"/>
          <p:cNvSpPr/>
          <p:nvPr/>
        </p:nvSpPr>
        <p:spPr>
          <a:xfrm rot="2700000">
            <a:off x="7333663" y="4576317"/>
            <a:ext cx="57570" cy="905648"/>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3" name="Picture Placeholder 2"/>
          <p:cNvSpPr>
            <a:spLocks noGrp="1" noChangeAspect="1"/>
          </p:cNvSpPr>
          <p:nvPr>
            <p:ph type="pic"/>
          </p:nvPr>
        </p:nvSpPr>
        <p:spPr>
          <a:xfrm>
            <a:off x="409575" y="123825"/>
            <a:ext cx="2571750" cy="2571750"/>
          </a:xfrm>
          <a:prstGeom prst="diamond">
            <a:avLst/>
          </a:prstGeom>
          <a:solidFill>
            <a:schemeClr val="bg1"/>
          </a:solidFill>
          <a:ln w="38100">
            <a:noFill/>
            <a:miter lim="800000"/>
          </a:ln>
          <a:effectLst>
            <a:outerShdw blurRad="101600" dir="2700000">
              <a:srgbClr val="3F3F3F">
                <a:alpha val="30000"/>
              </a:srgbClr>
            </a:outerShdw>
          </a:effectLst>
        </p:spPr>
        <p:txBody>
          <a:bodyPr vert="horz" rtlCol="0"/>
          <a:lstStyle/>
          <a:p>
            <a:r>
              <a:rPr lang="en-US" dirty="0"/>
              <a:t>Click icon to add picture</a:t>
            </a:r>
          </a:p>
        </p:txBody>
      </p:sp>
      <p:sp>
        <p:nvSpPr>
          <p:cNvPr id="14" name="Content Placeholder 2"/>
          <p:cNvSpPr>
            <a:spLocks noGrp="1"/>
          </p:cNvSpPr>
          <p:nvPr>
            <p:ph type="body" idx="1"/>
          </p:nvPr>
        </p:nvSpPr>
        <p:spPr>
          <a:xfrm>
            <a:off x="742950" y="2890588"/>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5" name="Picture Placeholder 2"/>
          <p:cNvSpPr>
            <a:spLocks noGrp="1" noChangeAspect="1"/>
          </p:cNvSpPr>
          <p:nvPr>
            <p:ph type="pic" idx="2"/>
          </p:nvPr>
        </p:nvSpPr>
        <p:spPr>
          <a:xfrm>
            <a:off x="3238500" y="1276350"/>
            <a:ext cx="2667000" cy="2667000"/>
          </a:xfrm>
          <a:prstGeom prst="diamond">
            <a:avLst/>
          </a:prstGeom>
          <a:solidFill>
            <a:schemeClr val="bg1"/>
          </a:solidFill>
          <a:ln w="38100">
            <a:noFill/>
            <a:miter lim="800000"/>
          </a:ln>
          <a:effectLst>
            <a:outerShdw blurRad="101600" dir="2700000">
              <a:srgbClr val="3F3F3F">
                <a:alpha val="30000"/>
              </a:srgbClr>
            </a:outerShdw>
          </a:effectLst>
        </p:spPr>
        <p:txBody>
          <a:bodyPr vert="horz" rtlCol="0"/>
          <a:lstStyle/>
          <a:p>
            <a:r>
              <a:rPr lang="en-US" dirty="0"/>
              <a:t>Click icon to add picture</a:t>
            </a:r>
          </a:p>
        </p:txBody>
      </p:sp>
      <p:sp>
        <p:nvSpPr>
          <p:cNvPr id="16" name="Content Placeholder 2"/>
          <p:cNvSpPr>
            <a:spLocks noGrp="1"/>
          </p:cNvSpPr>
          <p:nvPr>
            <p:ph type="body" idx="3"/>
          </p:nvPr>
        </p:nvSpPr>
        <p:spPr>
          <a:xfrm>
            <a:off x="3595687" y="533400"/>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7" name="Picture Placeholder 2"/>
          <p:cNvSpPr>
            <a:spLocks noGrp="1"/>
          </p:cNvSpPr>
          <p:nvPr>
            <p:ph type="pic" idx="4"/>
          </p:nvPr>
        </p:nvSpPr>
        <p:spPr>
          <a:xfrm>
            <a:off x="6334125" y="257175"/>
            <a:ext cx="2381250" cy="2381250"/>
          </a:xfrm>
          <a:prstGeom prst="diamond">
            <a:avLst/>
          </a:prstGeom>
          <a:solidFill>
            <a:schemeClr val="bg1"/>
          </a:solidFill>
          <a:ln w="38100">
            <a:noFill/>
            <a:miter lim="800000"/>
          </a:ln>
          <a:effectLst>
            <a:outerShdw blurRad="101600" dir="2700000">
              <a:srgbClr val="3F3F3F">
                <a:alpha val="30000"/>
              </a:srgbClr>
            </a:outerShdw>
          </a:effectLst>
        </p:spPr>
        <p:txBody>
          <a:bodyPr vert="horz" rtlCol="0"/>
          <a:lstStyle/>
          <a:p>
            <a:r>
              <a:rPr lang="en-US" dirty="0"/>
              <a:t>Click icon to add picture</a:t>
            </a:r>
          </a:p>
        </p:txBody>
      </p:sp>
      <p:sp>
        <p:nvSpPr>
          <p:cNvPr id="18" name="Content Placeholder 2"/>
          <p:cNvSpPr>
            <a:spLocks noGrp="1"/>
          </p:cNvSpPr>
          <p:nvPr>
            <p:ph type="body" idx="5"/>
          </p:nvPr>
        </p:nvSpPr>
        <p:spPr>
          <a:xfrm>
            <a:off x="6572250" y="2819400"/>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9" name="Title 1"/>
          <p:cNvSpPr>
            <a:spLocks noGrp="1"/>
          </p:cNvSpPr>
          <p:nvPr>
            <p:ph type="title" idx="6"/>
          </p:nvPr>
        </p:nvSpPr>
        <p:spPr>
          <a:xfrm>
            <a:off x="514351" y="3963486"/>
            <a:ext cx="7480300" cy="704850"/>
          </a:xfrm>
          <a:prstGeom prst="rect">
            <a:avLst/>
          </a:prstGeom>
        </p:spPr>
        <p:txBody>
          <a:bodyPr vert="horz" rtlCol="0" anchor="t"/>
          <a:lstStyle>
            <a:lvl1pPr lvl="0"/>
          </a:lstStyle>
          <a:p>
            <a:r>
              <a:rPr lang="en-US" dirty="0"/>
              <a:t>Click to edit Master title style</a:t>
            </a:r>
          </a:p>
        </p:txBody>
      </p:sp>
      <p:sp>
        <p:nvSpPr>
          <p:cNvPr id="20" name="Slide Number Placeholder 4"/>
          <p:cNvSpPr>
            <a:spLocks noGrp="1"/>
          </p:cNvSpPr>
          <p:nvPr>
            <p:ph type="sldNum" sz="quarter" idx="12"/>
          </p:nvPr>
        </p:nvSpPr>
        <p:spPr/>
        <p:txBody>
          <a:bodyPr vert="horz" rtlCol="0"/>
          <a:lstStyle/>
          <a:p>
            <a:r>
              <a:rPr lang="en-US" dirty="0"/>
              <a:t>&lt;#&gt;</a:t>
            </a:r>
          </a:p>
        </p:txBody>
      </p:sp>
      <p:sp>
        <p:nvSpPr>
          <p:cNvPr id="21" name="Footer Placeholder 3"/>
          <p:cNvSpPr>
            <a:spLocks noGrp="1"/>
          </p:cNvSpPr>
          <p:nvPr>
            <p:ph type="ftr" sz="quarter" idx="11"/>
          </p:nvPr>
        </p:nvSpPr>
        <p:spPr/>
        <p:txBody>
          <a:bodyPr vert="horz" rtlCol="0"/>
          <a:lstStyle/>
          <a:p>
            <a:r>
              <a:rPr lang="en-US" dirty="0"/>
              <a:t>Footer</a:t>
            </a:r>
          </a:p>
        </p:txBody>
      </p:sp>
      <p:sp>
        <p:nvSpPr>
          <p:cNvPr id="22" name="Date Placeholder 1"/>
          <p:cNvSpPr>
            <a:spLocks noGrp="1"/>
          </p:cNvSpPr>
          <p:nvPr>
            <p:ph type="dt" sz="half" idx="10"/>
          </p:nvPr>
        </p:nvSpPr>
        <p:spPr/>
        <p:txBody>
          <a:bodyPr vert="horz" rtlCol="0"/>
          <a:lstStyle/>
          <a:p>
            <a:r>
              <a:rPr lang="en-US" dirty="0"/>
              <a:t>Date</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2" name="Group 1"/>
          <p:cNvGrpSpPr>
            <a:grpSpLocks noChangeAspect="1"/>
          </p:cNvGrpSpPr>
          <p:nvPr/>
        </p:nvGrpSpPr>
        <p:grpSpPr>
          <a:xfrm>
            <a:off x="1502736" y="2534045"/>
            <a:ext cx="2289755" cy="2047919"/>
            <a:chOff x="1502736" y="2534045"/>
            <a:chExt cx="2289755" cy="2047919"/>
          </a:xfrm>
        </p:grpSpPr>
        <p:sp>
          <p:nvSpPr>
            <p:cNvPr id="3" name="Diamond 2"/>
            <p:cNvSpPr>
              <a:spLocks noChangeAspect="1"/>
            </p:cNvSpPr>
            <p:nvPr/>
          </p:nvSpPr>
          <p:spPr>
            <a:xfrm>
              <a:off x="1744572" y="2534045"/>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Diamond 3"/>
            <p:cNvSpPr>
              <a:spLocks noChangeAspect="1"/>
            </p:cNvSpPr>
            <p:nvPr/>
          </p:nvSpPr>
          <p:spPr>
            <a:xfrm>
              <a:off x="1502736" y="2534045"/>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5" name="Group 4"/>
          <p:cNvGrpSpPr>
            <a:grpSpLocks noChangeAspect="1"/>
          </p:cNvGrpSpPr>
          <p:nvPr/>
        </p:nvGrpSpPr>
        <p:grpSpPr>
          <a:xfrm>
            <a:off x="3941097" y="2477093"/>
            <a:ext cx="2289755" cy="2047919"/>
            <a:chOff x="3941097" y="2477093"/>
            <a:chExt cx="2289755" cy="2047919"/>
          </a:xfrm>
        </p:grpSpPr>
        <p:sp>
          <p:nvSpPr>
            <p:cNvPr id="6" name="Diamond 5"/>
            <p:cNvSpPr>
              <a:spLocks noChangeAspect="1"/>
            </p:cNvSpPr>
            <p:nvPr/>
          </p:nvSpPr>
          <p:spPr>
            <a:xfrm>
              <a:off x="4182933" y="2477093"/>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Diamond 6"/>
            <p:cNvSpPr>
              <a:spLocks noChangeAspect="1"/>
            </p:cNvSpPr>
            <p:nvPr/>
          </p:nvSpPr>
          <p:spPr>
            <a:xfrm>
              <a:off x="3941097" y="2477093"/>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8" name="Group 7"/>
          <p:cNvGrpSpPr>
            <a:grpSpLocks noChangeAspect="1"/>
          </p:cNvGrpSpPr>
          <p:nvPr/>
        </p:nvGrpSpPr>
        <p:grpSpPr>
          <a:xfrm>
            <a:off x="2692966" y="1248170"/>
            <a:ext cx="2289755" cy="2047919"/>
            <a:chOff x="2692966" y="1248170"/>
            <a:chExt cx="2289755" cy="2047919"/>
          </a:xfrm>
        </p:grpSpPr>
        <p:sp>
          <p:nvSpPr>
            <p:cNvPr id="9" name="Diamond 8"/>
            <p:cNvSpPr>
              <a:spLocks noChangeAspect="1"/>
            </p:cNvSpPr>
            <p:nvPr/>
          </p:nvSpPr>
          <p:spPr>
            <a:xfrm>
              <a:off x="2934802" y="1248170"/>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Diamond 9"/>
            <p:cNvSpPr>
              <a:spLocks noChangeAspect="1"/>
            </p:cNvSpPr>
            <p:nvPr/>
          </p:nvSpPr>
          <p:spPr>
            <a:xfrm>
              <a:off x="2692966" y="1248170"/>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11" name="Group 10"/>
          <p:cNvGrpSpPr>
            <a:grpSpLocks noChangeAspect="1"/>
          </p:cNvGrpSpPr>
          <p:nvPr/>
        </p:nvGrpSpPr>
        <p:grpSpPr>
          <a:xfrm>
            <a:off x="5266100" y="1266904"/>
            <a:ext cx="2290545" cy="2048626"/>
            <a:chOff x="5266100" y="1266904"/>
            <a:chExt cx="2290545" cy="2048626"/>
          </a:xfrm>
        </p:grpSpPr>
        <p:sp>
          <p:nvSpPr>
            <p:cNvPr id="12" name="Diamond 11"/>
            <p:cNvSpPr>
              <a:spLocks noChangeAspect="1"/>
            </p:cNvSpPr>
            <p:nvPr/>
          </p:nvSpPr>
          <p:spPr>
            <a:xfrm>
              <a:off x="5508019" y="1266904"/>
              <a:ext cx="2048626" cy="2048626"/>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Diamond 12"/>
            <p:cNvSpPr>
              <a:spLocks noChangeAspect="1"/>
            </p:cNvSpPr>
            <p:nvPr/>
          </p:nvSpPr>
          <p:spPr>
            <a:xfrm>
              <a:off x="5266100" y="1266904"/>
              <a:ext cx="2048626" cy="2048626"/>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4" name="Rounded Rectangle 13"/>
          <p:cNvSpPr/>
          <p:nvPr/>
        </p:nvSpPr>
        <p:spPr>
          <a:xfrm rot="-18900000">
            <a:off x="8436998" y="-178187"/>
            <a:ext cx="48358" cy="97522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5" name="Rounded Rectangle 14"/>
          <p:cNvSpPr/>
          <p:nvPr/>
        </p:nvSpPr>
        <p:spPr>
          <a:xfrm rot="2700000" flipH="1">
            <a:off x="7218698" y="4627304"/>
            <a:ext cx="60365" cy="91777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6" name="Rounded Rectangle 15"/>
          <p:cNvSpPr/>
          <p:nvPr/>
        </p:nvSpPr>
        <p:spPr>
          <a:xfrm rot="2700000">
            <a:off x="103584" y="4318640"/>
            <a:ext cx="40243" cy="611849"/>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7" name="Rounded Rectangle 16"/>
          <p:cNvSpPr/>
          <p:nvPr/>
        </p:nvSpPr>
        <p:spPr>
          <a:xfrm rot="2700000" flipH="1">
            <a:off x="1025472" y="1497887"/>
            <a:ext cx="60365" cy="91777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8" name="Title 1"/>
          <p:cNvSpPr>
            <a:spLocks noGrp="1"/>
          </p:cNvSpPr>
          <p:nvPr>
            <p:ph type="title"/>
          </p:nvPr>
        </p:nvSpPr>
        <p:spPr>
          <a:xfrm>
            <a:off x="809625" y="399282"/>
            <a:ext cx="7524750" cy="639377"/>
          </a:xfrm>
        </p:spPr>
        <p:txBody>
          <a:bodyPr vert="horz" rtlCol="0"/>
          <a:lstStyle>
            <a:lvl1pPr lvl="0" algn="ctr"/>
          </a:lstStyle>
          <a:p>
            <a:r>
              <a:rPr lang="en-US" dirty="0"/>
              <a:t>Click to edit Master title style</a:t>
            </a:r>
          </a:p>
        </p:txBody>
      </p:sp>
      <p:sp>
        <p:nvSpPr>
          <p:cNvPr id="19" name="Picture Placeholder 2"/>
          <p:cNvSpPr>
            <a:spLocks noGrp="1" noChangeAspect="1"/>
          </p:cNvSpPr>
          <p:nvPr>
            <p:ph type="pic" idx="1"/>
          </p:nvPr>
        </p:nvSpPr>
        <p:spPr>
          <a:xfrm>
            <a:off x="2788216" y="1229120"/>
            <a:ext cx="2095500" cy="2095500"/>
          </a:xfrm>
          <a:prstGeom prst="diamond">
            <a:avLst/>
          </a:prstGeom>
          <a:solidFill>
            <a:schemeClr val="bg1"/>
          </a:solidFill>
          <a:ln w="38100">
            <a:noFill/>
            <a:miter lim="800000"/>
          </a:ln>
        </p:spPr>
        <p:txBody>
          <a:bodyPr vert="horz" rtlCol="0"/>
          <a:lstStyle/>
          <a:p>
            <a:r>
              <a:rPr lang="en-US" dirty="0"/>
              <a:t>Click icon to add picture</a:t>
            </a:r>
          </a:p>
        </p:txBody>
      </p:sp>
      <p:sp>
        <p:nvSpPr>
          <p:cNvPr id="20" name="Picture Placeholder 2"/>
          <p:cNvSpPr>
            <a:spLocks noGrp="1" noChangeAspect="1"/>
          </p:cNvSpPr>
          <p:nvPr>
            <p:ph type="pic" idx="2"/>
          </p:nvPr>
        </p:nvSpPr>
        <p:spPr>
          <a:xfrm>
            <a:off x="1607511" y="2514995"/>
            <a:ext cx="2095500" cy="2095500"/>
          </a:xfrm>
          <a:prstGeom prst="diamond">
            <a:avLst/>
          </a:prstGeom>
          <a:solidFill>
            <a:schemeClr val="bg1"/>
          </a:solidFill>
          <a:ln w="38100">
            <a:noFill/>
            <a:miter lim="800000"/>
          </a:ln>
        </p:spPr>
        <p:txBody>
          <a:bodyPr vert="horz" rtlCol="0"/>
          <a:lstStyle/>
          <a:p>
            <a:r>
              <a:rPr lang="en-US" dirty="0"/>
              <a:t>Click icon to add picture</a:t>
            </a:r>
          </a:p>
        </p:txBody>
      </p:sp>
      <p:sp>
        <p:nvSpPr>
          <p:cNvPr id="21" name="Picture Placeholder 2"/>
          <p:cNvSpPr>
            <a:spLocks noGrp="1" noChangeAspect="1"/>
          </p:cNvSpPr>
          <p:nvPr>
            <p:ph type="pic" idx="3"/>
          </p:nvPr>
        </p:nvSpPr>
        <p:spPr>
          <a:xfrm>
            <a:off x="4045872" y="2458043"/>
            <a:ext cx="2095500" cy="2095500"/>
          </a:xfrm>
          <a:prstGeom prst="diamond">
            <a:avLst/>
          </a:prstGeom>
          <a:solidFill>
            <a:schemeClr val="bg1"/>
          </a:solidFill>
          <a:ln w="38100">
            <a:noFill/>
            <a:miter lim="800000"/>
          </a:ln>
        </p:spPr>
        <p:txBody>
          <a:bodyPr vert="horz" rtlCol="0"/>
          <a:lstStyle/>
          <a:p>
            <a:r>
              <a:rPr lang="en-US" dirty="0"/>
              <a:t>Click icon to add picture</a:t>
            </a:r>
          </a:p>
        </p:txBody>
      </p:sp>
      <p:sp>
        <p:nvSpPr>
          <p:cNvPr id="22" name="Picture Placeholder 2"/>
          <p:cNvSpPr>
            <a:spLocks noGrp="1" noChangeAspect="1"/>
          </p:cNvSpPr>
          <p:nvPr>
            <p:ph type="pic" idx="4"/>
          </p:nvPr>
        </p:nvSpPr>
        <p:spPr>
          <a:xfrm>
            <a:off x="5370875" y="1247854"/>
            <a:ext cx="2095500" cy="2095500"/>
          </a:xfrm>
          <a:prstGeom prst="diamond">
            <a:avLst/>
          </a:prstGeom>
          <a:solidFill>
            <a:schemeClr val="bg1"/>
          </a:solidFill>
          <a:ln w="38100">
            <a:noFill/>
            <a:miter lim="800000"/>
          </a:ln>
        </p:spPr>
        <p:txBody>
          <a:bodyPr vert="horz" rtlCol="0"/>
          <a:lstStyle/>
          <a:p>
            <a:r>
              <a:rPr lang="en-US" dirty="0"/>
              <a:t>Click icon to add picture</a:t>
            </a:r>
          </a:p>
        </p:txBody>
      </p:sp>
      <p:sp>
        <p:nvSpPr>
          <p:cNvPr id="23" name="Slide Number Placeholder 4"/>
          <p:cNvSpPr>
            <a:spLocks noGrp="1"/>
          </p:cNvSpPr>
          <p:nvPr>
            <p:ph type="sldNum" sz="quarter" idx="12"/>
          </p:nvPr>
        </p:nvSpPr>
        <p:spPr/>
        <p:txBody>
          <a:bodyPr vert="horz" rtlCol="0"/>
          <a:lstStyle/>
          <a:p>
            <a:r>
              <a:rPr lang="en-US" dirty="0"/>
              <a:t>&lt;#&gt;</a:t>
            </a:r>
          </a:p>
        </p:txBody>
      </p:sp>
      <p:sp>
        <p:nvSpPr>
          <p:cNvPr id="24" name="Footer Placeholder 3"/>
          <p:cNvSpPr>
            <a:spLocks noGrp="1"/>
          </p:cNvSpPr>
          <p:nvPr>
            <p:ph type="ftr" sz="quarter" idx="11"/>
          </p:nvPr>
        </p:nvSpPr>
        <p:spPr/>
        <p:txBody>
          <a:bodyPr vert="horz" rtlCol="0"/>
          <a:lstStyle/>
          <a:p>
            <a:r>
              <a:rPr lang="en-US" dirty="0"/>
              <a:t>Footer</a:t>
            </a:r>
          </a:p>
        </p:txBody>
      </p:sp>
      <p:sp>
        <p:nvSpPr>
          <p:cNvPr id="25" name="Date Placeholder 1"/>
          <p:cNvSpPr>
            <a:spLocks noGrp="1"/>
          </p:cNvSpPr>
          <p:nvPr>
            <p:ph type="dt" sz="half" idx="10"/>
          </p:nvPr>
        </p:nvSpPr>
        <p:spPr/>
        <p:txBody>
          <a:bodyPr vert="horz" rtlCol="0"/>
          <a:lstStyle/>
          <a:p>
            <a:r>
              <a:rPr lang="en-US" dirty="0"/>
              <a:t>Date</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1"/>
          <p:cNvSpPr/>
          <p:nvPr/>
        </p:nvSpPr>
        <p:spPr>
          <a:xfrm flipH="1">
            <a:off x="-39095" y="-3363"/>
            <a:ext cx="5271887" cy="2294106"/>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ounded Rectangle 2"/>
          <p:cNvSpPr/>
          <p:nvPr/>
        </p:nvSpPr>
        <p:spPr>
          <a:xfrm rot="-18900000" flipH="1">
            <a:off x="3711517" y="-327595"/>
            <a:ext cx="107906" cy="865677"/>
          </a:xfrm>
          <a:prstGeom prst="roundRect">
            <a:avLst>
              <a:gd name="adj" fmla="val 50000"/>
            </a:avLst>
          </a:prstGeom>
          <a:gradFill rotWithShape="1">
            <a:gsLst>
              <a:gs pos="0">
                <a:schemeClr val="accent2"/>
              </a:gs>
              <a:gs pos="99559">
                <a:schemeClr val="accent3"/>
              </a:gs>
            </a:gsLst>
            <a:lin ang="1854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4" name="Rounded Rectangle 3"/>
          <p:cNvSpPr/>
          <p:nvPr/>
        </p:nvSpPr>
        <p:spPr>
          <a:xfrm rot="-18900000">
            <a:off x="5170808" y="-450929"/>
            <a:ext cx="53714" cy="1083242"/>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Diamond 4"/>
          <p:cNvSpPr>
            <a:spLocks noChangeAspect="1"/>
          </p:cNvSpPr>
          <p:nvPr/>
        </p:nvSpPr>
        <p:spPr>
          <a:xfrm>
            <a:off x="370733" y="419100"/>
            <a:ext cx="4267348" cy="4267348"/>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iamond 5"/>
          <p:cNvSpPr>
            <a:spLocks noChangeAspect="1"/>
          </p:cNvSpPr>
          <p:nvPr/>
        </p:nvSpPr>
        <p:spPr>
          <a:xfrm>
            <a:off x="119210" y="419100"/>
            <a:ext cx="4267348" cy="4267348"/>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ounded Rectangle 6"/>
          <p:cNvSpPr/>
          <p:nvPr/>
        </p:nvSpPr>
        <p:spPr>
          <a:xfrm rot="2700000">
            <a:off x="8060536" y="253420"/>
            <a:ext cx="44156" cy="671335"/>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Rounded Rectangle 7"/>
          <p:cNvSpPr/>
          <p:nvPr/>
        </p:nvSpPr>
        <p:spPr>
          <a:xfrm rot="2700000">
            <a:off x="4220282" y="4736001"/>
            <a:ext cx="40243" cy="611849"/>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9" name="Title 7"/>
          <p:cNvSpPr>
            <a:spLocks noGrp="1" noChangeAspect="1"/>
          </p:cNvSpPr>
          <p:nvPr>
            <p:ph type="title"/>
          </p:nvPr>
        </p:nvSpPr>
        <p:spPr>
          <a:xfrm>
            <a:off x="237789" y="409575"/>
            <a:ext cx="4278017" cy="4282571"/>
          </a:xfrm>
          <a:prstGeom prst="diamond">
            <a:avLst/>
          </a:prstGeom>
          <a:solidFill>
            <a:schemeClr val="bg1"/>
          </a:solidFill>
          <a:ln w="28575" cap="flat">
            <a:noFill/>
            <a:prstDash val="solid"/>
            <a:round/>
          </a:ln>
          <a:effectLst>
            <a:outerShdw blurRad="101600" dir="2700000">
              <a:srgbClr val="3F3F3F">
                <a:alpha val="27999"/>
              </a:srgbClr>
            </a:outerShdw>
          </a:effectLst>
        </p:spPr>
        <p:txBody>
          <a:bodyPr vert="horz" rtlCol="0" anchor="ctr"/>
          <a:lstStyle>
            <a:lvl1pPr lvl="0" algn="ctr">
              <a:defRPr lang="en-US" sz="2800" b="1" dirty="0">
                <a:latin typeface="+mn-lt"/>
              </a:defRPr>
            </a:lvl1pPr>
          </a:lstStyle>
          <a:p>
            <a:r>
              <a:rPr lang="en-US" dirty="0"/>
              <a:t>Click to edit Master title style</a:t>
            </a:r>
          </a:p>
        </p:txBody>
      </p:sp>
      <p:sp>
        <p:nvSpPr>
          <p:cNvPr id="10" name="Content Placeholder 2"/>
          <p:cNvSpPr>
            <a:spLocks noGrp="1"/>
          </p:cNvSpPr>
          <p:nvPr>
            <p:ph idx="1"/>
          </p:nvPr>
        </p:nvSpPr>
        <p:spPr>
          <a:xfrm>
            <a:off x="4799651" y="678562"/>
            <a:ext cx="3984556" cy="3832256"/>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p:cNvSpPr>
            <a:spLocks noGrp="1"/>
          </p:cNvSpPr>
          <p:nvPr>
            <p:ph type="sldNum" sz="quarter" idx="12"/>
          </p:nvPr>
        </p:nvSpPr>
        <p:spPr/>
        <p:txBody>
          <a:bodyPr vert="horz" rtlCol="0"/>
          <a:lstStyle/>
          <a:p>
            <a:r>
              <a:rPr lang="en-US" dirty="0"/>
              <a:t>&lt;#&gt;</a:t>
            </a:r>
          </a:p>
        </p:txBody>
      </p:sp>
      <p:sp>
        <p:nvSpPr>
          <p:cNvPr id="12" name="Footer Placeholder 3"/>
          <p:cNvSpPr>
            <a:spLocks noGrp="1"/>
          </p:cNvSpPr>
          <p:nvPr>
            <p:ph type="ftr" sz="quarter" idx="11"/>
          </p:nvPr>
        </p:nvSpPr>
        <p:spPr/>
        <p:txBody>
          <a:bodyPr vert="horz" rtlCol="0"/>
          <a:lstStyle/>
          <a:p>
            <a:r>
              <a:rPr lang="en-US" dirty="0"/>
              <a:t>Footer</a:t>
            </a:r>
          </a:p>
        </p:txBody>
      </p:sp>
      <p:sp>
        <p:nvSpPr>
          <p:cNvPr id="13"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ounded Rectangle 1"/>
          <p:cNvSpPr/>
          <p:nvPr/>
        </p:nvSpPr>
        <p:spPr>
          <a:xfrm rot="-18900000" flipH="1" flipV="1">
            <a:off x="6492785" y="4276401"/>
            <a:ext cx="89976" cy="1347647"/>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3" name="Rounded Rectangle 2"/>
          <p:cNvSpPr/>
          <p:nvPr/>
        </p:nvSpPr>
        <p:spPr>
          <a:xfrm rot="-18900000" flipV="1">
            <a:off x="7600272" y="4758033"/>
            <a:ext cx="53985" cy="820785"/>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4" name="Rounded Rectangle 3"/>
          <p:cNvSpPr/>
          <p:nvPr/>
        </p:nvSpPr>
        <p:spPr>
          <a:xfrm rot="-18900000" flipH="1" flipV="1">
            <a:off x="6213499" y="4805659"/>
            <a:ext cx="29992" cy="604841"/>
          </a:xfrm>
          <a:prstGeom prst="roundRect">
            <a:avLst>
              <a:gd name="adj" fmla="val 50000"/>
            </a:avLst>
          </a:prstGeom>
          <a:gradFill rotWithShape="1">
            <a:gsLst>
              <a:gs pos="0">
                <a:schemeClr val="accent2"/>
              </a:gs>
              <a:gs pos="99559">
                <a:schemeClr val="accent3"/>
              </a:gs>
            </a:gsLst>
            <a:lin ang="1872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5" name="Rounded Rectangle 4"/>
          <p:cNvSpPr/>
          <p:nvPr/>
        </p:nvSpPr>
        <p:spPr>
          <a:xfrm rot="2700000">
            <a:off x="2028583" y="4420667"/>
            <a:ext cx="66513" cy="969942"/>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p:cNvSpPr/>
          <p:nvPr/>
        </p:nvSpPr>
        <p:spPr>
          <a:xfrm rot="2700000" flipH="1">
            <a:off x="7704126" y="-353486"/>
            <a:ext cx="84958" cy="1323265"/>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Freeform 6"/>
          <p:cNvSpPr/>
          <p:nvPr/>
        </p:nvSpPr>
        <p:spPr>
          <a:xfrm flipV="1">
            <a:off x="6240160" y="3903273"/>
            <a:ext cx="2943622" cy="1280942"/>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rot="10800000"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8" name="Text Placeholder 2"/>
          <p:cNvSpPr>
            <a:spLocks noGrp="1"/>
          </p:cNvSpPr>
          <p:nvPr>
            <p:ph type="body"/>
          </p:nvPr>
        </p:nvSpPr>
        <p:spPr>
          <a:xfrm>
            <a:off x="838200" y="2164551"/>
            <a:ext cx="7472264" cy="511812"/>
          </a:xfrm>
          <a:prstGeom prst="rect">
            <a:avLst/>
          </a:prstGeom>
        </p:spPr>
        <p:txBody>
          <a:bodyPr vert="horz" rtlCol="0" anchor="b">
            <a:normAutofit/>
          </a:bodyPr>
          <a:lstStyle>
            <a:lvl1pPr marL="0" lvl="0" indent="0">
              <a:lnSpc>
                <a:spcPct val="100000"/>
              </a:lnSpc>
              <a:buNone/>
              <a:defRPr lang="en-US" sz="1600" i="0" dirty="0">
                <a:solidFill>
                  <a:schemeClr val="tx1">
                    <a:lumMod val="65000"/>
                    <a:lumOff val="35000"/>
                  </a:schemeClr>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9" name="Title 1"/>
          <p:cNvSpPr>
            <a:spLocks noGrp="1"/>
          </p:cNvSpPr>
          <p:nvPr>
            <p:ph type="title" idx="1"/>
          </p:nvPr>
        </p:nvSpPr>
        <p:spPr>
          <a:xfrm>
            <a:off x="828675" y="2708578"/>
            <a:ext cx="7490282" cy="1090829"/>
          </a:xfrm>
          <a:prstGeom prst="rect">
            <a:avLst/>
          </a:prstGeom>
        </p:spPr>
        <p:txBody>
          <a:bodyPr vert="horz" rtlCol="0" anchor="t"/>
          <a:lstStyle>
            <a:lvl1pPr lvl="0">
              <a:defRPr lang="en-US" sz="4000" b="1" dirty="0">
                <a:latin typeface="Titillium Web"/>
              </a:defRPr>
            </a:lvl1pPr>
          </a:lstStyle>
          <a:p>
            <a:r>
              <a:rPr lang="en-US" dirty="0"/>
              <a:t>Click to edit Master title style</a:t>
            </a:r>
          </a:p>
        </p:txBody>
      </p:sp>
      <p:sp>
        <p:nvSpPr>
          <p:cNvPr id="10" name="Slide Number Placeholder 5"/>
          <p:cNvSpPr>
            <a:spLocks noGrp="1"/>
          </p:cNvSpPr>
          <p:nvPr>
            <p:ph type="sldNum" sz="quarter" idx="12"/>
          </p:nvPr>
        </p:nvSpPr>
        <p:spPr/>
        <p:txBody>
          <a:bodyPr vert="horz" rtlCol="0"/>
          <a:lstStyle>
            <a:lvl1pPr lvl="0"/>
          </a:lstStyle>
          <a:p>
            <a:r>
              <a:rPr lang="en-US" dirty="0"/>
              <a:t>&lt;#&gt;</a:t>
            </a:r>
          </a:p>
        </p:txBody>
      </p:sp>
      <p:sp>
        <p:nvSpPr>
          <p:cNvPr id="11" name="Footer Placeholder 4"/>
          <p:cNvSpPr>
            <a:spLocks noGrp="1"/>
          </p:cNvSpPr>
          <p:nvPr>
            <p:ph type="ftr" sz="quarter" idx="11"/>
          </p:nvPr>
        </p:nvSpPr>
        <p:spPr/>
        <p:txBody>
          <a:bodyPr vert="horz" rtlCol="0"/>
          <a:lstStyle>
            <a:lvl1pPr lvl="0"/>
          </a:lstStyle>
          <a:p>
            <a:r>
              <a:rPr lang="en-US" dirty="0"/>
              <a:t>Footer</a:t>
            </a:r>
          </a:p>
        </p:txBody>
      </p:sp>
      <p:sp>
        <p:nvSpPr>
          <p:cNvPr id="12" name="Date Placeholder 3"/>
          <p:cNvSpPr>
            <a:spLocks noGrp="1"/>
          </p:cNvSpPr>
          <p:nvPr>
            <p:ph type="dt" sz="half" idx="10"/>
          </p:nvPr>
        </p:nvSpPr>
        <p:spPr/>
        <p:txBody>
          <a:bodyPr vert="horz" rtlCol="0"/>
          <a:lstStyle>
            <a:lvl1pPr lvl="0"/>
          </a:lstStyle>
          <a:p>
            <a:r>
              <a:rPr lang="en-US" dirty="0"/>
              <a:t>Date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ounded Rectangle 1"/>
          <p:cNvSpPr/>
          <p:nvPr/>
        </p:nvSpPr>
        <p:spPr>
          <a:xfrm rot="2700000" flipH="1">
            <a:off x="1354440" y="-872623"/>
            <a:ext cx="106198" cy="1654081"/>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ounded Rectangle 2"/>
          <p:cNvSpPr/>
          <p:nvPr/>
        </p:nvSpPr>
        <p:spPr>
          <a:xfrm rot="2700000">
            <a:off x="7077326" y="-44462"/>
            <a:ext cx="46950" cy="68466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p:cNvSpPr/>
          <p:nvPr/>
        </p:nvSpPr>
        <p:spPr>
          <a:xfrm rot="2700000" flipH="1">
            <a:off x="4018232" y="4567222"/>
            <a:ext cx="52540" cy="961791"/>
          </a:xfrm>
          <a:prstGeom prst="roundRect">
            <a:avLst>
              <a:gd name="adj" fmla="val 50000"/>
            </a:avLst>
          </a:prstGeom>
          <a:solidFill>
            <a:schemeClr val="accent3">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Title 1"/>
          <p:cNvSpPr>
            <a:spLocks noGrp="1"/>
          </p:cNvSpPr>
          <p:nvPr>
            <p:ph type="title"/>
          </p:nvPr>
        </p:nvSpPr>
        <p:spPr/>
        <p:txBody>
          <a:bodyPr vert="horz" rtlCol="0"/>
          <a:lstStyle>
            <a:lvl1pPr lvl="0"/>
          </a:lstStyle>
          <a:p>
            <a:r>
              <a:rPr lang="en-US" dirty="0"/>
              <a:t>Click to edit Master title style</a:t>
            </a:r>
          </a:p>
        </p:txBody>
      </p:sp>
      <p:sp>
        <p:nvSpPr>
          <p:cNvPr id="6" name="Content Placeholder 2"/>
          <p:cNvSpPr>
            <a:spLocks noGrp="1"/>
          </p:cNvSpPr>
          <p:nvPr>
            <p:ph idx="1"/>
          </p:nvPr>
        </p:nvSpPr>
        <p:spPr>
          <a:xfrm>
            <a:off x="808968" y="1352550"/>
            <a:ext cx="3619500" cy="3042431"/>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2"/>
          </p:nvPr>
        </p:nvSpPr>
        <p:spPr>
          <a:xfrm>
            <a:off x="4714875" y="1352550"/>
            <a:ext cx="3619500" cy="3042431"/>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p:cNvSpPr>
            <a:spLocks noGrp="1"/>
          </p:cNvSpPr>
          <p:nvPr>
            <p:ph type="sldNum" sz="quarter" idx="12"/>
          </p:nvPr>
        </p:nvSpPr>
        <p:spPr/>
        <p:txBody>
          <a:bodyPr vert="horz" rtlCol="0"/>
          <a:lstStyle/>
          <a:p>
            <a:r>
              <a:rPr lang="en-US" dirty="0"/>
              <a:t>&lt;#&gt;</a:t>
            </a:r>
          </a:p>
        </p:txBody>
      </p:sp>
      <p:sp>
        <p:nvSpPr>
          <p:cNvPr id="9" name="Footer Placeholder 5"/>
          <p:cNvSpPr>
            <a:spLocks noGrp="1"/>
          </p:cNvSpPr>
          <p:nvPr>
            <p:ph type="ftr" sz="quarter" idx="11"/>
          </p:nvPr>
        </p:nvSpPr>
        <p:spPr/>
        <p:txBody>
          <a:bodyPr vert="horz" rtlCol="0"/>
          <a:lstStyle/>
          <a:p>
            <a:r>
              <a:rPr lang="en-US" dirty="0"/>
              <a:t>Footer</a:t>
            </a:r>
          </a:p>
        </p:txBody>
      </p:sp>
      <p:sp>
        <p:nvSpPr>
          <p:cNvPr id="10" name="Date Placeholder 4"/>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ounded Rectangle 1"/>
          <p:cNvSpPr/>
          <p:nvPr/>
        </p:nvSpPr>
        <p:spPr>
          <a:xfrm rot="2700000" flipH="1">
            <a:off x="7704126" y="-353486"/>
            <a:ext cx="84958" cy="132326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ounded Rectangle 2"/>
          <p:cNvSpPr/>
          <p:nvPr/>
        </p:nvSpPr>
        <p:spPr>
          <a:xfrm rot="2700000">
            <a:off x="2028583" y="4420667"/>
            <a:ext cx="66513" cy="969942"/>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p:cNvSpPr/>
          <p:nvPr/>
        </p:nvSpPr>
        <p:spPr>
          <a:xfrm rot="-18900000" flipV="1">
            <a:off x="7600272" y="4758033"/>
            <a:ext cx="53985" cy="82078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5" name="Title 1"/>
          <p:cNvSpPr>
            <a:spLocks noGrp="1"/>
          </p:cNvSpPr>
          <p:nvPr>
            <p:ph type="title"/>
          </p:nvPr>
        </p:nvSpPr>
        <p:spPr/>
        <p:txBody>
          <a:bodyPr vert="horz" rtlCol="0"/>
          <a:lstStyle>
            <a:lvl1pPr lvl="0"/>
          </a:lstStyle>
          <a:p>
            <a:r>
              <a:rPr lang="en-US" dirty="0"/>
              <a:t>Click to edit Master title style</a:t>
            </a:r>
          </a:p>
        </p:txBody>
      </p:sp>
      <p:sp>
        <p:nvSpPr>
          <p:cNvPr id="6" name="Text Placeholder 2"/>
          <p:cNvSpPr>
            <a:spLocks noGrp="1"/>
          </p:cNvSpPr>
          <p:nvPr>
            <p:ph type="body" idx="1"/>
          </p:nvPr>
        </p:nvSpPr>
        <p:spPr>
          <a:xfrm>
            <a:off x="800100" y="1358670"/>
            <a:ext cx="3619500" cy="540644"/>
          </a:xfrm>
          <a:prstGeom prst="rect">
            <a:avLst/>
          </a:prstGeom>
        </p:spPr>
        <p:txBody>
          <a:bodyPr vert="horz" rtlCol="0" anchor="ctr">
            <a:normAutofit/>
          </a:bodyPr>
          <a:lstStyle>
            <a:lvl1pPr marL="0" lvl="0" indent="0" algn="l">
              <a:buNone/>
              <a:defRPr lang="en-US" sz="1400" i="0" cap="none" dirty="0">
                <a:solidFill>
                  <a:schemeClr val="tx1">
                    <a:lumMod val="85000"/>
                    <a:lumOff val="15000"/>
                  </a:schemeClr>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7" name="Content Placeholder 2"/>
          <p:cNvSpPr>
            <a:spLocks noGrp="1"/>
          </p:cNvSpPr>
          <p:nvPr>
            <p:ph idx="2"/>
          </p:nvPr>
        </p:nvSpPr>
        <p:spPr>
          <a:xfrm>
            <a:off x="800100" y="1965696"/>
            <a:ext cx="3619500" cy="2528517"/>
          </a:xfrm>
        </p:spPr>
        <p:txBody>
          <a:bodyPr vert="horz" rtlCol="0"/>
          <a:lstStyle>
            <a:lvl1pPr lvl="0" algn="l"/>
            <a:lvl2pPr lvl="1" algn="l"/>
            <a:lvl3pPr lvl="2" algn="l"/>
            <a:lvl4pPr lvl="3" algn="l"/>
            <a:lvl5pPr lvl="4" algn="l"/>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
          <p:cNvSpPr>
            <a:spLocks noGrp="1"/>
          </p:cNvSpPr>
          <p:nvPr>
            <p:ph type="body" idx="3"/>
          </p:nvPr>
        </p:nvSpPr>
        <p:spPr>
          <a:xfrm>
            <a:off x="4714875" y="1358670"/>
            <a:ext cx="3619500" cy="540644"/>
          </a:xfrm>
          <a:prstGeom prst="rect">
            <a:avLst/>
          </a:prstGeom>
        </p:spPr>
        <p:txBody>
          <a:bodyPr vert="horz" rtlCol="0" anchor="ctr">
            <a:normAutofit/>
          </a:bodyPr>
          <a:lstStyle>
            <a:lvl1pPr marL="0" lvl="0" indent="0">
              <a:buNone/>
              <a:defRPr lang="en-US" sz="1400" i="0" cap="none" dirty="0">
                <a:solidFill>
                  <a:schemeClr val="tx1">
                    <a:lumMod val="85000"/>
                    <a:lumOff val="15000"/>
                  </a:schemeClr>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9" name="Content Placeholder 2"/>
          <p:cNvSpPr>
            <a:spLocks noGrp="1"/>
          </p:cNvSpPr>
          <p:nvPr>
            <p:ph idx="4"/>
          </p:nvPr>
        </p:nvSpPr>
        <p:spPr>
          <a:xfrm>
            <a:off x="4714875" y="1965696"/>
            <a:ext cx="3619500" cy="2528517"/>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6"/>
          <p:cNvSpPr>
            <a:spLocks noGrp="1"/>
          </p:cNvSpPr>
          <p:nvPr>
            <p:ph type="sldNum" sz="quarter" idx="12"/>
          </p:nvPr>
        </p:nvSpPr>
        <p:spPr/>
        <p:txBody>
          <a:bodyPr vert="horz" rtlCol="0"/>
          <a:lstStyle/>
          <a:p>
            <a:r>
              <a:rPr lang="en-US" dirty="0"/>
              <a:t>&lt;#&gt;</a:t>
            </a:r>
          </a:p>
        </p:txBody>
      </p:sp>
      <p:sp>
        <p:nvSpPr>
          <p:cNvPr id="11" name="Footer Placeholder 5"/>
          <p:cNvSpPr>
            <a:spLocks noGrp="1"/>
          </p:cNvSpPr>
          <p:nvPr>
            <p:ph type="ftr" sz="quarter" idx="11"/>
          </p:nvPr>
        </p:nvSpPr>
        <p:spPr/>
        <p:txBody>
          <a:bodyPr vert="horz" rtlCol="0"/>
          <a:lstStyle/>
          <a:p>
            <a:r>
              <a:rPr lang="en-US" dirty="0"/>
              <a:t>Footer</a:t>
            </a:r>
          </a:p>
        </p:txBody>
      </p:sp>
      <p:sp>
        <p:nvSpPr>
          <p:cNvPr id="12" name="Date Placeholder 4"/>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Freeform 1"/>
          <p:cNvSpPr/>
          <p:nvPr/>
        </p:nvSpPr>
        <p:spPr>
          <a:xfrm flipH="1">
            <a:off x="-41095" y="-50470"/>
            <a:ext cx="4746188" cy="2065343"/>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ounded Rectangle 2"/>
          <p:cNvSpPr/>
          <p:nvPr/>
        </p:nvSpPr>
        <p:spPr>
          <a:xfrm rot="-18900000" flipH="1">
            <a:off x="1217558" y="-331020"/>
            <a:ext cx="97146" cy="779354"/>
          </a:xfrm>
          <a:prstGeom prst="roundRect">
            <a:avLst>
              <a:gd name="adj" fmla="val 50000"/>
            </a:avLst>
          </a:prstGeom>
          <a:gradFill rotWithShape="1">
            <a:gsLst>
              <a:gs pos="100000">
                <a:schemeClr val="accent2">
                  <a:alpha val="42000"/>
                  <a:lumMod val="60000"/>
                  <a:lumOff val="40000"/>
                </a:schemeClr>
              </a:gs>
              <a:gs pos="0">
                <a:schemeClr val="accent3">
                  <a:alpha val="100000"/>
                </a:schemeClr>
              </a:gs>
            </a:gsLst>
            <a:lin ang="64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p:cNvSpPr/>
          <p:nvPr/>
        </p:nvSpPr>
        <p:spPr>
          <a:xfrm rot="-18900000">
            <a:off x="6729612" y="258144"/>
            <a:ext cx="48358" cy="975224"/>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Diamond 4"/>
          <p:cNvSpPr>
            <a:spLocks noChangeAspect="1"/>
          </p:cNvSpPr>
          <p:nvPr/>
        </p:nvSpPr>
        <p:spPr>
          <a:xfrm>
            <a:off x="1584140" y="142875"/>
            <a:ext cx="4951827" cy="4951827"/>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iamond 5"/>
          <p:cNvSpPr>
            <a:spLocks noChangeAspect="1"/>
          </p:cNvSpPr>
          <p:nvPr/>
        </p:nvSpPr>
        <p:spPr>
          <a:xfrm>
            <a:off x="1322499" y="133350"/>
            <a:ext cx="4951827" cy="4951827"/>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ounded Rectangle 6"/>
          <p:cNvSpPr/>
          <p:nvPr/>
        </p:nvSpPr>
        <p:spPr>
          <a:xfrm rot="2700000" flipH="1">
            <a:off x="7218698" y="4627304"/>
            <a:ext cx="60365" cy="917774"/>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Rounded Rectangle 7"/>
          <p:cNvSpPr/>
          <p:nvPr/>
        </p:nvSpPr>
        <p:spPr>
          <a:xfrm rot="2700000" flipH="1">
            <a:off x="8958277" y="2369375"/>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9" name="Rounded Rectangle 8"/>
          <p:cNvSpPr/>
          <p:nvPr/>
        </p:nvSpPr>
        <p:spPr>
          <a:xfrm rot="2700000">
            <a:off x="103584" y="4318640"/>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0" name="Title 1"/>
          <p:cNvSpPr>
            <a:spLocks noGrp="1" noChangeAspect="1"/>
          </p:cNvSpPr>
          <p:nvPr>
            <p:ph type="title"/>
          </p:nvPr>
        </p:nvSpPr>
        <p:spPr>
          <a:xfrm>
            <a:off x="1452939" y="133350"/>
            <a:ext cx="4950089" cy="4954636"/>
          </a:xfrm>
          <a:prstGeom prst="diamond">
            <a:avLst/>
          </a:prstGeom>
          <a:solidFill>
            <a:schemeClr val="bg1">
              <a:alpha val="100000"/>
            </a:schemeClr>
          </a:solidFill>
          <a:effectLst>
            <a:outerShdw blurRad="101600" dir="2700000">
              <a:srgbClr val="3F3F3F">
                <a:alpha val="7999"/>
              </a:srgbClr>
            </a:outerShdw>
          </a:effectLst>
        </p:spPr>
        <p:txBody>
          <a:bodyPr vert="horz" rtlCol="0" anchor="ctr"/>
          <a:lstStyle>
            <a:lvl1pPr lvl="0" algn="ctr"/>
          </a:lstStyle>
          <a:p>
            <a:r>
              <a:rPr lang="en-US" dirty="0"/>
              <a:t>Click to edit Master title style</a:t>
            </a:r>
          </a:p>
        </p:txBody>
      </p:sp>
      <p:sp>
        <p:nvSpPr>
          <p:cNvPr id="11" name="Slide Number Placeholder 3"/>
          <p:cNvSpPr>
            <a:spLocks noGrp="1"/>
          </p:cNvSpPr>
          <p:nvPr>
            <p:ph type="sldNum" sz="quarter" idx="12"/>
          </p:nvPr>
        </p:nvSpPr>
        <p:spPr/>
        <p:txBody>
          <a:bodyPr vert="horz" rtlCol="0"/>
          <a:lstStyle/>
          <a:p>
            <a:r>
              <a:rPr lang="en-US" dirty="0"/>
              <a:t>&lt;#&gt;</a:t>
            </a:r>
          </a:p>
        </p:txBody>
      </p:sp>
      <p:sp>
        <p:nvSpPr>
          <p:cNvPr id="12" name="Footer Placeholder 2"/>
          <p:cNvSpPr>
            <a:spLocks noGrp="1"/>
          </p:cNvSpPr>
          <p:nvPr>
            <p:ph type="ftr" sz="quarter" idx="11"/>
          </p:nvPr>
        </p:nvSpPr>
        <p:spPr/>
        <p:txBody>
          <a:bodyPr vert="horz" rtlCol="0"/>
          <a:lstStyle/>
          <a:p>
            <a:r>
              <a:rPr lang="en-US" dirty="0"/>
              <a:t>Footer</a:t>
            </a:r>
          </a:p>
        </p:txBody>
      </p:sp>
      <p:sp>
        <p:nvSpPr>
          <p:cNvPr id="13"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ounded Rectangle 1"/>
          <p:cNvSpPr/>
          <p:nvPr/>
        </p:nvSpPr>
        <p:spPr>
          <a:xfrm rot="2700000" flipH="1">
            <a:off x="948007" y="-457701"/>
            <a:ext cx="60365" cy="917774"/>
          </a:xfrm>
          <a:prstGeom prst="roundRect">
            <a:avLst>
              <a:gd name="adj" fmla="val 50000"/>
            </a:avLst>
          </a:prstGeom>
          <a:gradFill rotWithShape="1">
            <a:gsLst>
              <a:gs pos="100000">
                <a:schemeClr val="accent2">
                  <a:alpha val="32000"/>
                </a:schemeClr>
              </a:gs>
              <a:gs pos="0">
                <a:schemeClr val="accent3">
                  <a:alpha val="22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ounded Rectangle 2"/>
          <p:cNvSpPr/>
          <p:nvPr/>
        </p:nvSpPr>
        <p:spPr>
          <a:xfrm rot="2700000" flipH="1">
            <a:off x="68191" y="4249378"/>
            <a:ext cx="36330" cy="552364"/>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p:cNvSpPr/>
          <p:nvPr/>
        </p:nvSpPr>
        <p:spPr>
          <a:xfrm rot="2700000" flipH="1">
            <a:off x="4310394" y="3441234"/>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Rounded Rectangle 4"/>
          <p:cNvSpPr/>
          <p:nvPr/>
        </p:nvSpPr>
        <p:spPr>
          <a:xfrm rot="2700000" flipH="1">
            <a:off x="2904632" y="1174097"/>
            <a:ext cx="58688" cy="892281"/>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p:cNvSpPr/>
          <p:nvPr/>
        </p:nvSpPr>
        <p:spPr>
          <a:xfrm rot="2700000" flipH="1">
            <a:off x="7218698" y="4627304"/>
            <a:ext cx="60365" cy="917774"/>
          </a:xfrm>
          <a:prstGeom prst="roundRect">
            <a:avLst>
              <a:gd name="adj" fmla="val 50000"/>
            </a:avLst>
          </a:prstGeom>
          <a:gradFill rotWithShape="1">
            <a:gsLst>
              <a:gs pos="100000">
                <a:schemeClr val="accent2">
                  <a:alpha val="32000"/>
                </a:schemeClr>
              </a:gs>
              <a:gs pos="0">
                <a:schemeClr val="accent3">
                  <a:alpha val="22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Rounded Rectangle 6"/>
          <p:cNvSpPr/>
          <p:nvPr/>
        </p:nvSpPr>
        <p:spPr>
          <a:xfrm rot="2700000" flipH="1">
            <a:off x="8152802" y="-209884"/>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Slide Number Placeholder 3"/>
          <p:cNvSpPr>
            <a:spLocks noGrp="1"/>
          </p:cNvSpPr>
          <p:nvPr>
            <p:ph type="sldNum" sz="quarter" idx="12"/>
          </p:nvPr>
        </p:nvSpPr>
        <p:spPr/>
        <p:txBody>
          <a:bodyPr vert="horz" rtlCol="0"/>
          <a:lstStyle/>
          <a:p>
            <a:r>
              <a:rPr lang="en-US" dirty="0"/>
              <a:t>&lt;#&gt;</a:t>
            </a:r>
          </a:p>
        </p:txBody>
      </p:sp>
      <p:sp>
        <p:nvSpPr>
          <p:cNvPr id="9" name="Footer Placeholder 2"/>
          <p:cNvSpPr>
            <a:spLocks noGrp="1"/>
          </p:cNvSpPr>
          <p:nvPr>
            <p:ph type="ftr" sz="quarter" idx="11"/>
          </p:nvPr>
        </p:nvSpPr>
        <p:spPr/>
        <p:txBody>
          <a:bodyPr vert="horz" rtlCol="0"/>
          <a:lstStyle/>
          <a:p>
            <a:r>
              <a:rPr lang="en-US" dirty="0"/>
              <a:t>Footer</a:t>
            </a:r>
          </a:p>
        </p:txBody>
      </p:sp>
      <p:sp>
        <p:nvSpPr>
          <p:cNvPr id="10"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Diamond 1"/>
          <p:cNvSpPr>
            <a:spLocks noChangeAspect="1"/>
          </p:cNvSpPr>
          <p:nvPr/>
        </p:nvSpPr>
        <p:spPr>
          <a:xfrm>
            <a:off x="4658931" y="526483"/>
            <a:ext cx="4191000" cy="4191000"/>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Diamond 2"/>
          <p:cNvSpPr>
            <a:spLocks noChangeAspect="1"/>
          </p:cNvSpPr>
          <p:nvPr/>
        </p:nvSpPr>
        <p:spPr>
          <a:xfrm>
            <a:off x="4847850" y="535178"/>
            <a:ext cx="4191000" cy="4191000"/>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ounded Rectangle 3"/>
          <p:cNvSpPr/>
          <p:nvPr/>
        </p:nvSpPr>
        <p:spPr>
          <a:xfrm rot="-18900000">
            <a:off x="5667238" y="-472237"/>
            <a:ext cx="48358" cy="975224"/>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Rounded Rectangle 4"/>
          <p:cNvSpPr/>
          <p:nvPr/>
        </p:nvSpPr>
        <p:spPr>
          <a:xfrm rot="2700000">
            <a:off x="103584" y="4318640"/>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p:cNvSpPr/>
          <p:nvPr/>
        </p:nvSpPr>
        <p:spPr>
          <a:xfrm rot="2700000" flipH="1">
            <a:off x="7218698" y="4627304"/>
            <a:ext cx="60365" cy="917774"/>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Rounded Rectangle 6"/>
          <p:cNvSpPr/>
          <p:nvPr/>
        </p:nvSpPr>
        <p:spPr>
          <a:xfrm rot="2700000" flipH="1">
            <a:off x="9091074" y="1240603"/>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Title 1"/>
          <p:cNvSpPr>
            <a:spLocks noGrp="1"/>
          </p:cNvSpPr>
          <p:nvPr>
            <p:ph type="title"/>
          </p:nvPr>
        </p:nvSpPr>
        <p:spPr>
          <a:xfrm>
            <a:off x="381000" y="161253"/>
            <a:ext cx="4154932" cy="1277040"/>
          </a:xfrm>
          <a:prstGeom prst="rect">
            <a:avLst/>
          </a:prstGeom>
        </p:spPr>
        <p:txBody>
          <a:bodyPr vert="horz" rtlCol="0"/>
          <a:lstStyle>
            <a:lvl1pPr lvl="0"/>
          </a:lstStyle>
          <a:p>
            <a:r>
              <a:rPr lang="en-US" dirty="0"/>
              <a:t>Click to edit Master title style</a:t>
            </a:r>
          </a:p>
        </p:txBody>
      </p:sp>
      <p:sp>
        <p:nvSpPr>
          <p:cNvPr id="9" name="Content Placeholder 2"/>
          <p:cNvSpPr>
            <a:spLocks noGrp="1"/>
          </p:cNvSpPr>
          <p:nvPr>
            <p:ph idx="1"/>
          </p:nvPr>
        </p:nvSpPr>
        <p:spPr>
          <a:xfrm>
            <a:off x="384971" y="1541976"/>
            <a:ext cx="4152900" cy="2852039"/>
          </a:xfrm>
          <a:prstGeom prst="rect">
            <a:avLst/>
          </a:prstGeom>
          <a:noFill/>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idx="2"/>
          </p:nvPr>
        </p:nvSpPr>
        <p:spPr>
          <a:xfrm>
            <a:off x="4842821" y="628650"/>
            <a:ext cx="4007109" cy="4000390"/>
          </a:xfrm>
          <a:prstGeom prst="diamond">
            <a:avLst/>
          </a:prstGeom>
          <a:solidFill>
            <a:schemeClr val="bg1"/>
          </a:solidFill>
        </p:spPr>
        <p:txBody>
          <a:bodyPr vert="horz" lIns="91440" tIns="93600" rIns="91440" bIns="45720" rtlCol="0" anchor="ctr">
            <a:normAutofit/>
          </a:bodyPr>
          <a:lstStyle>
            <a:lvl1pPr marL="0" lvl="0" indent="0" algn="ctr">
              <a:lnSpc>
                <a:spcPct val="100000"/>
              </a:lnSpc>
              <a:buNone/>
              <a:defRPr lang="en-US" sz="1600" dirty="0">
                <a:latin typeface="+mn-lt"/>
              </a:defRPr>
            </a:lvl1pPr>
          </a:lstStyle>
          <a:p>
            <a:r>
              <a:rPr lang="en-US" dirty="0"/>
              <a:t>Click to edit Master text styles</a:t>
            </a:r>
          </a:p>
        </p:txBody>
      </p:sp>
      <p:sp>
        <p:nvSpPr>
          <p:cNvPr id="11" name="Slide Number Placeholder 3"/>
          <p:cNvSpPr>
            <a:spLocks noGrp="1"/>
          </p:cNvSpPr>
          <p:nvPr>
            <p:ph type="sldNum" sz="quarter" idx="12"/>
          </p:nvPr>
        </p:nvSpPr>
        <p:spPr/>
        <p:txBody>
          <a:bodyPr vert="horz" rtlCol="0"/>
          <a:lstStyle/>
          <a:p>
            <a:r>
              <a:rPr lang="en-US" dirty="0"/>
              <a:t>&lt;#&gt;</a:t>
            </a:r>
          </a:p>
        </p:txBody>
      </p:sp>
      <p:sp>
        <p:nvSpPr>
          <p:cNvPr id="12" name="Footer Placeholder 2"/>
          <p:cNvSpPr>
            <a:spLocks noGrp="1"/>
          </p:cNvSpPr>
          <p:nvPr>
            <p:ph type="ftr" sz="quarter" idx="11"/>
          </p:nvPr>
        </p:nvSpPr>
        <p:spPr/>
        <p:txBody>
          <a:bodyPr vert="horz" rtlCol="0"/>
          <a:lstStyle/>
          <a:p>
            <a:r>
              <a:rPr lang="en-US" dirty="0"/>
              <a:t>Footer</a:t>
            </a:r>
          </a:p>
        </p:txBody>
      </p:sp>
      <p:sp>
        <p:nvSpPr>
          <p:cNvPr id="13"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reeform 1"/>
          <p:cNvSpPr/>
          <p:nvPr/>
        </p:nvSpPr>
        <p:spPr>
          <a:xfrm flipH="1" flipV="1">
            <a:off x="-42273" y="3334145"/>
            <a:ext cx="4291749" cy="1867591"/>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rot="10800000"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ounded Rectangle 2"/>
          <p:cNvSpPr/>
          <p:nvPr/>
        </p:nvSpPr>
        <p:spPr>
          <a:xfrm rot="18900000" flipH="1" flipV="1">
            <a:off x="709889" y="4853619"/>
            <a:ext cx="87844" cy="704732"/>
          </a:xfrm>
          <a:prstGeom prst="roundRect">
            <a:avLst>
              <a:gd name="adj" fmla="val 50000"/>
            </a:avLst>
          </a:prstGeom>
          <a:gradFill rotWithShape="1">
            <a:gsLst>
              <a:gs pos="100000">
                <a:schemeClr val="accent2">
                  <a:alpha val="100000"/>
                </a:schemeClr>
              </a:gs>
              <a:gs pos="0">
                <a:schemeClr val="accent3">
                  <a:alpha val="100000"/>
                </a:schemeClr>
              </a:gs>
            </a:gsLst>
            <a:lin ang="18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p:cNvSpPr/>
          <p:nvPr/>
        </p:nvSpPr>
        <p:spPr>
          <a:xfrm rot="18900000" flipH="1" flipV="1">
            <a:off x="1377297" y="4460641"/>
            <a:ext cx="78710" cy="1196690"/>
          </a:xfrm>
          <a:prstGeom prst="roundRect">
            <a:avLst>
              <a:gd name="adj" fmla="val 50000"/>
            </a:avLst>
          </a:prstGeom>
          <a:gradFill rotWithShape="1">
            <a:gsLst>
              <a:gs pos="100000">
                <a:schemeClr val="accent2">
                  <a:alpha val="100000"/>
                </a:schemeClr>
              </a:gs>
              <a:gs pos="0">
                <a:schemeClr val="accent3">
                  <a:alpha val="10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5" name="Rounded Rectangle 4"/>
          <p:cNvSpPr/>
          <p:nvPr/>
        </p:nvSpPr>
        <p:spPr>
          <a:xfrm rot="18900000" flipV="1">
            <a:off x="3749967" y="3878158"/>
            <a:ext cx="131184" cy="1964845"/>
          </a:xfrm>
          <a:prstGeom prst="roundRect">
            <a:avLst>
              <a:gd name="adj" fmla="val 50000"/>
            </a:avLst>
          </a:prstGeom>
          <a:gradFill rotWithShape="1">
            <a:gsLst>
              <a:gs pos="100000">
                <a:schemeClr val="accent2">
                  <a:alpha val="100000"/>
                </a:schemeClr>
              </a:gs>
              <a:gs pos="0">
                <a:schemeClr val="accent3">
                  <a:alpha val="10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p:cNvSpPr/>
          <p:nvPr/>
        </p:nvSpPr>
        <p:spPr>
          <a:xfrm rot="18900000" flipH="1" flipV="1">
            <a:off x="3169650" y="4608029"/>
            <a:ext cx="78710" cy="1196690"/>
          </a:xfrm>
          <a:prstGeom prst="roundRect">
            <a:avLst>
              <a:gd name="adj" fmla="val 50000"/>
            </a:avLst>
          </a:prstGeom>
          <a:gradFill rotWithShape="1">
            <a:gsLst>
              <a:gs pos="100000">
                <a:schemeClr val="accent2">
                  <a:alpha val="100000"/>
                </a:schemeClr>
              </a:gs>
              <a:gs pos="0">
                <a:schemeClr val="accent3">
                  <a:alpha val="100000"/>
                </a:schemeClr>
              </a:gs>
            </a:gsLst>
            <a:lin ang="60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7" name="Rounded Rectangle 6"/>
          <p:cNvSpPr/>
          <p:nvPr/>
        </p:nvSpPr>
        <p:spPr>
          <a:xfrm rot="18900000" flipV="1">
            <a:off x="4244617" y="4649807"/>
            <a:ext cx="43728" cy="881848"/>
          </a:xfrm>
          <a:prstGeom prst="roundRect">
            <a:avLst>
              <a:gd name="adj" fmla="val 50000"/>
            </a:avLst>
          </a:prstGeom>
          <a:gradFill rotWithShape="1">
            <a:gsLst>
              <a:gs pos="100000">
                <a:schemeClr val="accent2">
                  <a:alpha val="55000"/>
                </a:schemeClr>
              </a:gs>
              <a:gs pos="0">
                <a:schemeClr val="accent3">
                  <a:alpha val="48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8" name="Diamond 7"/>
          <p:cNvSpPr>
            <a:spLocks noChangeAspect="1"/>
          </p:cNvSpPr>
          <p:nvPr/>
        </p:nvSpPr>
        <p:spPr>
          <a:xfrm>
            <a:off x="512987" y="962025"/>
            <a:ext cx="3837269" cy="383726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Diamond 8"/>
          <p:cNvSpPr>
            <a:spLocks noChangeAspect="1"/>
          </p:cNvSpPr>
          <p:nvPr/>
        </p:nvSpPr>
        <p:spPr>
          <a:xfrm>
            <a:off x="251029" y="962025"/>
            <a:ext cx="3837269" cy="383726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Rounded Rectangle 9"/>
          <p:cNvSpPr/>
          <p:nvPr/>
        </p:nvSpPr>
        <p:spPr>
          <a:xfrm rot="2700000" flipH="1">
            <a:off x="8152802" y="-209884"/>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1" name="Title 1"/>
          <p:cNvSpPr>
            <a:spLocks noGrp="1"/>
          </p:cNvSpPr>
          <p:nvPr>
            <p:ph type="title"/>
          </p:nvPr>
        </p:nvSpPr>
        <p:spPr>
          <a:xfrm>
            <a:off x="4572000" y="336892"/>
            <a:ext cx="4103511" cy="1016189"/>
          </a:xfrm>
          <a:prstGeom prst="rect">
            <a:avLst/>
          </a:prstGeom>
        </p:spPr>
        <p:txBody>
          <a:bodyPr vert="horz" rtlCol="0"/>
          <a:lstStyle>
            <a:lvl1pPr lvl="0"/>
          </a:lstStyle>
          <a:p>
            <a:r>
              <a:rPr lang="en-US" dirty="0"/>
              <a:t>Click to edit Master title style</a:t>
            </a:r>
          </a:p>
        </p:txBody>
      </p:sp>
      <p:sp>
        <p:nvSpPr>
          <p:cNvPr id="12" name="Text Placeholder 3"/>
          <p:cNvSpPr>
            <a:spLocks noGrp="1"/>
          </p:cNvSpPr>
          <p:nvPr>
            <p:ph type="body" idx="1"/>
          </p:nvPr>
        </p:nvSpPr>
        <p:spPr>
          <a:xfrm>
            <a:off x="4575390" y="1446730"/>
            <a:ext cx="4103511" cy="3161333"/>
          </a:xfrm>
        </p:spPr>
        <p:txBody>
          <a:bodyPr vert="horz" lIns="91440" tIns="93600" rIns="91440" bIns="45720" rtlCol="0" anchor="t">
            <a:normAutofit/>
          </a:bodyPr>
          <a:lstStyle>
            <a:lvl1pPr marL="0" lvl="0" indent="0">
              <a:lnSpc>
                <a:spcPct val="100000"/>
              </a:lnSpc>
              <a:buNone/>
              <a:defRPr lang="en-US" sz="1200" dirty="0">
                <a:latin typeface="+mn-lt"/>
              </a:defRPr>
            </a:lvl1pPr>
          </a:lstStyle>
          <a:p>
            <a:r>
              <a:rPr lang="en-US" dirty="0"/>
              <a:t>Click to edit Master text styles</a:t>
            </a:r>
          </a:p>
        </p:txBody>
      </p:sp>
      <p:sp>
        <p:nvSpPr>
          <p:cNvPr id="13" name="Picture Placeholder 2"/>
          <p:cNvSpPr>
            <a:spLocks noGrp="1" noChangeAspect="1"/>
          </p:cNvSpPr>
          <p:nvPr>
            <p:ph type="pic" idx="2"/>
          </p:nvPr>
        </p:nvSpPr>
        <p:spPr>
          <a:xfrm>
            <a:off x="384766" y="952500"/>
            <a:ext cx="3837826" cy="3841302"/>
          </a:xfrm>
          <a:prstGeom prst="diamond">
            <a:avLst/>
          </a:prstGeom>
          <a:solidFill>
            <a:schemeClr val="bg1"/>
          </a:solidFill>
          <a:ln w="38100">
            <a:noFill/>
            <a:miter lim="800000"/>
          </a:ln>
          <a:effectLst>
            <a:outerShdw blurRad="101600" dir="2700000">
              <a:srgbClr val="3F3F3F">
                <a:alpha val="24000"/>
              </a:srgbClr>
            </a:outerShdw>
          </a:effectLst>
        </p:spPr>
        <p:txBody>
          <a:bodyPr vert="horz" rtlCol="0"/>
          <a:lstStyle/>
          <a:p>
            <a:r>
              <a:rPr lang="en-US" dirty="0"/>
              <a:t>Click icon to add picture</a:t>
            </a:r>
          </a:p>
        </p:txBody>
      </p:sp>
      <p:sp>
        <p:nvSpPr>
          <p:cNvPr id="14" name="Slide Number Placeholder 4"/>
          <p:cNvSpPr>
            <a:spLocks noGrp="1"/>
          </p:cNvSpPr>
          <p:nvPr>
            <p:ph type="sldNum" sz="quarter" idx="12"/>
          </p:nvPr>
        </p:nvSpPr>
        <p:spPr/>
        <p:txBody>
          <a:bodyPr vert="horz" rtlCol="0"/>
          <a:lstStyle/>
          <a:p>
            <a:r>
              <a:rPr lang="en-US" dirty="0"/>
              <a:t>&lt;#&gt;</a:t>
            </a:r>
          </a:p>
        </p:txBody>
      </p:sp>
      <p:sp>
        <p:nvSpPr>
          <p:cNvPr id="15" name="Footer Placeholder 3"/>
          <p:cNvSpPr>
            <a:spLocks noGrp="1"/>
          </p:cNvSpPr>
          <p:nvPr>
            <p:ph type="ftr" sz="quarter" idx="11"/>
          </p:nvPr>
        </p:nvSpPr>
        <p:spPr/>
        <p:txBody>
          <a:bodyPr vert="horz" rtlCol="0"/>
          <a:lstStyle/>
          <a:p>
            <a:r>
              <a:rPr lang="en-US" dirty="0"/>
              <a:t>Footer</a:t>
            </a:r>
          </a:p>
        </p:txBody>
      </p:sp>
      <p:sp>
        <p:nvSpPr>
          <p:cNvPr id="16"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CFD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625" y="399282"/>
            <a:ext cx="7524750" cy="79697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09625" y="1399681"/>
            <a:ext cx="7524750" cy="3093118"/>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200774" y="4771233"/>
            <a:ext cx="2133600" cy="273844"/>
          </a:xfrm>
          <a:prstGeom prst="rect">
            <a:avLst/>
          </a:prstGeom>
        </p:spPr>
        <p:txBody>
          <a:bodyPr vert="horz" lIns="91440" tIns="45720" rIns="91440" bIns="45720" rtlCol="0" anchor="ctr"/>
          <a:lstStyle>
            <a:lvl1pPr lvl="0" algn="r">
              <a:defRPr lang="en-US" sz="600" i="0" dirty="0">
                <a:solidFill>
                  <a:schemeClr val="bg1">
                    <a:lumMod val="75000"/>
                  </a:schemeClr>
                </a:solidFill>
                <a:latin typeface="+mn-lt"/>
              </a:defRPr>
            </a:lvl1pPr>
          </a:lstStyle>
          <a:p>
            <a:r>
              <a:rPr lang="en-US" dirty="0"/>
              <a:t>&lt;#&gt;</a:t>
            </a:r>
          </a:p>
        </p:txBody>
      </p:sp>
      <p:sp>
        <p:nvSpPr>
          <p:cNvPr id="5" name="Footer Placeholder 4"/>
          <p:cNvSpPr>
            <a:spLocks noGrp="1"/>
          </p:cNvSpPr>
          <p:nvPr>
            <p:ph type="ftr" sz="quarter" idx="3"/>
          </p:nvPr>
        </p:nvSpPr>
        <p:spPr>
          <a:xfrm>
            <a:off x="3124200" y="4771233"/>
            <a:ext cx="2895600" cy="273844"/>
          </a:xfrm>
          <a:prstGeom prst="rect">
            <a:avLst/>
          </a:prstGeom>
        </p:spPr>
        <p:txBody>
          <a:bodyPr vert="horz" lIns="91440" tIns="45720" rIns="91440" bIns="45720" rtlCol="0" anchor="ctr"/>
          <a:lstStyle>
            <a:lvl1pPr lvl="0" algn="ctr">
              <a:defRPr lang="en-US" sz="600" i="0" dirty="0">
                <a:solidFill>
                  <a:schemeClr val="bg1">
                    <a:lumMod val="75000"/>
                  </a:schemeClr>
                </a:solidFill>
                <a:latin typeface="+mn-lt"/>
              </a:defRPr>
            </a:lvl1pPr>
          </a:lstStyle>
          <a:p>
            <a:r>
              <a:rPr lang="en-US" dirty="0"/>
              <a:t>Footer</a:t>
            </a:r>
          </a:p>
        </p:txBody>
      </p:sp>
      <p:sp>
        <p:nvSpPr>
          <p:cNvPr id="6" name="Date Placeholder 3"/>
          <p:cNvSpPr>
            <a:spLocks noGrp="1"/>
          </p:cNvSpPr>
          <p:nvPr>
            <p:ph type="dt" sz="half" idx="2"/>
          </p:nvPr>
        </p:nvSpPr>
        <p:spPr>
          <a:xfrm>
            <a:off x="809625" y="4771233"/>
            <a:ext cx="2133600" cy="273844"/>
          </a:xfrm>
          <a:prstGeom prst="rect">
            <a:avLst/>
          </a:prstGeom>
        </p:spPr>
        <p:txBody>
          <a:bodyPr vert="horz" lIns="91440" tIns="45720" rIns="91440" bIns="45720" rtlCol="0" anchor="ctr"/>
          <a:lstStyle>
            <a:lvl1pPr lvl="0" algn="l">
              <a:defRPr lang="en-US" sz="60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Ubuntu"/>
        </a:defRPr>
      </a:lvl1pPr>
    </p:titleStyle>
    <p:bodyStyle>
      <a:lvl1pPr marL="342900" lvl="0" indent="-342900" algn="l" rtl="0">
        <a:spcBef>
          <a:spcPts val="1200"/>
        </a:spcBef>
        <a:buClr>
          <a:schemeClr val="accent1"/>
        </a:buClr>
        <a:buFont typeface="Source Sans Pro"/>
        <a:buChar char="⇢"/>
        <a:defRPr lang="en-US" sz="180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i="0" dirty="0">
          <a:solidFill>
            <a:schemeClr val="bg1">
              <a:lumMod val="50000"/>
            </a:schemeClr>
          </a:solidFill>
          <a:latin typeface="+mn-lt"/>
        </a:defRPr>
      </a:lvl5pPr>
      <a:lvl6pPr marL="2514600" lvl="5" indent="-228600" algn="l" rtl="0">
        <a:spcBef>
          <a:spcPct val="20000"/>
        </a:spcBef>
        <a:buFont typeface="Arial"/>
        <a:buChar char="-"/>
        <a:defRPr lang="en-US" sz="1100" i="0" dirty="0">
          <a:solidFill>
            <a:schemeClr val="bg1">
              <a:lumMod val="50000"/>
            </a:schemeClr>
          </a:solidFill>
          <a:latin typeface="+mn-lt"/>
        </a:defRPr>
      </a:lvl6pPr>
      <a:lvl7pPr marL="2971800" lvl="6" indent="-228600" algn="l" rtl="0">
        <a:spcBef>
          <a:spcPct val="20000"/>
        </a:spcBef>
        <a:buFont typeface="Arial"/>
        <a:buChar char="-"/>
        <a:defRPr lang="en-US" sz="1100" i="0" dirty="0">
          <a:solidFill>
            <a:schemeClr val="bg1">
              <a:lumMod val="50000"/>
            </a:schemeClr>
          </a:solidFill>
          <a:latin typeface="+mn-lt"/>
        </a:defRPr>
      </a:lvl7pPr>
      <a:lvl8pPr marL="3429000" lvl="7" indent="-228600" algn="l" rtl="0">
        <a:spcBef>
          <a:spcPct val="20000"/>
        </a:spcBef>
        <a:buFont typeface="Arial"/>
        <a:buChar char="-"/>
        <a:defRPr lang="en-US" sz="1100" i="0" dirty="0">
          <a:solidFill>
            <a:schemeClr val="bg1">
              <a:lumMod val="50000"/>
            </a:schemeClr>
          </a:solidFill>
          <a:latin typeface="+mn-lt"/>
        </a:defRPr>
      </a:lvl8pPr>
      <a:lvl9pPr marL="3886200" lvl="8" indent="-228600" algn="l" rtl="0">
        <a:spcBef>
          <a:spcPct val="20000"/>
        </a:spcBef>
        <a:buFont typeface="Arial"/>
        <a:buChar char="-"/>
        <a:defRPr lang="en-US" sz="11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python.org/downloads/release/python-360/" TargetMode="External"/><Relationship Id="rId2" Type="http://schemas.openxmlformats.org/officeDocument/2006/relationships/hyperlink" Target="https://www.anaconda.com/download/" TargetMode="Externa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6629400" cy="990600"/>
          </a:xfrm>
          <a:prstGeom prst="rect">
            <a:avLst/>
          </a:prstGeom>
        </p:spPr>
        <p:txBody>
          <a:bodyPr vert="horz" rtlCol="0"/>
          <a:lstStyle/>
          <a:p>
            <a:r>
              <a:rPr lang="en-US" sz="3600" dirty="0"/>
              <a:t>Credit Card Fraud Analysis</a:t>
            </a:r>
          </a:p>
          <a:p>
            <a:r>
              <a:rPr lang="en-US" sz="3600" dirty="0"/>
              <a:t>Using Predictive Modeling</a:t>
            </a:r>
          </a:p>
        </p:txBody>
      </p:sp>
      <p:sp>
        <p:nvSpPr>
          <p:cNvPr id="3" name="Subtitle 2"/>
          <p:cNvSpPr>
            <a:spLocks noGrp="1"/>
          </p:cNvSpPr>
          <p:nvPr>
            <p:ph type="subTitle"/>
          </p:nvPr>
        </p:nvSpPr>
        <p:spPr>
          <a:xfrm>
            <a:off x="6324600" y="4552950"/>
            <a:ext cx="2590800" cy="457200"/>
          </a:xfrm>
          <a:prstGeom prst="rect">
            <a:avLst/>
          </a:prstGeom>
        </p:spPr>
        <p:txBody>
          <a:bodyPr vert="horz" rtlCol="0">
            <a:normAutofit fontScale="92500" lnSpcReduction="10000"/>
          </a:bodyPr>
          <a:lstStyle/>
          <a:p>
            <a:pPr>
              <a:buClr>
                <a:schemeClr val="tx1"/>
              </a:buClr>
              <a:buNone/>
            </a:pPr>
            <a:r>
              <a:rPr lang="en-US" sz="2800" dirty="0" smtClean="0">
                <a:latin typeface="Ubuntu" charset="0"/>
                <a:cs typeface="Times New Roman" pitchFamily="18" charset="0"/>
              </a:rPr>
              <a:t>G</a:t>
            </a:r>
            <a:r>
              <a:rPr lang="en-US" sz="2800" dirty="0">
                <a:latin typeface="Ubuntu" charset="0"/>
                <a:cs typeface="Times New Roman" pitchFamily="18" charset="0"/>
              </a:rPr>
              <a:t>. </a:t>
            </a:r>
            <a:r>
              <a:rPr lang="en-US" sz="2800" dirty="0" err="1">
                <a:latin typeface="Ubuntu" charset="0"/>
                <a:cs typeface="Times New Roman" pitchFamily="18" charset="0"/>
              </a:rPr>
              <a:t>Ananth</a:t>
            </a:r>
            <a:r>
              <a:rPr lang="en-US" sz="2800" dirty="0">
                <a:latin typeface="Ubuntu" charset="0"/>
                <a:cs typeface="Times New Roman" pitchFamily="18" charset="0"/>
              </a:rPr>
              <a:t> </a:t>
            </a:r>
            <a:r>
              <a:rPr lang="en-US" sz="2800" dirty="0" err="1" smtClean="0">
                <a:latin typeface="Ubuntu" charset="0"/>
                <a:cs typeface="Times New Roman" pitchFamily="18" charset="0"/>
              </a:rPr>
              <a:t>Nath</a:t>
            </a:r>
            <a:endParaRPr lang="en-US" sz="2800" dirty="0">
              <a:latin typeface="Ubuntu" charset="0"/>
              <a:cs typeface="Times New Roman" pitchFamily="18" charset="0"/>
            </a:endParaRPr>
          </a:p>
        </p:txBody>
      </p:sp>
      <p:pic>
        <p:nvPicPr>
          <p:cNvPr id="4" name="Picture 3"/>
          <p:cNvPicPr>
            <a:picLocks noChangeAspect="1"/>
          </p:cNvPicPr>
          <p:nvPr/>
        </p:nvPicPr>
        <p:blipFill>
          <a:blip r:embed="rId3" cstate="print"/>
          <a:stretch>
            <a:fillRect/>
          </a:stretch>
        </p:blipFill>
        <p:spPr>
          <a:xfrm>
            <a:off x="914400" y="2266950"/>
            <a:ext cx="4047677" cy="2698451"/>
          </a:xfrm>
          <a:prstGeom prst="rect">
            <a:avLst/>
          </a:prstGeom>
          <a:ln>
            <a:noFill/>
          </a:ln>
          <a:effectLst>
            <a:softEdge rad="112500"/>
          </a:effectLst>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noChangeAspect="1"/>
          </p:cNvSpPr>
          <p:nvPr>
            <p:ph type="title"/>
          </p:nvPr>
        </p:nvSpPr>
        <p:spPr>
          <a:xfrm>
            <a:off x="2743200" y="0"/>
            <a:ext cx="5257800" cy="1582471"/>
          </a:xfrm>
        </p:spPr>
        <p:txBody>
          <a:bodyPr vert="horz" rtlCol="0"/>
          <a:lstStyle/>
          <a:p>
            <a:r>
              <a:rPr lang="en-US" sz="3200" dirty="0" smtClean="0"/>
              <a:t> </a:t>
            </a:r>
            <a:r>
              <a:rPr lang="en-US" sz="3200" dirty="0" smtClean="0">
                <a:latin typeface="Calibri" pitchFamily="34" charset="0"/>
                <a:cs typeface="Calibri" pitchFamily="34" charset="0"/>
              </a:rPr>
              <a:t>System Architecture</a:t>
            </a:r>
            <a:r>
              <a:rPr lang="en-US" sz="3200" dirty="0" smtClean="0"/>
              <a:t/>
            </a:r>
            <a:br>
              <a:rPr lang="en-US" sz="3200" dirty="0" smtClean="0"/>
            </a:br>
            <a:endParaRPr lang="en-US" sz="3200" dirty="0"/>
          </a:p>
        </p:txBody>
      </p:sp>
      <p:sp>
        <p:nvSpPr>
          <p:cNvPr id="10" name="Rounded Rectangle 9"/>
          <p:cNvSpPr/>
          <p:nvPr/>
        </p:nvSpPr>
        <p:spPr>
          <a:xfrm>
            <a:off x="2743200" y="1581150"/>
            <a:ext cx="762000" cy="685800"/>
          </a:xfrm>
          <a:prstGeom prst="roundRect">
            <a:avLst/>
          </a:prstGeom>
          <a:solidFill>
            <a:schemeClr val="bg1">
              <a:lumMod val="85000"/>
            </a:schemeClr>
          </a:solidFill>
          <a:ln>
            <a:solidFill>
              <a:schemeClr val="bg1">
                <a:lumMod val="85000"/>
              </a:schemeClr>
            </a:solidFill>
          </a:ln>
        </p:spPr>
        <p:style>
          <a:lnRef idx="2">
            <a:schemeClr val="accent4"/>
          </a:lnRef>
          <a:fillRef idx="1">
            <a:schemeClr val="lt1"/>
          </a:fillRef>
          <a:effectRef idx="0">
            <a:schemeClr val="accent4"/>
          </a:effectRef>
          <a:fontRef idx="minor">
            <a:schemeClr val="dk1"/>
          </a:fontRef>
        </p:style>
        <p:txBody>
          <a:bodyPr vert="horz" rtlCol="0" anchor="ctr"/>
          <a:lstStyle/>
          <a:p>
            <a:pPr algn="ctr"/>
            <a:r>
              <a:rPr lang="en-IN" sz="1000" b="1" dirty="0" smtClean="0"/>
              <a:t>Test Set</a:t>
            </a:r>
            <a:endParaRPr lang="en-US" sz="1000" b="1" dirty="0"/>
          </a:p>
        </p:txBody>
      </p:sp>
      <p:sp>
        <p:nvSpPr>
          <p:cNvPr id="12" name="Rounded Rectangle 11"/>
          <p:cNvSpPr/>
          <p:nvPr/>
        </p:nvSpPr>
        <p:spPr>
          <a:xfrm>
            <a:off x="2819400" y="2876550"/>
            <a:ext cx="762000" cy="762000"/>
          </a:xfrm>
          <a:prstGeom prst="roundRect">
            <a:avLst/>
          </a:prstGeom>
          <a:solidFill>
            <a:schemeClr val="bg1">
              <a:lumMod val="85000"/>
            </a:schemeClr>
          </a:solidFill>
          <a:ln>
            <a:solidFill>
              <a:schemeClr val="bg1">
                <a:lumMod val="85000"/>
              </a:schemeClr>
            </a:solidFill>
          </a:ln>
        </p:spPr>
        <p:style>
          <a:lnRef idx="1">
            <a:schemeClr val="accent1">
              <a:shade val="50000"/>
            </a:schemeClr>
          </a:lnRef>
          <a:fillRef idx="1">
            <a:schemeClr val="accent1"/>
          </a:fillRef>
          <a:effectRef idx="0">
            <a:schemeClr val="accent1"/>
          </a:effectRef>
          <a:fontRef idx="none"/>
        </p:style>
        <p:txBody>
          <a:bodyPr vert="horz" rtlCol="0" anchor="ctr"/>
          <a:lstStyle/>
          <a:p>
            <a:pPr algn="ctr"/>
            <a:r>
              <a:rPr lang="en-IN" sz="1000" b="1" dirty="0" smtClean="0"/>
              <a:t>Training Set</a:t>
            </a:r>
            <a:endParaRPr lang="en-US" sz="1000" b="1" dirty="0"/>
          </a:p>
        </p:txBody>
      </p:sp>
      <p:sp>
        <p:nvSpPr>
          <p:cNvPr id="13" name="Rounded Rectangle 12"/>
          <p:cNvSpPr/>
          <p:nvPr/>
        </p:nvSpPr>
        <p:spPr>
          <a:xfrm>
            <a:off x="4648200" y="2876550"/>
            <a:ext cx="762000" cy="762000"/>
          </a:xfrm>
          <a:prstGeom prst="roundRect">
            <a:avLst/>
          </a:prstGeom>
          <a:solidFill>
            <a:schemeClr val="accent2"/>
          </a:solidFill>
          <a:ln>
            <a:solidFill>
              <a:schemeClr val="accent2"/>
            </a:solidFill>
          </a:ln>
        </p:spPr>
        <p:style>
          <a:lnRef idx="1">
            <a:schemeClr val="accent1">
              <a:shade val="50000"/>
            </a:schemeClr>
          </a:lnRef>
          <a:fillRef idx="1">
            <a:schemeClr val="accent1"/>
          </a:fillRef>
          <a:effectRef idx="0">
            <a:schemeClr val="accent1"/>
          </a:effectRef>
          <a:fontRef idx="none"/>
        </p:style>
        <p:txBody>
          <a:bodyPr vert="horz" rtlCol="0" anchor="ctr"/>
          <a:lstStyle/>
          <a:p>
            <a:pPr algn="ctr"/>
            <a:r>
              <a:rPr lang="en-IN" sz="900" b="1" dirty="0" smtClean="0"/>
              <a:t>Test Training/Building</a:t>
            </a:r>
            <a:endParaRPr lang="en-US" sz="900" b="1" dirty="0"/>
          </a:p>
        </p:txBody>
      </p:sp>
      <p:sp>
        <p:nvSpPr>
          <p:cNvPr id="14" name="Rounded Rectangle 13"/>
          <p:cNvSpPr/>
          <p:nvPr/>
        </p:nvSpPr>
        <p:spPr>
          <a:xfrm>
            <a:off x="6324600" y="2876550"/>
            <a:ext cx="762000" cy="762000"/>
          </a:xfrm>
          <a:prstGeom prst="roundRect">
            <a:avLst/>
          </a:prstGeom>
          <a:solidFill>
            <a:schemeClr val="accent2"/>
          </a:solidFill>
          <a:ln>
            <a:solidFill>
              <a:schemeClr val="accent2"/>
            </a:solidFill>
          </a:ln>
        </p:spPr>
        <p:style>
          <a:lnRef idx="1">
            <a:schemeClr val="accent1">
              <a:shade val="50000"/>
            </a:schemeClr>
          </a:lnRef>
          <a:fillRef idx="1">
            <a:schemeClr val="accent1"/>
          </a:fillRef>
          <a:effectRef idx="0">
            <a:schemeClr val="accent1"/>
          </a:effectRef>
          <a:fontRef idx="none"/>
        </p:style>
        <p:txBody>
          <a:bodyPr vert="horz" rtlCol="0" anchor="ctr"/>
          <a:lstStyle/>
          <a:p>
            <a:pPr algn="ctr"/>
            <a:r>
              <a:rPr lang="en-IN" sz="800" b="1" dirty="0" smtClean="0"/>
              <a:t>Test Model Prediction</a:t>
            </a:r>
            <a:endParaRPr lang="en-US" sz="800" b="1" dirty="0"/>
          </a:p>
        </p:txBody>
      </p:sp>
      <p:sp>
        <p:nvSpPr>
          <p:cNvPr id="15" name="Rounded Rectangle 14"/>
          <p:cNvSpPr/>
          <p:nvPr/>
        </p:nvSpPr>
        <p:spPr>
          <a:xfrm>
            <a:off x="7696200" y="1504950"/>
            <a:ext cx="838200" cy="762000"/>
          </a:xfrm>
          <a:prstGeom prst="roundRect">
            <a:avLst/>
          </a:prstGeom>
          <a:solidFill>
            <a:schemeClr val="accent2"/>
          </a:solidFill>
          <a:ln>
            <a:solidFill>
              <a:schemeClr val="accent2"/>
            </a:solidFill>
          </a:ln>
        </p:spPr>
        <p:style>
          <a:lnRef idx="1">
            <a:schemeClr val="accent1">
              <a:shade val="50000"/>
            </a:schemeClr>
          </a:lnRef>
          <a:fillRef idx="1">
            <a:schemeClr val="accent1"/>
          </a:fillRef>
          <a:effectRef idx="0">
            <a:schemeClr val="accent1"/>
          </a:effectRef>
          <a:fontRef idx="none"/>
        </p:style>
        <p:txBody>
          <a:bodyPr vert="horz" rtlCol="0" anchor="ctr"/>
          <a:lstStyle/>
          <a:p>
            <a:pPr algn="ctr"/>
            <a:r>
              <a:rPr lang="en-IN" sz="800" b="1" dirty="0" smtClean="0"/>
              <a:t>Fraud Transaction</a:t>
            </a:r>
            <a:endParaRPr lang="en-US" sz="800" b="1" dirty="0"/>
          </a:p>
        </p:txBody>
      </p:sp>
      <p:sp>
        <p:nvSpPr>
          <p:cNvPr id="16" name="Rounded Rectangle 15"/>
          <p:cNvSpPr/>
          <p:nvPr/>
        </p:nvSpPr>
        <p:spPr>
          <a:xfrm>
            <a:off x="7772400" y="3943350"/>
            <a:ext cx="838200" cy="838200"/>
          </a:xfrm>
          <a:prstGeom prst="roundRect">
            <a:avLst/>
          </a:prstGeom>
          <a:solidFill>
            <a:schemeClr val="accent2"/>
          </a:solidFill>
          <a:ln>
            <a:solidFill>
              <a:schemeClr val="accent2"/>
            </a:solidFill>
          </a:ln>
        </p:spPr>
        <p:style>
          <a:lnRef idx="1">
            <a:schemeClr val="accent1">
              <a:shade val="50000"/>
            </a:schemeClr>
          </a:lnRef>
          <a:fillRef idx="1">
            <a:schemeClr val="accent1"/>
          </a:fillRef>
          <a:effectRef idx="0">
            <a:schemeClr val="accent1"/>
          </a:effectRef>
          <a:fontRef idx="none"/>
        </p:style>
        <p:txBody>
          <a:bodyPr vert="horz" rtlCol="0" anchor="ctr"/>
          <a:lstStyle/>
          <a:p>
            <a:pPr algn="ctr"/>
            <a:endParaRPr lang="en-US"/>
          </a:p>
        </p:txBody>
      </p:sp>
      <p:sp>
        <p:nvSpPr>
          <p:cNvPr id="17" name="Rounded Rectangle 16"/>
          <p:cNvSpPr/>
          <p:nvPr/>
        </p:nvSpPr>
        <p:spPr>
          <a:xfrm>
            <a:off x="1066800" y="2876550"/>
            <a:ext cx="838200" cy="762000"/>
          </a:xfrm>
          <a:prstGeom prst="roundRect">
            <a:avLst/>
          </a:prstGeom>
          <a:solidFill>
            <a:schemeClr val="bg1">
              <a:lumMod val="85000"/>
            </a:schemeClr>
          </a:solidFill>
          <a:ln>
            <a:solidFill>
              <a:schemeClr val="bg1">
                <a:lumMod val="85000"/>
              </a:schemeClr>
            </a:solidFill>
          </a:ln>
        </p:spPr>
        <p:style>
          <a:lnRef idx="1">
            <a:schemeClr val="accent1">
              <a:shade val="50000"/>
            </a:schemeClr>
          </a:lnRef>
          <a:fillRef idx="1">
            <a:schemeClr val="accent1"/>
          </a:fillRef>
          <a:effectRef idx="0">
            <a:schemeClr val="accent1"/>
          </a:effectRef>
          <a:fontRef idx="none"/>
        </p:style>
        <p:txBody>
          <a:bodyPr vert="horz" rtlCol="0" anchor="ctr"/>
          <a:lstStyle/>
          <a:p>
            <a:pPr algn="ctr"/>
            <a:r>
              <a:rPr lang="en-IN" dirty="0" smtClean="0">
                <a:solidFill>
                  <a:schemeClr val="bg1">
                    <a:lumMod val="85000"/>
                  </a:schemeClr>
                </a:solidFill>
              </a:rPr>
              <a:t>H</a:t>
            </a:r>
            <a:endParaRPr lang="en-US" dirty="0">
              <a:solidFill>
                <a:schemeClr val="bg1">
                  <a:lumMod val="85000"/>
                </a:schemeClr>
              </a:solidFill>
            </a:endParaRPr>
          </a:p>
        </p:txBody>
      </p:sp>
      <p:cxnSp>
        <p:nvCxnSpPr>
          <p:cNvPr id="19" name="Elbow Connector 18"/>
          <p:cNvCxnSpPr>
            <a:stCxn id="17" idx="0"/>
          </p:cNvCxnSpPr>
          <p:nvPr/>
        </p:nvCxnSpPr>
        <p:spPr>
          <a:xfrm rot="5400000" flipH="1" flipV="1">
            <a:off x="1559700" y="1769250"/>
            <a:ext cx="990600" cy="1224000"/>
          </a:xfrm>
          <a:prstGeom prst="bentConnector2">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981200" y="3257550"/>
            <a:ext cx="762000" cy="0"/>
          </a:xfrm>
          <a:prstGeom prst="straightConnector1">
            <a:avLst/>
          </a:prstGeom>
          <a:ln w="41275">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657600" y="3257550"/>
            <a:ext cx="914400" cy="0"/>
          </a:xfrm>
          <a:prstGeom prst="straightConnector1">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14" idx="0"/>
          </p:cNvCxnSpPr>
          <p:nvPr/>
        </p:nvCxnSpPr>
        <p:spPr>
          <a:xfrm>
            <a:off x="3505200" y="1885950"/>
            <a:ext cx="3200400" cy="990600"/>
          </a:xfrm>
          <a:prstGeom prst="bentConnector2">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3" idx="3"/>
            <a:endCxn id="14" idx="1"/>
          </p:cNvCxnSpPr>
          <p:nvPr/>
        </p:nvCxnSpPr>
        <p:spPr>
          <a:xfrm>
            <a:off x="5410200" y="3257550"/>
            <a:ext cx="91440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15" idx="1"/>
          </p:cNvCxnSpPr>
          <p:nvPr/>
        </p:nvCxnSpPr>
        <p:spPr>
          <a:xfrm rot="5400000" flipH="1" flipV="1">
            <a:off x="6819900" y="2381250"/>
            <a:ext cx="1371600" cy="381000"/>
          </a:xfrm>
          <a:prstGeom prst="bentConnector2">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4" idx="3"/>
          </p:cNvCxnSpPr>
          <p:nvPr/>
        </p:nvCxnSpPr>
        <p:spPr>
          <a:xfrm>
            <a:off x="7086600" y="3257550"/>
            <a:ext cx="2286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4" idx="3"/>
            <a:endCxn id="16" idx="1"/>
          </p:cNvCxnSpPr>
          <p:nvPr/>
        </p:nvCxnSpPr>
        <p:spPr>
          <a:xfrm>
            <a:off x="7086600" y="3257550"/>
            <a:ext cx="685800" cy="1104900"/>
          </a:xfrm>
          <a:prstGeom prst="bentConnector3">
            <a:avLst>
              <a:gd name="adj1" fmla="val 32957"/>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4" idx="2"/>
            <a:endCxn id="13" idx="2"/>
          </p:cNvCxnSpPr>
          <p:nvPr/>
        </p:nvCxnSpPr>
        <p:spPr>
          <a:xfrm rot="5400000">
            <a:off x="5867400" y="2800350"/>
            <a:ext cx="12700" cy="1676400"/>
          </a:xfrm>
          <a:prstGeom prst="bentConnector3">
            <a:avLst>
              <a:gd name="adj1" fmla="val 4290230"/>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4" name="Elbow Connector 113"/>
          <p:cNvCxnSpPr/>
          <p:nvPr/>
        </p:nvCxnSpPr>
        <p:spPr>
          <a:xfrm rot="10800000" flipV="1">
            <a:off x="1524000" y="3638550"/>
            <a:ext cx="3352800" cy="533400"/>
          </a:xfrm>
          <a:prstGeom prst="bentConnector3">
            <a:avLst>
              <a:gd name="adj1" fmla="val -34"/>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1524000" y="363855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143000" y="3105150"/>
            <a:ext cx="762000" cy="400110"/>
          </a:xfrm>
          <a:prstGeom prst="rect">
            <a:avLst/>
          </a:prstGeom>
          <a:noFill/>
        </p:spPr>
        <p:txBody>
          <a:bodyPr wrap="square" rtlCol="0">
            <a:spAutoFit/>
          </a:bodyPr>
          <a:lstStyle/>
          <a:p>
            <a:r>
              <a:rPr lang="en-IN" sz="1000" b="1" dirty="0" smtClean="0"/>
              <a:t>Historical Data</a:t>
            </a:r>
            <a:endParaRPr lang="en-US" sz="1000" b="1" dirty="0"/>
          </a:p>
        </p:txBody>
      </p:sp>
      <p:sp>
        <p:nvSpPr>
          <p:cNvPr id="138" name="TextBox 137"/>
          <p:cNvSpPr txBox="1"/>
          <p:nvPr/>
        </p:nvSpPr>
        <p:spPr>
          <a:xfrm>
            <a:off x="1981200" y="2647950"/>
            <a:ext cx="732893" cy="400110"/>
          </a:xfrm>
          <a:prstGeom prst="rect">
            <a:avLst/>
          </a:prstGeom>
          <a:noFill/>
        </p:spPr>
        <p:txBody>
          <a:bodyPr wrap="none" rtlCol="0">
            <a:spAutoFit/>
          </a:bodyPr>
          <a:lstStyle/>
          <a:p>
            <a:r>
              <a:rPr lang="en-IN" sz="1000" b="1" dirty="0" smtClean="0"/>
              <a:t>Feature </a:t>
            </a:r>
          </a:p>
          <a:p>
            <a:r>
              <a:rPr lang="en-IN" sz="1000" b="1" dirty="0" smtClean="0"/>
              <a:t>Extension</a:t>
            </a:r>
            <a:endParaRPr lang="en-US" sz="1000" b="1" dirty="0"/>
          </a:p>
        </p:txBody>
      </p:sp>
      <p:sp>
        <p:nvSpPr>
          <p:cNvPr id="139" name="TextBox 138"/>
          <p:cNvSpPr txBox="1"/>
          <p:nvPr/>
        </p:nvSpPr>
        <p:spPr>
          <a:xfrm>
            <a:off x="3657600" y="2647950"/>
            <a:ext cx="914400" cy="400110"/>
          </a:xfrm>
          <a:prstGeom prst="rect">
            <a:avLst/>
          </a:prstGeom>
          <a:noFill/>
        </p:spPr>
        <p:txBody>
          <a:bodyPr wrap="square" rtlCol="0">
            <a:spAutoFit/>
          </a:bodyPr>
          <a:lstStyle/>
          <a:p>
            <a:r>
              <a:rPr lang="en-IN" sz="1000" b="1" dirty="0" smtClean="0"/>
              <a:t>Features and Labels</a:t>
            </a:r>
            <a:endParaRPr lang="en-US" sz="1000" b="1" dirty="0"/>
          </a:p>
        </p:txBody>
      </p:sp>
      <p:sp>
        <p:nvSpPr>
          <p:cNvPr id="141" name="TextBox 140"/>
          <p:cNvSpPr txBox="1"/>
          <p:nvPr/>
        </p:nvSpPr>
        <p:spPr>
          <a:xfrm>
            <a:off x="4114800" y="1504950"/>
            <a:ext cx="2667000" cy="307777"/>
          </a:xfrm>
          <a:prstGeom prst="rect">
            <a:avLst/>
          </a:prstGeom>
          <a:noFill/>
        </p:spPr>
        <p:txBody>
          <a:bodyPr wrap="square" rtlCol="0">
            <a:spAutoFit/>
          </a:bodyPr>
          <a:lstStyle/>
          <a:p>
            <a:r>
              <a:rPr lang="en-IN" sz="1400" b="1" dirty="0" smtClean="0">
                <a:solidFill>
                  <a:schemeClr val="accent2"/>
                </a:solidFill>
              </a:rPr>
              <a:t>Unlabeled Features</a:t>
            </a:r>
            <a:endParaRPr lang="en-US" sz="1400" b="1" dirty="0">
              <a:solidFill>
                <a:schemeClr val="accent2"/>
              </a:solidFill>
            </a:endParaRPr>
          </a:p>
        </p:txBody>
      </p:sp>
      <p:sp>
        <p:nvSpPr>
          <p:cNvPr id="143" name="TextBox 142"/>
          <p:cNvSpPr txBox="1"/>
          <p:nvPr/>
        </p:nvSpPr>
        <p:spPr>
          <a:xfrm>
            <a:off x="4876800" y="4476750"/>
            <a:ext cx="2023311" cy="307777"/>
          </a:xfrm>
          <a:prstGeom prst="rect">
            <a:avLst/>
          </a:prstGeom>
          <a:noFill/>
        </p:spPr>
        <p:txBody>
          <a:bodyPr wrap="none" rtlCol="0">
            <a:spAutoFit/>
          </a:bodyPr>
          <a:lstStyle/>
          <a:p>
            <a:r>
              <a:rPr lang="en-IN" sz="1400" b="1" dirty="0" smtClean="0">
                <a:solidFill>
                  <a:schemeClr val="accent2"/>
                </a:solidFill>
              </a:rPr>
              <a:t>Testing model Accuracy</a:t>
            </a:r>
            <a:endParaRPr lang="en-US" sz="1400" b="1" dirty="0">
              <a:solidFill>
                <a:schemeClr val="accent2"/>
              </a:solidFill>
            </a:endParaRPr>
          </a:p>
        </p:txBody>
      </p:sp>
      <p:sp>
        <p:nvSpPr>
          <p:cNvPr id="144" name="TextBox 143"/>
          <p:cNvSpPr txBox="1"/>
          <p:nvPr/>
        </p:nvSpPr>
        <p:spPr>
          <a:xfrm>
            <a:off x="2133600" y="4476750"/>
            <a:ext cx="2409634" cy="307777"/>
          </a:xfrm>
          <a:prstGeom prst="rect">
            <a:avLst/>
          </a:prstGeom>
          <a:noFill/>
        </p:spPr>
        <p:txBody>
          <a:bodyPr wrap="none" rtlCol="0">
            <a:spAutoFit/>
          </a:bodyPr>
          <a:lstStyle/>
          <a:p>
            <a:r>
              <a:rPr lang="en-IN" sz="1400" b="1" dirty="0" smtClean="0">
                <a:solidFill>
                  <a:schemeClr val="accent2"/>
                </a:solidFill>
              </a:rPr>
              <a:t>Feature Engineering Process</a:t>
            </a:r>
            <a:endParaRPr lang="en-US" sz="1400" b="1" dirty="0">
              <a:solidFill>
                <a:schemeClr val="accent2"/>
              </a:solidFill>
            </a:endParaRPr>
          </a:p>
        </p:txBody>
      </p:sp>
      <p:sp>
        <p:nvSpPr>
          <p:cNvPr id="145" name="TextBox 144"/>
          <p:cNvSpPr txBox="1"/>
          <p:nvPr/>
        </p:nvSpPr>
        <p:spPr>
          <a:xfrm>
            <a:off x="7772400" y="4324350"/>
            <a:ext cx="787395" cy="246221"/>
          </a:xfrm>
          <a:prstGeom prst="rect">
            <a:avLst/>
          </a:prstGeom>
          <a:noFill/>
        </p:spPr>
        <p:txBody>
          <a:bodyPr wrap="none" rtlCol="0">
            <a:spAutoFit/>
          </a:bodyPr>
          <a:lstStyle/>
          <a:p>
            <a:r>
              <a:rPr lang="en-IN" sz="1000" b="1" dirty="0" smtClean="0"/>
              <a:t>Non-Fraud</a:t>
            </a:r>
            <a:endParaRPr lang="en-US" sz="1000" b="1"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09550"/>
            <a:ext cx="5181600" cy="1295400"/>
          </a:xfrm>
        </p:spPr>
        <p:txBody>
          <a:bodyPr/>
          <a:lstStyle/>
          <a:p>
            <a:r>
              <a:rPr lang="en-IN" sz="3200" dirty="0" smtClean="0">
                <a:latin typeface="Calibri" pitchFamily="34" charset="0"/>
                <a:cs typeface="Calibri" pitchFamily="34" charset="0"/>
              </a:rPr>
              <a:t>UML Diagrams</a:t>
            </a:r>
            <a:endParaRPr lang="en-US" sz="3200" dirty="0">
              <a:latin typeface="Calibri" pitchFamily="34" charset="0"/>
              <a:cs typeface="Calibri" pitchFamily="34" charset="0"/>
            </a:endParaRPr>
          </a:p>
        </p:txBody>
      </p:sp>
      <p:sp>
        <p:nvSpPr>
          <p:cNvPr id="3" name="Subtitle 2"/>
          <p:cNvSpPr>
            <a:spLocks noGrp="1"/>
          </p:cNvSpPr>
          <p:nvPr>
            <p:ph type="subTitle" idx="1"/>
          </p:nvPr>
        </p:nvSpPr>
        <p:spPr>
          <a:xfrm>
            <a:off x="2209801" y="1657350"/>
            <a:ext cx="3962400" cy="2514600"/>
          </a:xfrm>
        </p:spPr>
        <p:txBody>
          <a:bodyPr/>
          <a:lstStyle/>
          <a:p>
            <a:pPr algn="just">
              <a:buClr>
                <a:schemeClr val="tx1"/>
              </a:buClr>
              <a:buFont typeface="Wingdings" pitchFamily="2" charset="2"/>
              <a:buChar char="§"/>
            </a:pPr>
            <a:r>
              <a:rPr lang="en-IN" sz="1600" dirty="0" smtClean="0">
                <a:solidFill>
                  <a:schemeClr val="tx1"/>
                </a:solidFill>
              </a:rPr>
              <a:t>       </a:t>
            </a:r>
            <a:r>
              <a:rPr lang="en-IN" sz="1600" dirty="0" smtClean="0">
                <a:solidFill>
                  <a:schemeClr val="tx1"/>
                </a:solidFill>
                <a:latin typeface="Times New Roman" pitchFamily="18" charset="0"/>
                <a:cs typeface="Times New Roman" pitchFamily="18" charset="0"/>
              </a:rPr>
              <a:t>Use case diagram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Class diagram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Sequence diagram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Collaboration diagram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Component Diagram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State Diagram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Deployment Diagram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361950"/>
            <a:ext cx="4953000" cy="584775"/>
          </a:xfrm>
          <a:prstGeom prst="rect">
            <a:avLst/>
          </a:prstGeom>
          <a:noFill/>
        </p:spPr>
        <p:txBody>
          <a:bodyPr wrap="square" rtlCol="0">
            <a:spAutoFit/>
          </a:bodyPr>
          <a:lstStyle/>
          <a:p>
            <a:r>
              <a:rPr lang="en-US" sz="3200" b="1" dirty="0" smtClean="0">
                <a:latin typeface="Calibri" pitchFamily="34" charset="0"/>
                <a:cs typeface="Calibri" pitchFamily="34" charset="0"/>
              </a:rPr>
              <a:t>Usecase diagram</a:t>
            </a:r>
            <a:endParaRPr lang="en-US" sz="3200" b="1" dirty="0">
              <a:latin typeface="Calibri" pitchFamily="34" charset="0"/>
              <a:cs typeface="Calibri" pitchFamily="34" charset="0"/>
            </a:endParaRPr>
          </a:p>
        </p:txBody>
      </p:sp>
      <p:pic>
        <p:nvPicPr>
          <p:cNvPr id="6" name="Picture 5" descr="C:\Users\USER\Desktop\credit card PROJECT\usecase.jpg"/>
          <p:cNvPicPr/>
          <p:nvPr/>
        </p:nvPicPr>
        <p:blipFill>
          <a:blip r:embed="rId2" cstate="print"/>
          <a:srcRect l="5975" r="59782" b="-1057"/>
          <a:stretch>
            <a:fillRect/>
          </a:stretch>
        </p:blipFill>
        <p:spPr bwMode="auto">
          <a:xfrm>
            <a:off x="2362201" y="1219200"/>
            <a:ext cx="3657600" cy="33337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85750"/>
            <a:ext cx="4515723" cy="902757"/>
          </a:xfrm>
        </p:spPr>
        <p:txBody>
          <a:bodyPr/>
          <a:lstStyle/>
          <a:p>
            <a:r>
              <a:rPr lang="en-IN" sz="3200" dirty="0" smtClean="0">
                <a:latin typeface="Calibri" pitchFamily="34" charset="0"/>
                <a:cs typeface="Calibri" pitchFamily="34" charset="0"/>
              </a:rPr>
              <a:t>Class diagram</a:t>
            </a:r>
            <a:endParaRPr lang="en-US" sz="3200" dirty="0">
              <a:latin typeface="Calibri" pitchFamily="34" charset="0"/>
              <a:cs typeface="Calibri" pitchFamily="34" charset="0"/>
            </a:endParaRPr>
          </a:p>
        </p:txBody>
      </p:sp>
      <p:pic>
        <p:nvPicPr>
          <p:cNvPr id="4" name="Picture 3" descr="C:\Users\USER\Desktop\credit card PROJECT\class.jpg"/>
          <p:cNvPicPr/>
          <p:nvPr/>
        </p:nvPicPr>
        <p:blipFill>
          <a:blip r:embed="rId2" cstate="print"/>
          <a:srcRect r="42716" b="29587"/>
          <a:stretch>
            <a:fillRect/>
          </a:stretch>
        </p:blipFill>
        <p:spPr bwMode="auto">
          <a:xfrm>
            <a:off x="1949536" y="1657350"/>
            <a:ext cx="5244928"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09550"/>
            <a:ext cx="4419600" cy="978957"/>
          </a:xfrm>
        </p:spPr>
        <p:txBody>
          <a:bodyPr/>
          <a:lstStyle/>
          <a:p>
            <a:r>
              <a:rPr lang="en-IN" sz="3200" dirty="0" smtClean="0">
                <a:latin typeface="Calibri" pitchFamily="34" charset="0"/>
                <a:cs typeface="Calibri" pitchFamily="34" charset="0"/>
              </a:rPr>
              <a:t>Sequence diagram</a:t>
            </a:r>
            <a:endParaRPr lang="en-US" sz="3200" dirty="0">
              <a:latin typeface="Calibri" pitchFamily="34" charset="0"/>
              <a:cs typeface="Calibri" pitchFamily="34"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95400" y="1352550"/>
            <a:ext cx="6858000" cy="3505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33350"/>
            <a:ext cx="5277723" cy="845607"/>
          </a:xfrm>
        </p:spPr>
        <p:txBody>
          <a:bodyPr/>
          <a:lstStyle/>
          <a:p>
            <a:r>
              <a:rPr lang="en-IN" sz="3200" dirty="0" smtClean="0">
                <a:latin typeface="Calibri" pitchFamily="34" charset="0"/>
                <a:cs typeface="Calibri" pitchFamily="34" charset="0"/>
              </a:rPr>
              <a:t>Collaboration diagram</a:t>
            </a:r>
            <a:endParaRPr lang="en-US" sz="3200" dirty="0">
              <a:latin typeface="Calibri" pitchFamily="34" charset="0"/>
              <a:cs typeface="Calibri" pitchFamily="34"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1200" y="1352550"/>
            <a:ext cx="6934200" cy="355799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FF39EF36-657D-46DE-813D-6BE8701433A2}"/>
              </a:ext>
            </a:extLst>
          </p:cNvPr>
          <p:cNvPicPr>
            <a:picLocks noChangeAspect="1"/>
          </p:cNvPicPr>
          <p:nvPr/>
        </p:nvPicPr>
        <p:blipFill>
          <a:blip r:embed="rId2" cstate="print"/>
          <a:stretch>
            <a:fillRect/>
          </a:stretch>
        </p:blipFill>
        <p:spPr>
          <a:xfrm>
            <a:off x="2133600" y="1428751"/>
            <a:ext cx="6858000" cy="3714750"/>
          </a:xfrm>
          <a:prstGeom prst="rect">
            <a:avLst/>
          </a:prstGeom>
        </p:spPr>
      </p:pic>
      <p:sp>
        <p:nvSpPr>
          <p:cNvPr id="5" name="TextBox 4"/>
          <p:cNvSpPr txBox="1"/>
          <p:nvPr/>
        </p:nvSpPr>
        <p:spPr>
          <a:xfrm>
            <a:off x="2667000" y="514350"/>
            <a:ext cx="4506936" cy="584775"/>
          </a:xfrm>
          <a:prstGeom prst="rect">
            <a:avLst/>
          </a:prstGeom>
          <a:noFill/>
        </p:spPr>
        <p:txBody>
          <a:bodyPr wrap="square" rtlCol="0">
            <a:spAutoFit/>
          </a:bodyPr>
          <a:lstStyle/>
          <a:p>
            <a:r>
              <a:rPr lang="en-US" sz="3200" b="1" dirty="0" smtClean="0">
                <a:latin typeface="Calibri" pitchFamily="34" charset="0"/>
                <a:cs typeface="Calibri" pitchFamily="34" charset="0"/>
              </a:rPr>
              <a:t>Component</a:t>
            </a:r>
            <a:r>
              <a:rPr lang="en-US" b="1" dirty="0" smtClean="0">
                <a:latin typeface="Calibri" pitchFamily="34" charset="0"/>
                <a:cs typeface="Calibri" pitchFamily="34" charset="0"/>
              </a:rPr>
              <a:t> </a:t>
            </a:r>
            <a:r>
              <a:rPr lang="en-US" sz="3200" b="1" dirty="0" smtClean="0">
                <a:latin typeface="Calibri" pitchFamily="34" charset="0"/>
                <a:cs typeface="Calibri" pitchFamily="34" charset="0"/>
              </a:rPr>
              <a:t>diagram</a:t>
            </a:r>
            <a:endParaRPr lang="en-US" sz="3200" b="1"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61950"/>
            <a:ext cx="5125323" cy="826557"/>
          </a:xfrm>
        </p:spPr>
        <p:txBody>
          <a:bodyPr/>
          <a:lstStyle/>
          <a:p>
            <a:r>
              <a:rPr lang="en-IN" sz="3200" dirty="0" smtClean="0">
                <a:latin typeface="Calibri" pitchFamily="34" charset="0"/>
                <a:cs typeface="Calibri" pitchFamily="34" charset="0"/>
              </a:rPr>
              <a:t>Activity diagram</a:t>
            </a:r>
            <a:endParaRPr lang="en-US" sz="3200" dirty="0">
              <a:latin typeface="Calibri" pitchFamily="34" charset="0"/>
              <a:cs typeface="Calibri" pitchFamily="34" charset="0"/>
            </a:endParaRPr>
          </a:p>
        </p:txBody>
      </p:sp>
      <p:pic>
        <p:nvPicPr>
          <p:cNvPr id="5" name="Picture 4"/>
          <p:cNvPicPr/>
          <p:nvPr/>
        </p:nvPicPr>
        <p:blipFill>
          <a:blip r:embed="rId2" cstate="print">
            <a:extLst/>
          </a:blip>
          <a:srcRect/>
          <a:stretch>
            <a:fillRect/>
          </a:stretch>
        </p:blipFill>
        <p:spPr bwMode="auto">
          <a:xfrm>
            <a:off x="2133600" y="1428750"/>
            <a:ext cx="4817110" cy="316611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438150"/>
            <a:ext cx="3913366" cy="584775"/>
          </a:xfrm>
          <a:prstGeom prst="rect">
            <a:avLst/>
          </a:prstGeom>
          <a:noFill/>
        </p:spPr>
        <p:txBody>
          <a:bodyPr wrap="square" rtlCol="0">
            <a:spAutoFit/>
          </a:bodyPr>
          <a:lstStyle/>
          <a:p>
            <a:r>
              <a:rPr lang="en-US" sz="3200" b="1" dirty="0" smtClean="0">
                <a:latin typeface="Calibri" pitchFamily="34" charset="0"/>
                <a:cs typeface="Calibri" pitchFamily="34" charset="0"/>
              </a:rPr>
              <a:t>Deployment</a:t>
            </a:r>
            <a:r>
              <a:rPr lang="en-US" dirty="0" smtClean="0">
                <a:latin typeface="Calibri" pitchFamily="34" charset="0"/>
                <a:cs typeface="Calibri" pitchFamily="34" charset="0"/>
              </a:rPr>
              <a:t> </a:t>
            </a:r>
            <a:r>
              <a:rPr lang="en-US" sz="3200" b="1" dirty="0" smtClean="0">
                <a:latin typeface="Calibri" pitchFamily="34" charset="0"/>
                <a:cs typeface="Calibri" pitchFamily="34" charset="0"/>
              </a:rPr>
              <a:t>diagram</a:t>
            </a:r>
            <a:endParaRPr lang="en-US" sz="3200" b="1" dirty="0">
              <a:latin typeface="Calibri" pitchFamily="34" charset="0"/>
              <a:cs typeface="Calibri" pitchFamily="34" charset="0"/>
            </a:endParaRPr>
          </a:p>
        </p:txBody>
      </p:sp>
      <p:pic>
        <p:nvPicPr>
          <p:cNvPr id="6" name="Picture 5"/>
          <p:cNvPicPr/>
          <p:nvPr/>
        </p:nvPicPr>
        <p:blipFill>
          <a:blip r:embed="rId2" cstate="print"/>
          <a:srcRect/>
          <a:stretch>
            <a:fillRect/>
          </a:stretch>
        </p:blipFill>
        <p:spPr bwMode="auto">
          <a:xfrm>
            <a:off x="2035175" y="1276350"/>
            <a:ext cx="5073650" cy="27866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743200" y="459343"/>
            <a:ext cx="3276600" cy="492443"/>
          </a:xfrm>
          <a:prstGeom prst="rect">
            <a:avLst/>
          </a:prstGeom>
          <a:noFill/>
          <a:ln w="9525">
            <a:noFill/>
            <a:miter lim="800000"/>
            <a:headEnd/>
            <a:tailEnd/>
          </a:ln>
          <a:effectLst/>
        </p:spPr>
        <p:txBody>
          <a:bodyPr vert="horz" wrap="square" lIns="588777" tIns="0" rIns="63480" bIns="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2743200" y="819150"/>
            <a:ext cx="5867400" cy="492443"/>
          </a:xfrm>
          <a:prstGeom prst="rect">
            <a:avLst/>
          </a:prstGeom>
          <a:noFill/>
          <a:ln w="9525">
            <a:noFill/>
            <a:miter lim="800000"/>
            <a:headEnd/>
            <a:tailEnd/>
          </a:ln>
          <a:effectLst/>
        </p:spPr>
        <p:txBody>
          <a:bodyPr vert="horz" wrap="square" lIns="588777" tIns="0" rIns="63480" bIns="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TextBox 15"/>
          <p:cNvSpPr txBox="1"/>
          <p:nvPr/>
        </p:nvSpPr>
        <p:spPr>
          <a:xfrm>
            <a:off x="2514600" y="895350"/>
            <a:ext cx="4724400" cy="3077766"/>
          </a:xfrm>
          <a:prstGeom prst="rect">
            <a:avLst/>
          </a:prstGeom>
          <a:noFill/>
        </p:spPr>
        <p:txBody>
          <a:bodyPr wrap="square" rtlCol="0">
            <a:spAutoFit/>
          </a:bodyPr>
          <a:lstStyle/>
          <a:p>
            <a:r>
              <a:rPr lang="en-IN" dirty="0" smtClean="0"/>
              <a:t> </a:t>
            </a:r>
            <a:r>
              <a:rPr lang="en-IN" sz="3200" b="1" dirty="0" smtClean="0">
                <a:latin typeface="Calibri" pitchFamily="34" charset="0"/>
                <a:cs typeface="Calibri" pitchFamily="34" charset="0"/>
              </a:rPr>
              <a:t>Modules:</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modules required for the project are as   follows:</a:t>
            </a:r>
          </a:p>
          <a:p>
            <a:endParaRPr lang="en-IN" dirty="0" smtClean="0">
              <a:latin typeface="Times New Roman" pitchFamily="18" charset="0"/>
              <a:cs typeface="Times New Roman" pitchFamily="18" charset="0"/>
            </a:endParaRPr>
          </a:p>
          <a:p>
            <a:pPr lvl="0">
              <a:buClr>
                <a:schemeClr val="tx1"/>
              </a:buClr>
              <a:buFont typeface="Wingdings" pitchFamily="2" charset="2"/>
              <a:buChar char="§"/>
            </a:pPr>
            <a:r>
              <a:rPr lang="en-US" dirty="0" smtClean="0">
                <a:latin typeface="Times New Roman" pitchFamily="18" charset="0"/>
                <a:cs typeface="Times New Roman" pitchFamily="18" charset="0"/>
              </a:rPr>
              <a:t>  Cleaning the Data</a:t>
            </a:r>
          </a:p>
          <a:p>
            <a:pPr lvl="0">
              <a:buFont typeface="Wingdings" pitchFamily="2" charset="2"/>
              <a:buChar char="§"/>
            </a:pPr>
            <a:r>
              <a:rPr lang="en-US" dirty="0" smtClean="0">
                <a:latin typeface="Times New Roman" pitchFamily="18" charset="0"/>
                <a:cs typeface="Times New Roman" pitchFamily="18" charset="0"/>
              </a:rPr>
              <a:t>   Loading the Data</a:t>
            </a:r>
          </a:p>
          <a:p>
            <a:pPr lvl="0">
              <a:buFont typeface="Wingdings" pitchFamily="2" charset="2"/>
              <a:buChar char="§"/>
            </a:pPr>
            <a:r>
              <a:rPr lang="en-US" dirty="0" smtClean="0">
                <a:latin typeface="Times New Roman" pitchFamily="18" charset="0"/>
                <a:cs typeface="Times New Roman" pitchFamily="18" charset="0"/>
              </a:rPr>
              <a:t>  Analysing the Data</a:t>
            </a:r>
          </a:p>
          <a:p>
            <a:pPr lvl="0">
              <a:buFont typeface="Wingdings" pitchFamily="2" charset="2"/>
              <a:buChar char="§"/>
            </a:pPr>
            <a:r>
              <a:rPr lang="en-US" dirty="0" smtClean="0">
                <a:latin typeface="Times New Roman" pitchFamily="18" charset="0"/>
                <a:cs typeface="Times New Roman" pitchFamily="18" charset="0"/>
              </a:rPr>
              <a:t>  Applying Models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0" y="666750"/>
            <a:ext cx="7362570" cy="744271"/>
          </a:xfrm>
        </p:spPr>
        <p:txBody>
          <a:bodyPr/>
          <a:lstStyle/>
          <a:p>
            <a:r>
              <a:rPr lang="en-US" sz="3200" dirty="0" smtClean="0">
                <a:latin typeface="Calibri" pitchFamily="34" charset="0"/>
                <a:cs typeface="Calibri" pitchFamily="34" charset="0"/>
              </a:rPr>
              <a:t>Contents</a:t>
            </a:r>
            <a:endParaRPr lang="en-US" sz="3200" dirty="0">
              <a:latin typeface="Calibri" pitchFamily="34" charset="0"/>
              <a:cs typeface="Calibri" pitchFamily="34" charset="0"/>
            </a:endParaRPr>
          </a:p>
        </p:txBody>
      </p:sp>
      <p:sp>
        <p:nvSpPr>
          <p:cNvPr id="7" name="Subtitle 6"/>
          <p:cNvSpPr>
            <a:spLocks noGrp="1"/>
          </p:cNvSpPr>
          <p:nvPr>
            <p:ph type="subTitle" idx="1"/>
          </p:nvPr>
        </p:nvSpPr>
        <p:spPr>
          <a:xfrm>
            <a:off x="1981200" y="1504950"/>
            <a:ext cx="4572000" cy="3124200"/>
          </a:xfrm>
        </p:spPr>
        <p:txBody>
          <a:bodyPr/>
          <a:lstStyle/>
          <a:p>
            <a:pPr algn="just">
              <a:buClrTx/>
              <a:buFont typeface="Wingdings" pitchFamily="2" charset="2"/>
              <a:buChar char="§"/>
            </a:pPr>
            <a:r>
              <a:rPr lang="en-IN" sz="1400"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Abstract</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Predictive Modeling</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Existing System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Proposed System</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Libraries</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Algorithms Used</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System Requirements</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System Architecture</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UML Diagrams</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Screenshots</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Future Enhancement</a:t>
            </a:r>
          </a:p>
          <a:p>
            <a:pPr algn="just">
              <a:buClr>
                <a:schemeClr val="tx1"/>
              </a:buClr>
              <a:buFont typeface="Wingdings" pitchFamily="2" charset="2"/>
              <a:buChar char="§"/>
            </a:pPr>
            <a:r>
              <a:rPr lang="en-IN" sz="1600" dirty="0" smtClean="0">
                <a:solidFill>
                  <a:schemeClr val="tx1"/>
                </a:solidFill>
                <a:latin typeface="Times New Roman" pitchFamily="18" charset="0"/>
                <a:cs typeface="Times New Roman" pitchFamily="18" charset="0"/>
              </a:rPr>
              <a:t>   Bibilography</a:t>
            </a:r>
          </a:p>
          <a:p>
            <a:pPr algn="just"/>
            <a:r>
              <a:rPr lang="en-IN" dirty="0" smtClean="0"/>
              <a:t>         </a:t>
            </a:r>
          </a:p>
          <a:p>
            <a:endParaRPr lang="en-IN" dirty="0" smtClean="0"/>
          </a:p>
          <a:p>
            <a:endParaRPr lang="en-IN" dirty="0" smtClean="0"/>
          </a:p>
          <a:p>
            <a:pPr>
              <a:buFont typeface="Wingdings" pitchFamily="2" charset="2"/>
              <a:buChar char="§"/>
            </a:pPr>
            <a:endParaRPr lang="en-IN"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7.jpeg"/>
          <p:cNvPicPr/>
          <p:nvPr/>
        </p:nvPicPr>
        <p:blipFill>
          <a:blip r:embed="rId2" cstate="print"/>
          <a:stretch>
            <a:fillRect/>
          </a:stretch>
        </p:blipFill>
        <p:spPr>
          <a:xfrm>
            <a:off x="2590800" y="1123950"/>
            <a:ext cx="5029200" cy="3459480"/>
          </a:xfrm>
          <a:prstGeom prst="rect">
            <a:avLst/>
          </a:prstGeom>
        </p:spPr>
      </p:pic>
      <p:sp>
        <p:nvSpPr>
          <p:cNvPr id="7" name="TextBox 6"/>
          <p:cNvSpPr txBox="1"/>
          <p:nvPr/>
        </p:nvSpPr>
        <p:spPr>
          <a:xfrm>
            <a:off x="2895600" y="438150"/>
            <a:ext cx="2462248" cy="677108"/>
          </a:xfrm>
          <a:prstGeom prst="rect">
            <a:avLst/>
          </a:prstGeom>
          <a:noFill/>
        </p:spPr>
        <p:txBody>
          <a:bodyPr wrap="square" rtlCol="0">
            <a:spAutoFit/>
          </a:bodyPr>
          <a:lstStyle/>
          <a:p>
            <a:r>
              <a:rPr lang="en-US" sz="2000" b="1" dirty="0" smtClean="0">
                <a:latin typeface="Calibri" pitchFamily="34" charset="0"/>
                <a:cs typeface="Calibri" pitchFamily="34" charset="0"/>
              </a:rPr>
              <a:t>Display dataset: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361950"/>
            <a:ext cx="4419600" cy="369332"/>
          </a:xfrm>
          <a:prstGeom prst="rect">
            <a:avLst/>
          </a:prstGeom>
          <a:noFill/>
        </p:spPr>
        <p:txBody>
          <a:bodyPr wrap="square" rtlCol="0">
            <a:spAutoFit/>
          </a:bodyPr>
          <a:lstStyle/>
          <a:p>
            <a:r>
              <a:rPr lang="en-US" b="1" dirty="0" smtClean="0">
                <a:latin typeface="Calibri" pitchFamily="34" charset="0"/>
                <a:cs typeface="Calibri" pitchFamily="34" charset="0"/>
              </a:rPr>
              <a:t>Description of dataset and display columns</a:t>
            </a:r>
            <a:endParaRPr lang="en-US" b="1" dirty="0">
              <a:latin typeface="Calibri" pitchFamily="34" charset="0"/>
              <a:cs typeface="Calibri" pitchFamily="34" charset="0"/>
            </a:endParaRPr>
          </a:p>
        </p:txBody>
      </p:sp>
      <p:pic>
        <p:nvPicPr>
          <p:cNvPr id="6" name="image18.jpeg"/>
          <p:cNvPicPr/>
          <p:nvPr/>
        </p:nvPicPr>
        <p:blipFill>
          <a:blip r:embed="rId2" cstate="print"/>
          <a:stretch>
            <a:fillRect/>
          </a:stretch>
        </p:blipFill>
        <p:spPr>
          <a:xfrm>
            <a:off x="2286000" y="1079042"/>
            <a:ext cx="4953000" cy="34739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95600" y="285750"/>
            <a:ext cx="4358486" cy="400110"/>
          </a:xfrm>
          <a:prstGeom prst="rect">
            <a:avLst/>
          </a:prstGeom>
          <a:noFill/>
        </p:spPr>
        <p:txBody>
          <a:bodyPr wrap="square" rtlCol="0">
            <a:spAutoFit/>
          </a:bodyPr>
          <a:lstStyle/>
          <a:p>
            <a:r>
              <a:rPr lang="en-US" sz="2000" b="1" dirty="0" smtClean="0">
                <a:latin typeface="Calibri" pitchFamily="34" charset="0"/>
                <a:cs typeface="Calibri" pitchFamily="34" charset="0"/>
              </a:rPr>
              <a:t>Detection of Fraud and Non-Fraud</a:t>
            </a:r>
            <a:endParaRPr lang="en-US" sz="2000" b="1" dirty="0">
              <a:latin typeface="Calibri" pitchFamily="34" charset="0"/>
              <a:cs typeface="Calibri" pitchFamily="34" charset="0"/>
            </a:endParaRPr>
          </a:p>
        </p:txBody>
      </p:sp>
      <p:pic>
        <p:nvPicPr>
          <p:cNvPr id="4" name="image19.jpeg"/>
          <p:cNvPicPr/>
          <p:nvPr/>
        </p:nvPicPr>
        <p:blipFill>
          <a:blip r:embed="rId2" cstate="print"/>
          <a:stretch>
            <a:fillRect/>
          </a:stretch>
        </p:blipFill>
        <p:spPr>
          <a:xfrm>
            <a:off x="2209800" y="1123950"/>
            <a:ext cx="4899660" cy="35342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19400" y="361950"/>
            <a:ext cx="1258678" cy="584775"/>
          </a:xfrm>
          <a:prstGeom prst="rect">
            <a:avLst/>
          </a:prstGeom>
          <a:noFill/>
        </p:spPr>
        <p:txBody>
          <a:bodyPr wrap="none" rtlCol="0">
            <a:spAutoFit/>
          </a:bodyPr>
          <a:lstStyle/>
          <a:p>
            <a:r>
              <a:rPr lang="en-US" sz="3200" dirty="0" smtClean="0"/>
              <a:t> </a:t>
            </a:r>
            <a:r>
              <a:rPr lang="en-US" sz="2000" b="1" dirty="0" smtClean="0">
                <a:latin typeface="Calibri" pitchFamily="34" charset="0"/>
                <a:cs typeface="Calibri" pitchFamily="34" charset="0"/>
              </a:rPr>
              <a:t>Subplots</a:t>
            </a:r>
            <a:r>
              <a:rPr lang="en-IN" sz="2000" b="1" dirty="0" smtClean="0">
                <a:latin typeface="Calibri" pitchFamily="34" charset="0"/>
                <a:cs typeface="Calibri" pitchFamily="34" charset="0"/>
              </a:rPr>
              <a:t> </a:t>
            </a:r>
            <a:endParaRPr lang="en-US" sz="2000" b="1" dirty="0">
              <a:latin typeface="Calibri" pitchFamily="34" charset="0"/>
              <a:cs typeface="Calibri" pitchFamily="34" charset="0"/>
            </a:endParaRPr>
          </a:p>
        </p:txBody>
      </p:sp>
      <p:pic>
        <p:nvPicPr>
          <p:cNvPr id="4" name="image20.jpeg"/>
          <p:cNvPicPr/>
          <p:nvPr/>
        </p:nvPicPr>
        <p:blipFill>
          <a:blip r:embed="rId2" cstate="print"/>
          <a:stretch>
            <a:fillRect/>
          </a:stretch>
        </p:blipFill>
        <p:spPr>
          <a:xfrm>
            <a:off x="2133600" y="1200150"/>
            <a:ext cx="4975860" cy="346889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71800" y="285750"/>
            <a:ext cx="2401963" cy="400110"/>
          </a:xfrm>
          <a:prstGeom prst="rect">
            <a:avLst/>
          </a:prstGeom>
          <a:noFill/>
        </p:spPr>
        <p:txBody>
          <a:bodyPr wrap="square" rtlCol="0">
            <a:spAutoFit/>
          </a:bodyPr>
          <a:lstStyle/>
          <a:p>
            <a:r>
              <a:rPr lang="en-US" sz="2000" b="1" dirty="0" smtClean="0">
                <a:latin typeface="Calibri" pitchFamily="34" charset="0"/>
                <a:cs typeface="Calibri" pitchFamily="34" charset="0"/>
              </a:rPr>
              <a:t>Shuffling of data</a:t>
            </a:r>
            <a:endParaRPr lang="en-US" sz="2000" b="1" dirty="0">
              <a:latin typeface="Calibri" pitchFamily="34" charset="0"/>
              <a:cs typeface="Calibri" pitchFamily="34" charset="0"/>
            </a:endParaRPr>
          </a:p>
        </p:txBody>
      </p:sp>
      <p:pic>
        <p:nvPicPr>
          <p:cNvPr id="4" name="image21.jpeg"/>
          <p:cNvPicPr/>
          <p:nvPr/>
        </p:nvPicPr>
        <p:blipFill>
          <a:blip r:embed="rId2" cstate="print"/>
          <a:stretch>
            <a:fillRect/>
          </a:stretch>
        </p:blipFill>
        <p:spPr>
          <a:xfrm>
            <a:off x="2438400" y="971550"/>
            <a:ext cx="4671060" cy="374575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5600" y="209550"/>
            <a:ext cx="3058450" cy="400110"/>
          </a:xfrm>
          <a:prstGeom prst="rect">
            <a:avLst/>
          </a:prstGeom>
          <a:noFill/>
        </p:spPr>
        <p:txBody>
          <a:bodyPr wrap="square" rtlCol="0">
            <a:spAutoFit/>
          </a:bodyPr>
          <a:lstStyle/>
          <a:p>
            <a:r>
              <a:rPr lang="en-US" sz="2000" b="1" dirty="0" smtClean="0">
                <a:latin typeface="Calibri" pitchFamily="34" charset="0"/>
                <a:cs typeface="Calibri" pitchFamily="34" charset="0"/>
              </a:rPr>
              <a:t>Distribution of classes</a:t>
            </a:r>
            <a:endParaRPr lang="en-US" sz="2000" b="1" dirty="0">
              <a:latin typeface="Calibri" pitchFamily="34" charset="0"/>
              <a:cs typeface="Calibri" pitchFamily="34" charset="0"/>
            </a:endParaRPr>
          </a:p>
        </p:txBody>
      </p:sp>
      <p:pic>
        <p:nvPicPr>
          <p:cNvPr id="4" name="image22.jpeg"/>
          <p:cNvPicPr/>
          <p:nvPr/>
        </p:nvPicPr>
        <p:blipFill>
          <a:blip r:embed="rId2" cstate="print"/>
          <a:stretch>
            <a:fillRect/>
          </a:stretch>
        </p:blipFill>
        <p:spPr>
          <a:xfrm>
            <a:off x="2514600" y="819150"/>
            <a:ext cx="4594860" cy="397451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590550"/>
            <a:ext cx="353334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Plotting using different factors</a:t>
            </a:r>
            <a:endParaRPr lang="en-US" sz="2000" b="1" dirty="0">
              <a:latin typeface="Times New Roman" pitchFamily="18" charset="0"/>
              <a:cs typeface="Times New Roman" pitchFamily="18" charset="0"/>
            </a:endParaRPr>
          </a:p>
        </p:txBody>
      </p:sp>
      <p:pic>
        <p:nvPicPr>
          <p:cNvPr id="6" name="image24.jpeg"/>
          <p:cNvPicPr/>
          <p:nvPr/>
        </p:nvPicPr>
        <p:blipFill>
          <a:blip r:embed="rId2" cstate="print"/>
          <a:stretch>
            <a:fillRect/>
          </a:stretch>
        </p:blipFill>
        <p:spPr>
          <a:xfrm>
            <a:off x="2034540" y="1352549"/>
            <a:ext cx="5074920" cy="33766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514351"/>
            <a:ext cx="5528737" cy="984885"/>
          </a:xfrm>
          <a:prstGeom prst="rect">
            <a:avLst/>
          </a:prstGeom>
          <a:noFill/>
        </p:spPr>
        <p:txBody>
          <a:bodyPr wrap="square" rtlCol="0">
            <a:spAutoFit/>
          </a:bodyPr>
          <a:lstStyle/>
          <a:p>
            <a:r>
              <a:rPr lang="en-US" sz="2000" b="1" dirty="0" smtClean="0">
                <a:latin typeface="Calibri" pitchFamily="34" charset="0"/>
                <a:cs typeface="Calibri" pitchFamily="34" charset="0"/>
              </a:rPr>
              <a:t>Fraud and Non-Fraud Transactions</a:t>
            </a:r>
          </a:p>
          <a:p>
            <a:r>
              <a:rPr lang="en-US" sz="2000" b="1" dirty="0" smtClean="0">
                <a:latin typeface="Calibri" pitchFamily="34" charset="0"/>
                <a:cs typeface="Calibri" pitchFamily="34" charset="0"/>
              </a:rPr>
              <a:t> </a:t>
            </a:r>
          </a:p>
          <a:p>
            <a:endParaRPr lang="en-US" dirty="0"/>
          </a:p>
        </p:txBody>
      </p:sp>
      <p:pic>
        <p:nvPicPr>
          <p:cNvPr id="5" name="image26.jpeg"/>
          <p:cNvPicPr/>
          <p:nvPr/>
        </p:nvPicPr>
        <p:blipFill>
          <a:blip r:embed="rId2" cstate="print"/>
          <a:stretch>
            <a:fillRect/>
          </a:stretch>
        </p:blipFill>
        <p:spPr>
          <a:xfrm>
            <a:off x="2209800" y="1200150"/>
            <a:ext cx="4899660" cy="35602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67000" y="438150"/>
            <a:ext cx="1741182" cy="400110"/>
          </a:xfrm>
          <a:prstGeom prst="rect">
            <a:avLst/>
          </a:prstGeom>
          <a:noFill/>
        </p:spPr>
        <p:txBody>
          <a:bodyPr wrap="none" rtlCol="0">
            <a:spAutoFit/>
          </a:bodyPr>
          <a:lstStyle/>
          <a:p>
            <a:r>
              <a:rPr lang="en-US" sz="2000" b="1" dirty="0" smtClean="0">
                <a:latin typeface="Calibri" pitchFamily="34" charset="0"/>
                <a:cs typeface="Calibri" pitchFamily="34" charset="0"/>
              </a:rPr>
              <a:t>Time Accuracy</a:t>
            </a:r>
            <a:endParaRPr lang="en-US" sz="2000" b="1" dirty="0">
              <a:latin typeface="Calibri" pitchFamily="34" charset="0"/>
              <a:cs typeface="Calibri" pitchFamily="34" charset="0"/>
            </a:endParaRPr>
          </a:p>
        </p:txBody>
      </p:sp>
      <p:pic>
        <p:nvPicPr>
          <p:cNvPr id="7" name="image27.jpeg"/>
          <p:cNvPicPr/>
          <p:nvPr/>
        </p:nvPicPr>
        <p:blipFill>
          <a:blip r:embed="rId2" cstate="print"/>
          <a:stretch>
            <a:fillRect/>
          </a:stretch>
        </p:blipFill>
        <p:spPr>
          <a:xfrm>
            <a:off x="2438400" y="1047750"/>
            <a:ext cx="4724400" cy="3429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361950"/>
            <a:ext cx="4444418" cy="677108"/>
          </a:xfrm>
          <a:prstGeom prst="rect">
            <a:avLst/>
          </a:prstGeom>
          <a:noFill/>
        </p:spPr>
        <p:txBody>
          <a:bodyPr wrap="square" rtlCol="0">
            <a:spAutoFit/>
          </a:bodyPr>
          <a:lstStyle/>
          <a:p>
            <a:r>
              <a:rPr lang="en-US" sz="2000" b="1" dirty="0" smtClean="0">
                <a:latin typeface="Calibri" pitchFamily="34" charset="0"/>
                <a:cs typeface="Calibri" pitchFamily="34" charset="0"/>
              </a:rPr>
              <a:t>Accuracy score for each classifier</a:t>
            </a:r>
          </a:p>
          <a:p>
            <a:endParaRPr lang="en-US" dirty="0"/>
          </a:p>
        </p:txBody>
      </p:sp>
      <p:pic>
        <p:nvPicPr>
          <p:cNvPr id="5" name="image28.jpeg"/>
          <p:cNvPicPr/>
          <p:nvPr/>
        </p:nvPicPr>
        <p:blipFill>
          <a:blip r:embed="rId2" cstate="print"/>
          <a:stretch>
            <a:fillRect/>
          </a:stretch>
        </p:blipFill>
        <p:spPr>
          <a:xfrm>
            <a:off x="2286000" y="1200150"/>
            <a:ext cx="4785049" cy="33794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noChangeAspect="1"/>
          </p:cNvSpPr>
          <p:nvPr>
            <p:ph type="title"/>
          </p:nvPr>
        </p:nvSpPr>
        <p:spPr>
          <a:xfrm>
            <a:off x="2590800" y="-400050"/>
            <a:ext cx="7362570" cy="1582471"/>
          </a:xfrm>
        </p:spPr>
        <p:txBody>
          <a:bodyPr vert="horz" rtlCol="0"/>
          <a:lstStyle/>
          <a:p>
            <a:r>
              <a:rPr lang="en-US" sz="3200" dirty="0">
                <a:latin typeface="Calibri" pitchFamily="34" charset="0"/>
                <a:cs typeface="Calibri" pitchFamily="34" charset="0"/>
              </a:rPr>
              <a:t>Abstract</a:t>
            </a:r>
          </a:p>
        </p:txBody>
      </p:sp>
      <p:sp>
        <p:nvSpPr>
          <p:cNvPr id="3" name="Content Placeholder 2"/>
          <p:cNvSpPr>
            <a:spLocks noGrp="1"/>
          </p:cNvSpPr>
          <p:nvPr>
            <p:ph type="subTitle" idx="1"/>
          </p:nvPr>
        </p:nvSpPr>
        <p:spPr>
          <a:xfrm>
            <a:off x="685800" y="1352550"/>
            <a:ext cx="7620000" cy="2514600"/>
          </a:xfrm>
        </p:spPr>
        <p:txBody>
          <a:bodyPr vert="horz" rtlCol="0"/>
          <a:lstStyle/>
          <a:p>
            <a:r>
              <a:rPr lang="en-US" sz="1400" dirty="0" smtClean="0">
                <a:solidFill>
                  <a:schemeClr val="tx1"/>
                </a:solidFill>
                <a:latin typeface="Times New Roman" pitchFamily="18" charset="0"/>
                <a:cs typeface="Times New Roman" pitchFamily="18" charset="0"/>
              </a:rPr>
              <a:t>Financial fraud is a growing problem with far consequences in the financial industry and while many techniques have been discovered. The finance and banking are very important sectors in present day generation, almost everyone has to deal with it either physically or online. Nowadays, most of the transactions are done through online. Billions of dollars of loss are caused every year by credit card transactions. In this, we proposed that fraud detection is a critical problem affecting large financial companies that have increased due to the growth in credit card transactions. This view presents the detection of frauds in credit card transactions, using data mining technique of predictive modeling. </a:t>
            </a:r>
          </a:p>
          <a:p>
            <a:r>
              <a:rPr lang="en-US" sz="1400" dirty="0" smtClean="0">
                <a:solidFill>
                  <a:schemeClr val="tx1"/>
                </a:solidFill>
                <a:latin typeface="Times New Roman" pitchFamily="18" charset="0"/>
                <a:cs typeface="Times New Roman" pitchFamily="18" charset="0"/>
              </a:rPr>
              <a:t>The data set contains credit card transaction of cardholders. Some of the algorithms like Decision </a:t>
            </a:r>
          </a:p>
          <a:p>
            <a:r>
              <a:rPr lang="en-US" sz="1400" dirty="0" smtClean="0">
                <a:solidFill>
                  <a:schemeClr val="tx1"/>
                </a:solidFill>
                <a:latin typeface="Times New Roman" pitchFamily="18" charset="0"/>
                <a:cs typeface="Times New Roman" pitchFamily="18" charset="0"/>
              </a:rPr>
              <a:t>Tree ,Random Forest, SVM and logistic regression are applied on the raw and preprocessed data. Design of this efficient fraud analysis algorithm is key for reducing the losses and more algorithms        rely on advanced machine learning techniques to assist investigators.</a:t>
            </a:r>
            <a:r>
              <a:rPr lang="en-US" sz="1400" dirty="0">
                <a:solidFill>
                  <a:schemeClr val="tx1"/>
                </a:solidFill>
                <a:latin typeface="Times New Roman" pitchFamily="18" charset="0"/>
                <a:cs typeface="Times New Roman" pitchFamily="18" charset="0"/>
              </a:rPr>
              <a:t/>
            </a:r>
            <a:br>
              <a:rPr lang="en-US" sz="1400" dirty="0">
                <a:solidFill>
                  <a:schemeClr val="tx1"/>
                </a:solidFill>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285750"/>
            <a:ext cx="3472025" cy="400110"/>
          </a:xfrm>
          <a:prstGeom prst="rect">
            <a:avLst/>
          </a:prstGeom>
          <a:noFill/>
        </p:spPr>
        <p:txBody>
          <a:bodyPr wrap="square" rtlCol="0">
            <a:spAutoFit/>
          </a:bodyPr>
          <a:lstStyle/>
          <a:p>
            <a:r>
              <a:rPr lang="en-US" sz="2000" b="1" dirty="0" smtClean="0">
                <a:latin typeface="Calibri" pitchFamily="34" charset="0"/>
                <a:cs typeface="Calibri" pitchFamily="34" charset="0"/>
              </a:rPr>
              <a:t>Accuracy Rate Predictions</a:t>
            </a:r>
            <a:endParaRPr lang="en-US" sz="2000" b="1" dirty="0">
              <a:latin typeface="Calibri" pitchFamily="34" charset="0"/>
              <a:cs typeface="Calibri" pitchFamily="34" charset="0"/>
            </a:endParaRPr>
          </a:p>
        </p:txBody>
      </p:sp>
      <p:pic>
        <p:nvPicPr>
          <p:cNvPr id="5" name="image30.jpeg"/>
          <p:cNvPicPr/>
          <p:nvPr/>
        </p:nvPicPr>
        <p:blipFill>
          <a:blip r:embed="rId2" cstate="print"/>
          <a:stretch>
            <a:fillRect/>
          </a:stretch>
        </p:blipFill>
        <p:spPr>
          <a:xfrm>
            <a:off x="2286000" y="1123950"/>
            <a:ext cx="4823460" cy="354845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476" y="1809750"/>
            <a:ext cx="7411323" cy="1828800"/>
          </a:xfrm>
        </p:spPr>
        <p:txBody>
          <a:bodyPr/>
          <a:lstStyle/>
          <a:p>
            <a:pPr algn="just"/>
            <a:r>
              <a:rPr lang="en-US" sz="1600" b="0" dirty="0" smtClean="0">
                <a:latin typeface="Times New Roman" pitchFamily="18" charset="0"/>
                <a:cs typeface="Times New Roman" pitchFamily="18" charset="0"/>
              </a:rPr>
              <a:t>In this project, IDS based on SVM and random forest along with random projection is implemented. The performance of IDS is evaluated with the help of dataset. The IDS is trained and tested by means of data set. The features along with SVM is 98.5% which is a good detection rate. Finally, we can conclude that SVM is the best classifiers among the other classifiers. As a future work, the proposed IDS can be implemented on network for protecting it from unlawful activity.</a:t>
            </a:r>
            <a:endParaRPr lang="en-US" sz="1600" b="0" dirty="0">
              <a:latin typeface="Times New Roman" pitchFamily="18" charset="0"/>
              <a:cs typeface="Times New Roman" pitchFamily="18" charset="0"/>
            </a:endParaRPr>
          </a:p>
        </p:txBody>
      </p:sp>
      <p:sp>
        <p:nvSpPr>
          <p:cNvPr id="4" name="TextBox 3"/>
          <p:cNvSpPr txBox="1"/>
          <p:nvPr/>
        </p:nvSpPr>
        <p:spPr>
          <a:xfrm>
            <a:off x="3352800" y="1200150"/>
            <a:ext cx="2512226" cy="584775"/>
          </a:xfrm>
          <a:prstGeom prst="rect">
            <a:avLst/>
          </a:prstGeom>
          <a:noFill/>
        </p:spPr>
        <p:txBody>
          <a:bodyPr wrap="none" rtlCol="0">
            <a:spAutoFit/>
          </a:bodyPr>
          <a:lstStyle/>
          <a:p>
            <a:r>
              <a:rPr lang="en-IN" sz="3200" b="1" dirty="0" smtClean="0">
                <a:latin typeface="Calibri" pitchFamily="34" charset="0"/>
                <a:cs typeface="Calibri" pitchFamily="34" charset="0"/>
              </a:rPr>
              <a:t>CONCLUSION</a:t>
            </a:r>
            <a:endParaRPr lang="en-US" sz="3200" b="1" dirty="0">
              <a:latin typeface="Calibri" pitchFamily="34" charset="0"/>
              <a:cs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94477" y="1809750"/>
            <a:ext cx="7362570" cy="2133600"/>
          </a:xfrm>
        </p:spPr>
        <p:txBody>
          <a:bodyPr/>
          <a:lstStyle/>
          <a:p>
            <a:pPr algn="just"/>
            <a:r>
              <a:rPr lang="en-US" sz="1600" dirty="0" smtClean="0"/>
              <a:t/>
            </a:r>
            <a:br>
              <a:rPr lang="en-US" sz="1600" dirty="0" smtClean="0"/>
            </a:br>
            <a:r>
              <a:rPr lang="en-US" sz="1600" dirty="0" smtClean="0"/>
              <a:t> </a:t>
            </a:r>
            <a:br>
              <a:rPr lang="en-US" sz="1600" dirty="0" smtClean="0"/>
            </a:br>
            <a:r>
              <a:rPr lang="en-US" sz="1600" dirty="0" smtClean="0"/>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r>
              <a:rPr lang="en-US" sz="1600" b="0" dirty="0" smtClean="0">
                <a:latin typeface="Times New Roman" pitchFamily="18" charset="0"/>
                <a:cs typeface="Times New Roman" pitchFamily="18" charset="0"/>
              </a:rPr>
              <a:t>Previously, in existing system NIDS and HIDS are implemented for identifying existing intrusions based on the id. If there is any new dynamic intrusion occurs NIDS and HIDS they didn’t detect intrusions. So this is major drawback in existing system.</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Support vector machine is a technique that has been emerged for the analysis data for the classification process. The support vector machine is also known as support vector networks.</a:t>
            </a:r>
            <a:endParaRPr lang="en-US" sz="1600" b="0" dirty="0">
              <a:latin typeface="Times New Roman" pitchFamily="18" charset="0"/>
              <a:cs typeface="Times New Roman" pitchFamily="18" charset="0"/>
            </a:endParaRPr>
          </a:p>
        </p:txBody>
      </p:sp>
      <p:sp>
        <p:nvSpPr>
          <p:cNvPr id="7" name="TextBox 6"/>
          <p:cNvSpPr txBox="1"/>
          <p:nvPr/>
        </p:nvSpPr>
        <p:spPr>
          <a:xfrm>
            <a:off x="2667000" y="971550"/>
            <a:ext cx="3743332" cy="584775"/>
          </a:xfrm>
          <a:prstGeom prst="rect">
            <a:avLst/>
          </a:prstGeom>
          <a:noFill/>
        </p:spPr>
        <p:txBody>
          <a:bodyPr wrap="none" rtlCol="0">
            <a:spAutoFit/>
          </a:bodyPr>
          <a:lstStyle/>
          <a:p>
            <a:r>
              <a:rPr lang="en-IN" sz="3200" b="1" dirty="0" smtClean="0">
                <a:latin typeface="Calibri" pitchFamily="34" charset="0"/>
                <a:cs typeface="Calibri" pitchFamily="34" charset="0"/>
              </a:rPr>
              <a:t>Future Enhancement</a:t>
            </a:r>
            <a:endParaRPr lang="en-US" sz="3200" b="1" dirty="0">
              <a:latin typeface="Calibri" pitchFamily="34" charset="0"/>
              <a:cs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 </a:t>
            </a:r>
            <a:br>
              <a:rPr lang="en-US" dirty="0" smtClean="0"/>
            </a:br>
            <a:r>
              <a:rPr lang="en-US" dirty="0" smtClean="0">
                <a:hlinkClick r:id="rId2"/>
              </a:rPr>
              <a:t>https://www.anaconda.com/download/</a:t>
            </a:r>
            <a:r>
              <a:rPr lang="en-US" dirty="0" smtClean="0"/>
              <a:t/>
            </a:r>
            <a:br>
              <a:rPr lang="en-US" dirty="0" smtClean="0"/>
            </a:br>
            <a:r>
              <a:rPr lang="en-US" dirty="0" smtClean="0"/>
              <a:t> </a:t>
            </a:r>
            <a:br>
              <a:rPr lang="en-US" dirty="0" smtClean="0"/>
            </a:br>
            <a:r>
              <a:rPr lang="en-US" dirty="0" smtClean="0">
                <a:hlinkClick r:id="rId3"/>
              </a:rPr>
              <a:t>https://www.python.org/downloads/release/python-360/</a:t>
            </a:r>
            <a:r>
              <a:rPr lang="en-US" dirty="0" smtClean="0"/>
              <a:t/>
            </a:r>
            <a:br>
              <a:rPr lang="en-US" dirty="0" smtClean="0"/>
            </a:br>
            <a:r>
              <a:rPr lang="en-US" dirty="0" smtClean="0"/>
              <a:t> </a:t>
            </a:r>
            <a:br>
              <a:rPr lang="en-US" dirty="0" smtClean="0"/>
            </a:br>
            <a:r>
              <a:rPr lang="en-US" dirty="0" smtClean="0"/>
              <a:t>Modules:</a:t>
            </a:r>
            <a:br>
              <a:rPr lang="en-US" dirty="0" smtClean="0"/>
            </a:br>
            <a:r>
              <a:rPr lang="en-US" dirty="0" smtClean="0"/>
              <a:t> </a:t>
            </a:r>
            <a:br>
              <a:rPr lang="en-US" dirty="0" smtClean="0"/>
            </a:br>
            <a:r>
              <a:rPr lang="en-US" dirty="0" smtClean="0"/>
              <a:t>Install numpy</a:t>
            </a:r>
            <a:br>
              <a:rPr lang="en-US" dirty="0" smtClean="0"/>
            </a:br>
            <a:r>
              <a:rPr lang="en-US" baseline="30000" dirty="0" smtClean="0"/>
              <a:t> </a:t>
            </a:r>
            <a:r>
              <a:rPr lang="en-US" dirty="0" smtClean="0"/>
              <a:t/>
            </a:r>
            <a:br>
              <a:rPr lang="en-US" dirty="0" smtClean="0"/>
            </a:br>
            <a:r>
              <a:rPr lang="en-US" dirty="0" smtClean="0"/>
              <a:t>Install pandas</a:t>
            </a:r>
            <a:br>
              <a:rPr lang="en-US" dirty="0" smtClean="0"/>
            </a:br>
            <a:r>
              <a:rPr lang="en-US" baseline="30000" dirty="0" smtClean="0"/>
              <a:t> </a:t>
            </a:r>
            <a:r>
              <a:rPr lang="en-US" dirty="0" smtClean="0"/>
              <a:t/>
            </a:r>
            <a:br>
              <a:rPr lang="en-US" dirty="0" smtClean="0"/>
            </a:br>
            <a:r>
              <a:rPr lang="en-US" dirty="0" smtClean="0"/>
              <a:t>Install matplotlib</a:t>
            </a:r>
            <a:br>
              <a:rPr lang="en-US" dirty="0" smtClean="0"/>
            </a:br>
            <a:r>
              <a:rPr lang="en-US" baseline="30000" dirty="0" smtClean="0"/>
              <a:t> </a:t>
            </a:r>
            <a:r>
              <a:rPr lang="en-US" dirty="0" smtClean="0"/>
              <a:t/>
            </a:r>
            <a:br>
              <a:rPr lang="en-US" dirty="0" smtClean="0"/>
            </a:br>
            <a:r>
              <a:rPr lang="en-US" dirty="0" smtClean="0"/>
              <a:t>Install scikit – learn</a:t>
            </a:r>
            <a:br>
              <a:rPr lang="en-US" dirty="0" smtClean="0"/>
            </a:br>
            <a:r>
              <a:rPr lang="en-US" baseline="30000" dirty="0" smtClean="0"/>
              <a:t> </a:t>
            </a:r>
            <a:r>
              <a:rPr lang="en-US" dirty="0" smtClean="0"/>
              <a:t/>
            </a:r>
            <a:br>
              <a:rPr lang="en-US" dirty="0" smtClean="0"/>
            </a:br>
            <a:r>
              <a:rPr lang="en-US" dirty="0" smtClean="0"/>
              <a:t>Install seaborn</a:t>
            </a:r>
            <a:br>
              <a:rPr lang="en-US" dirty="0" smtClean="0"/>
            </a:br>
            <a:r>
              <a:rPr lang="en-US" baseline="30000" dirty="0" smtClean="0"/>
              <a:t> </a:t>
            </a:r>
            <a:r>
              <a:rPr lang="en-US" dirty="0" smtClean="0"/>
              <a:t/>
            </a:r>
            <a:br>
              <a:rPr lang="en-US" dirty="0" smtClean="0"/>
            </a:br>
            <a:r>
              <a:rPr lang="en-US" dirty="0" smtClean="0"/>
              <a:t>Install Image</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pic>
        <p:nvPicPr>
          <p:cNvPr id="3074" name="Picture 146"/>
          <p:cNvPicPr>
            <a:picLocks noChangeAspect="1" noChangeArrowheads="1"/>
          </p:cNvPicPr>
          <p:nvPr/>
        </p:nvPicPr>
        <p:blipFill>
          <a:blip r:embed="rId4" cstate="print"/>
          <a:srcRect/>
          <a:stretch>
            <a:fillRect/>
          </a:stretch>
        </p:blipFill>
        <p:spPr bwMode="auto">
          <a:xfrm>
            <a:off x="-17463" y="5581650"/>
            <a:ext cx="5981701" cy="38100"/>
          </a:xfrm>
          <a:prstGeom prst="rect">
            <a:avLst/>
          </a:prstGeom>
          <a:noFill/>
        </p:spPr>
      </p:pic>
      <p:pic>
        <p:nvPicPr>
          <p:cNvPr id="3073" name="Picture 147"/>
          <p:cNvPicPr>
            <a:picLocks noChangeAspect="1" noChangeArrowheads="1"/>
          </p:cNvPicPr>
          <p:nvPr/>
        </p:nvPicPr>
        <p:blipFill>
          <a:blip r:embed="rId5" cstate="print"/>
          <a:srcRect/>
          <a:stretch>
            <a:fillRect/>
          </a:stretch>
        </p:blipFill>
        <p:spPr bwMode="auto">
          <a:xfrm>
            <a:off x="-17463" y="5629275"/>
            <a:ext cx="5981701" cy="9525"/>
          </a:xfrm>
          <a:prstGeom prst="rect">
            <a:avLst/>
          </a:prstGeom>
          <a:noFill/>
        </p:spPr>
      </p:pic>
      <p:sp>
        <p:nvSpPr>
          <p:cNvPr id="3075" name="Rectangle 3"/>
          <p:cNvSpPr>
            <a:spLocks noChangeArrowheads="1"/>
          </p:cNvSpPr>
          <p:nvPr/>
        </p:nvSpPr>
        <p:spPr bwMode="auto">
          <a:xfrm>
            <a:off x="381000" y="1030375"/>
            <a:ext cx="7467600"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461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46100" algn="l"/>
              </a:tabLst>
            </a:pPr>
            <a:r>
              <a:rPr kumimoji="0" lang="en-US" sz="3200" b="1" i="0" u="none" strike="noStrike" cap="none" normalizeH="0" baseline="0" dirty="0" smtClean="0">
                <a:ln>
                  <a:noFill/>
                </a:ln>
                <a:solidFill>
                  <a:schemeClr val="tx1"/>
                </a:solidFill>
                <a:effectLst/>
                <a:ea typeface="Times New Roman" pitchFamily="18" charset="0"/>
                <a:cs typeface="Arial" pitchFamily="34" charset="0"/>
              </a:rPr>
              <a:t>                   </a:t>
            </a:r>
            <a:r>
              <a:rPr kumimoji="0" lang="en-US" sz="32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BIBILOGRAPHY</a:t>
            </a:r>
            <a:endParaRPr kumimoji="0" lang="en-US" sz="3200" b="1" i="0" u="none" strike="noStrike" cap="none" normalizeH="0" baseline="0" dirty="0" smtClean="0">
              <a:ln>
                <a:noFill/>
              </a:ln>
              <a:solidFill>
                <a:schemeClr val="tx1"/>
              </a:solidFill>
              <a:effectLst/>
              <a:latin typeface="Calibri" pitchFamily="34" charset="0"/>
              <a:cs typeface="Calibri" pitchFamily="34" charset="0"/>
            </a:endParaRPr>
          </a:p>
          <a:p>
            <a:pPr lvl="3" algn="just" eaLnBrk="0" fontAlgn="base" hangingPunct="0">
              <a:spcBef>
                <a:spcPct val="0"/>
              </a:spcBef>
              <a:spcAft>
                <a:spcPct val="0"/>
              </a:spcAft>
              <a:tabLst>
                <a:tab pos="546100" algn="l"/>
              </a:tabLst>
            </a:pPr>
            <a:endParaRPr lang="en-US" sz="1400" b="1" dirty="0" smtClean="0">
              <a:latin typeface="Arial" pitchFamily="34" charset="0"/>
              <a:ea typeface="Times New Roman" pitchFamily="18" charset="0"/>
              <a:cs typeface="Arial" pitchFamily="34" charset="0"/>
            </a:endParaRPr>
          </a:p>
          <a:p>
            <a:pPr lvl="3" algn="just" eaLnBrk="0" fontAlgn="base" hangingPunct="0">
              <a:spcBef>
                <a:spcPct val="0"/>
              </a:spcBef>
              <a:spcAft>
                <a:spcPct val="0"/>
              </a:spcAft>
              <a:tabLst>
                <a:tab pos="546100" algn="l"/>
              </a:tabLst>
            </a:pPr>
            <a:endParaRPr lang="en-US" sz="1600" dirty="0" smtClean="0">
              <a:latin typeface="Times New Roman" pitchFamily="18" charset="0"/>
              <a:ea typeface="Times New Roman" pitchFamily="18" charset="0"/>
              <a:cs typeface="Times New Roman" pitchFamily="18" charset="0"/>
            </a:endParaRPr>
          </a:p>
          <a:p>
            <a:pPr lvl="3" algn="just" eaLnBrk="0" fontAlgn="base" hangingPunct="0">
              <a:spcBef>
                <a:spcPct val="0"/>
              </a:spcBef>
              <a:spcAft>
                <a:spcPct val="0"/>
              </a:spcAft>
              <a:tabLst>
                <a:tab pos="546100" algn="l"/>
              </a:tabLst>
            </a:pPr>
            <a:r>
              <a:rPr lang="en-US" sz="1600" dirty="0" smtClean="0">
                <a:latin typeface="Times New Roman" pitchFamily="18" charset="0"/>
                <a:ea typeface="Times New Roman" pitchFamily="18" charset="0"/>
                <a:cs typeface="Times New Roman" pitchFamily="18" charset="0"/>
              </a:rPr>
              <a:t>   S. Bhattacharyya, S. Jha, K. Tharakunnel, and J. C. Westland, “Data    mining for credit card fraud: A comparative study,” Decis. Support Syst., vol. 50, no. 3, pp.602–613, 2011. </a:t>
            </a:r>
          </a:p>
          <a:p>
            <a:pPr lvl="0" eaLnBrk="0" fontAlgn="base" hangingPunct="0">
              <a:spcBef>
                <a:spcPct val="0"/>
              </a:spcBef>
              <a:spcAft>
                <a:spcPct val="0"/>
              </a:spcAft>
              <a:buFont typeface="Wingdings" pitchFamily="2" charset="2"/>
              <a:buChar char="§"/>
              <a:tabLst>
                <a:tab pos="546100" algn="l"/>
              </a:tabLst>
            </a:pPr>
            <a:endParaRPr lang="en-US" sz="16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tabLst>
                <a:tab pos="546100" algn="l"/>
              </a:tabLst>
            </a:pPr>
            <a:endParaRPr lang="en-US" sz="2000" b="1" dirty="0" smtClean="0">
              <a:latin typeface="Arial" pitchFamily="34" charset="0"/>
              <a:ea typeface="Times New Roman" pitchFamily="18" charset="0"/>
              <a:cs typeface="Arial" pitchFamily="34" charset="0"/>
            </a:endParaRPr>
          </a:p>
          <a:p>
            <a:pPr lvl="0" eaLnBrk="0" fontAlgn="base" hangingPunct="0">
              <a:spcBef>
                <a:spcPct val="0"/>
              </a:spcBef>
              <a:spcAft>
                <a:spcPct val="0"/>
              </a:spcAft>
              <a:tabLst>
                <a:tab pos="546100" algn="l"/>
              </a:tabLst>
            </a:pPr>
            <a:r>
              <a:rPr lang="en-US" sz="2000" b="1" dirty="0" smtClean="0">
                <a:latin typeface="Arial" pitchFamily="34" charset="0"/>
                <a:ea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1428750"/>
            <a:ext cx="4267200" cy="2362200"/>
          </a:xfrm>
        </p:spPr>
        <p:txBody>
          <a:bodyPr/>
          <a:lstStyle/>
          <a:p>
            <a:r>
              <a:rPr sz="4000" dirty="0" smtClean="0">
                <a:solidFill>
                  <a:srgbClr val="0070C0"/>
                </a:solidFill>
                <a:latin typeface="Cambria" pitchFamily="18" charset="0"/>
                <a:cs typeface="Arabic Typesetting" pitchFamily="66" charset="-78"/>
              </a:rPr>
              <a:t> </a:t>
            </a:r>
            <a:r>
              <a:rPr sz="4000" dirty="0" smtClean="0">
                <a:solidFill>
                  <a:srgbClr val="0070C0"/>
                </a:solidFill>
                <a:latin typeface="Calibri" pitchFamily="34" charset="0"/>
                <a:cs typeface="Calibri" pitchFamily="34" charset="0"/>
              </a:rPr>
              <a:t>Thank You</a:t>
            </a:r>
            <a:r>
              <a:rPr lang="en-US" sz="4000" dirty="0" smtClean="0">
                <a:solidFill>
                  <a:srgbClr val="0070C0"/>
                </a:solidFill>
                <a:latin typeface="Calibri" pitchFamily="34" charset="0"/>
                <a:cs typeface="Calibri" pitchFamily="34" charset="0"/>
              </a:rPr>
              <a:t>….</a:t>
            </a:r>
            <a:r>
              <a:rPr sz="3200" dirty="0" smtClean="0">
                <a:solidFill>
                  <a:srgbClr val="0070C0"/>
                </a:solidFill>
                <a:latin typeface="Calibri" pitchFamily="34" charset="0"/>
                <a:cs typeface="Calibri" pitchFamily="34" charset="0"/>
              </a:rPr>
              <a:t/>
            </a:r>
            <a:br>
              <a:rPr sz="3200" dirty="0" smtClean="0">
                <a:solidFill>
                  <a:srgbClr val="0070C0"/>
                </a:solidFill>
                <a:latin typeface="Calibri" pitchFamily="34" charset="0"/>
                <a:cs typeface="Calibri" pitchFamily="34" charset="0"/>
              </a:rPr>
            </a:br>
            <a:r>
              <a:rPr sz="3200" b="0" dirty="0" smtClean="0">
                <a:solidFill>
                  <a:srgbClr val="0070C0"/>
                </a:solidFill>
                <a:latin typeface="Cambria" pitchFamily="18" charset="0"/>
                <a:cs typeface="Arabic Typesetting" pitchFamily="66" charset="-78"/>
              </a:rPr>
              <a:t/>
            </a:r>
            <a:br>
              <a:rPr sz="3200" b="0" dirty="0" smtClean="0">
                <a:solidFill>
                  <a:srgbClr val="0070C0"/>
                </a:solidFill>
                <a:latin typeface="Cambria" pitchFamily="18" charset="0"/>
                <a:cs typeface="Arabic Typesetting" pitchFamily="66" charset="-78"/>
              </a:rPr>
            </a:br>
            <a:endParaRPr lang="en-US" sz="3200" b="0" dirty="0">
              <a:solidFill>
                <a:srgbClr val="0070C0"/>
              </a:solidFill>
              <a:latin typeface="Cambria" pitchFamily="18" charset="0"/>
              <a:cs typeface="Arabic Typesetting" pitchFamily="66"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noChangeAspect="1"/>
          </p:cNvSpPr>
          <p:nvPr>
            <p:ph type="title"/>
          </p:nvPr>
        </p:nvSpPr>
        <p:spPr>
          <a:xfrm>
            <a:off x="2362771" y="-123091"/>
            <a:ext cx="7362570" cy="1582471"/>
          </a:xfrm>
        </p:spPr>
        <p:txBody>
          <a:bodyPr vert="horz" rtlCol="0"/>
          <a:lstStyle/>
          <a:p>
            <a:r>
              <a:rPr lang="en-US" sz="3200" dirty="0">
                <a:latin typeface="Calibri" pitchFamily="34" charset="0"/>
                <a:cs typeface="Calibri" pitchFamily="34" charset="0"/>
              </a:rPr>
              <a:t>Predictive Modeling</a:t>
            </a:r>
          </a:p>
        </p:txBody>
      </p:sp>
      <p:sp>
        <p:nvSpPr>
          <p:cNvPr id="3" name="Content Placeholder 2"/>
          <p:cNvSpPr>
            <a:spLocks noGrp="1"/>
          </p:cNvSpPr>
          <p:nvPr>
            <p:ph type="subTitle" idx="1"/>
          </p:nvPr>
        </p:nvSpPr>
        <p:spPr>
          <a:xfrm>
            <a:off x="1828800" y="1581150"/>
            <a:ext cx="6858477" cy="2363610"/>
          </a:xfrm>
        </p:spPr>
        <p:txBody>
          <a:bodyPr vert="horz" rtlCol="0"/>
          <a:lstStyle/>
          <a:p>
            <a:pPr>
              <a:tabLst>
                <a:tab pos="3048000" algn="l"/>
              </a:tabLst>
            </a:pPr>
            <a:r>
              <a:rPr lang="en-US" sz="1400" dirty="0" smtClean="0">
                <a:solidFill>
                  <a:schemeClr val="tx1"/>
                </a:solidFill>
                <a:latin typeface="Times New Roman" pitchFamily="18" charset="0"/>
                <a:cs typeface="Times New Roman" pitchFamily="18" charset="0"/>
              </a:rPr>
              <a:t>In this process, we are going to create, test and validate the model. There  are different               methods in predictive modeling. They are learning, artificial intelligence and statistics. </a:t>
            </a:r>
          </a:p>
          <a:p>
            <a:pPr>
              <a:tabLst>
                <a:tab pos="3048000" algn="l"/>
              </a:tabLst>
            </a:pPr>
            <a:r>
              <a:rPr lang="en-US" sz="1400" dirty="0" smtClean="0">
                <a:solidFill>
                  <a:schemeClr val="tx1"/>
                </a:solidFill>
                <a:latin typeface="Times New Roman" pitchFamily="18" charset="0"/>
                <a:cs typeface="Times New Roman" pitchFamily="18" charset="0"/>
              </a:rPr>
              <a:t>Once we create a model, we can use many times, </a:t>
            </a:r>
            <a:r>
              <a:rPr lang="en-US" sz="1400" dirty="0">
                <a:solidFill>
                  <a:schemeClr val="tx1"/>
                </a:solidFill>
                <a:latin typeface="Times New Roman" pitchFamily="18" charset="0"/>
                <a:cs typeface="Times New Roman" pitchFamily="18" charset="0"/>
              </a:rPr>
              <a:t>to </a:t>
            </a:r>
            <a:r>
              <a:rPr lang="en-US" sz="1400" dirty="0" smtClean="0">
                <a:solidFill>
                  <a:schemeClr val="tx1"/>
                </a:solidFill>
                <a:latin typeface="Times New Roman" pitchFamily="18" charset="0"/>
                <a:cs typeface="Times New Roman" pitchFamily="18" charset="0"/>
              </a:rPr>
              <a:t>determine probability of outcomes. </a:t>
            </a:r>
          </a:p>
          <a:p>
            <a:pPr>
              <a:tabLst>
                <a:tab pos="3048000" algn="l"/>
              </a:tabLst>
            </a:pPr>
            <a:r>
              <a:rPr lang="en-US" sz="1400" dirty="0" smtClean="0">
                <a:solidFill>
                  <a:schemeClr val="tx1"/>
                </a:solidFill>
                <a:latin typeface="Times New Roman" pitchFamily="18" charset="0"/>
                <a:cs typeface="Times New Roman" pitchFamily="18" charset="0"/>
              </a:rPr>
              <a:t>So predictive modeling is reusable</a:t>
            </a:r>
            <a:r>
              <a:rPr lang="en-US" sz="1400" dirty="0">
                <a:solidFill>
                  <a:schemeClr val="tx1"/>
                </a:solidFill>
                <a:latin typeface="Times New Roman" pitchFamily="18" charset="0"/>
                <a:cs typeface="Times New Roman" pitchFamily="18" charset="0"/>
              </a:rPr>
              <a:t>.</a:t>
            </a:r>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endParaRPr lang="en-US"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b="1" dirty="0">
                <a:solidFill>
                  <a:schemeClr val="tx1"/>
                </a:solidFill>
                <a:latin typeface="Times New Roman" pitchFamily="18" charset="0"/>
                <a:cs typeface="Times New Roman" pitchFamily="18" charset="0"/>
              </a:rPr>
              <a:t>Uses :</a:t>
            </a:r>
          </a:p>
          <a:p>
            <a:pPr marL="342900" indent="-342900">
              <a:buClr>
                <a:schemeClr val="tx1"/>
              </a:buClr>
              <a:buFont typeface="Wingdings"/>
              <a:buChar char=""/>
            </a:pPr>
            <a:r>
              <a:rPr lang="en-US" sz="1400" dirty="0">
                <a:solidFill>
                  <a:schemeClr val="tx1"/>
                </a:solidFill>
                <a:latin typeface="Times New Roman" pitchFamily="18" charset="0"/>
                <a:cs typeface="Times New Roman" pitchFamily="18" charset="0"/>
              </a:rPr>
              <a:t>Used to analyze the data and predict the outcome. </a:t>
            </a:r>
          </a:p>
          <a:p>
            <a:pPr marL="342900" indent="-342900">
              <a:buClr>
                <a:schemeClr val="tx1"/>
              </a:buClr>
              <a:buFont typeface="Wingdings"/>
              <a:buChar char=""/>
            </a:pPr>
            <a:r>
              <a:rPr lang="en-US" sz="1400" dirty="0">
                <a:solidFill>
                  <a:schemeClr val="tx1"/>
                </a:solidFill>
                <a:latin typeface="Times New Roman" pitchFamily="18" charset="0"/>
                <a:cs typeface="Times New Roman" pitchFamily="18" charset="0"/>
              </a:rPr>
              <a:t>Used to predict the unknown event which may occur in the future.</a:t>
            </a:r>
            <a:br>
              <a:rPr lang="en-US" sz="1400" dirty="0">
                <a:solidFill>
                  <a:schemeClr val="tx1"/>
                </a:solidFill>
                <a:latin typeface="Times New Roman" pitchFamily="18" charset="0"/>
                <a:cs typeface="Times New Roman" pitchFamily="18" charset="0"/>
              </a:rPr>
            </a:br>
            <a:r>
              <a:rPr lang="en-US" sz="1600" dirty="0">
                <a:solidFill>
                  <a:schemeClr val="tx1"/>
                </a:solidFill>
              </a:rPr>
              <a:t/>
            </a:r>
            <a:br>
              <a:rPr lang="en-US" sz="1600" dirty="0">
                <a:solidFill>
                  <a:schemeClr val="tx1"/>
                </a:solidFill>
              </a:rPr>
            </a:br>
            <a:r>
              <a:rPr lang="en-US" sz="1600" dirty="0"/>
              <a:t/>
            </a:r>
            <a:br>
              <a:rPr lang="en-US" sz="1600" dirty="0"/>
            </a:br>
            <a:r>
              <a:rPr lang="en-US" sz="1600" dirty="0"/>
              <a:t/>
            </a:r>
            <a:br>
              <a:rPr lang="en-US" sz="1600" dirty="0"/>
            </a:b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noChangeAspect="1"/>
          </p:cNvSpPr>
          <p:nvPr>
            <p:ph type="title"/>
          </p:nvPr>
        </p:nvSpPr>
        <p:spPr>
          <a:xfrm>
            <a:off x="2434580" y="-307895"/>
            <a:ext cx="7362570" cy="1582471"/>
          </a:xfrm>
        </p:spPr>
        <p:txBody>
          <a:bodyPr vert="horz" rtlCol="0"/>
          <a:lstStyle/>
          <a:p>
            <a:r>
              <a:rPr lang="en-US" sz="3200" dirty="0">
                <a:latin typeface="Calibri" pitchFamily="34" charset="0"/>
                <a:cs typeface="Calibri" pitchFamily="34" charset="0"/>
              </a:rPr>
              <a:t>Existing System</a:t>
            </a:r>
          </a:p>
        </p:txBody>
      </p:sp>
      <p:sp>
        <p:nvSpPr>
          <p:cNvPr id="3" name="Content Placeholder 2"/>
          <p:cNvSpPr>
            <a:spLocks noGrp="1"/>
          </p:cNvSpPr>
          <p:nvPr>
            <p:ph type="subTitle" idx="1"/>
          </p:nvPr>
        </p:nvSpPr>
        <p:spPr>
          <a:xfrm>
            <a:off x="1371600" y="1428750"/>
            <a:ext cx="7391400" cy="3505200"/>
          </a:xfrm>
        </p:spPr>
        <p:txBody>
          <a:bodyPr vert="horz" rtlCol="0"/>
          <a:lstStyle/>
          <a:p>
            <a:r>
              <a:rPr lang="en-US" sz="1400" b="1" dirty="0" smtClean="0">
                <a:solidFill>
                  <a:schemeClr val="tx1"/>
                </a:solidFill>
                <a:latin typeface="Calibri" pitchFamily="34" charset="0"/>
                <a:cs typeface="Calibri" pitchFamily="34" charset="0"/>
              </a:rPr>
              <a:t>Network Intrusion Detection System (NIDS): </a:t>
            </a:r>
          </a:p>
          <a:p>
            <a:endParaRPr lang="en-US" sz="500" dirty="0" smtClean="0">
              <a:solidFill>
                <a:schemeClr val="tx1"/>
              </a:solidFill>
            </a:endParaRPr>
          </a:p>
          <a:p>
            <a:r>
              <a:rPr lang="en-US" sz="1400" dirty="0" smtClean="0">
                <a:solidFill>
                  <a:schemeClr val="tx1"/>
                </a:solidFill>
              </a:rPr>
              <a:t>     </a:t>
            </a:r>
            <a:r>
              <a:rPr lang="en-US" sz="1400" dirty="0" smtClean="0">
                <a:solidFill>
                  <a:schemeClr val="tx1"/>
                </a:solidFill>
                <a:latin typeface="Times New Roman" pitchFamily="18" charset="0"/>
                <a:cs typeface="Times New Roman" pitchFamily="18" charset="0"/>
              </a:rPr>
              <a:t>Network Intrusion Detection system is a mechanism that is used within the network to identify the malicious event.</a:t>
            </a:r>
          </a:p>
          <a:p>
            <a:endParaRPr lang="en-US" sz="1400" dirty="0" smtClean="0">
              <a:solidFill>
                <a:schemeClr val="tx1"/>
              </a:solidFill>
            </a:endParaRPr>
          </a:p>
          <a:p>
            <a:r>
              <a:rPr lang="en-US" sz="1400" b="1" dirty="0" smtClean="0">
                <a:solidFill>
                  <a:schemeClr val="tx1"/>
                </a:solidFill>
              </a:rPr>
              <a:t> </a:t>
            </a:r>
            <a:r>
              <a:rPr lang="en-US" sz="1400" b="1" dirty="0" smtClean="0">
                <a:solidFill>
                  <a:schemeClr val="tx1"/>
                </a:solidFill>
                <a:latin typeface="Calibri" pitchFamily="34" charset="0"/>
                <a:cs typeface="Calibri" pitchFamily="34" charset="0"/>
              </a:rPr>
              <a:t>Host Intrusion Detection System (HIDS):</a:t>
            </a:r>
          </a:p>
          <a:p>
            <a:endParaRPr lang="en-US" sz="500" b="1" dirty="0" smtClean="0">
              <a:solidFill>
                <a:schemeClr val="tx1"/>
              </a:solidFill>
            </a:endParaRPr>
          </a:p>
          <a:p>
            <a:pPr algn="just"/>
            <a:r>
              <a:rPr lang="en-US" sz="1400" b="1" dirty="0" smtClean="0">
                <a:solidFill>
                  <a:schemeClr val="tx1"/>
                </a:solidFill>
              </a:rPr>
              <a:t>    </a:t>
            </a:r>
            <a:r>
              <a:rPr lang="en-US" sz="1400" dirty="0" smtClean="0">
                <a:solidFill>
                  <a:schemeClr val="tx1"/>
                </a:solidFill>
                <a:latin typeface="Times New Roman" pitchFamily="18" charset="0"/>
                <a:cs typeface="Times New Roman" pitchFamily="18" charset="0"/>
              </a:rPr>
              <a:t>HIDS also monitors the unauthorized activity. It takes a short review of the existing files in the system.</a:t>
            </a:r>
          </a:p>
          <a:p>
            <a:endParaRPr lang="en-US" sz="1400" b="1" dirty="0" smtClean="0">
              <a:solidFill>
                <a:schemeClr val="tx1"/>
              </a:solidFill>
            </a:endParaRPr>
          </a:p>
          <a:p>
            <a:r>
              <a:rPr lang="en-US" sz="1400" b="1" dirty="0" smtClean="0">
                <a:solidFill>
                  <a:schemeClr val="tx1"/>
                </a:solidFill>
                <a:latin typeface="Calibri" pitchFamily="34" charset="0"/>
                <a:cs typeface="Calibri" pitchFamily="34" charset="0"/>
              </a:rPr>
              <a:t> Disadvantages : </a:t>
            </a:r>
          </a:p>
          <a:p>
            <a:endParaRPr lang="en-US" sz="700" b="1" dirty="0" smtClean="0">
              <a:solidFill>
                <a:schemeClr val="tx1"/>
              </a:solidFill>
            </a:endParaRPr>
          </a:p>
          <a:p>
            <a:pPr>
              <a:buClr>
                <a:schemeClr val="tx1"/>
              </a:buClr>
              <a:buFont typeface="Wingdings" pitchFamily="2" charset="2"/>
              <a:buChar char="§"/>
            </a:pPr>
            <a:r>
              <a:rPr lang="en-US" sz="1400" b="1" dirty="0" smtClean="0">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NIDS and HIDS are implemented for identifying existing intrusions based on the id.</a:t>
            </a:r>
          </a:p>
          <a:p>
            <a:pPr>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   If there is any new dynamic intrusion occurs NIDS and HIDS they didn’t detect the intrusions.</a:t>
            </a:r>
            <a:endParaRPr lang="en-US" sz="1400" b="1" dirty="0" smtClean="0">
              <a:solidFill>
                <a:schemeClr val="tx1"/>
              </a:solidFill>
              <a:latin typeface="Times New Roman" pitchFamily="18" charset="0"/>
              <a:cs typeface="Times New Roman" pitchFamily="18" charset="0"/>
            </a:endParaRPr>
          </a:p>
          <a:p>
            <a:pPr>
              <a:buClr>
                <a:schemeClr val="tx1"/>
              </a:buClr>
            </a:pPr>
            <a:endParaRPr lang="en-US" sz="1400" b="1" dirty="0" smtClean="0">
              <a:solidFill>
                <a:schemeClr val="tx1"/>
              </a:solidFill>
            </a:endParaRPr>
          </a:p>
          <a:p>
            <a:pPr>
              <a:buClr>
                <a:schemeClr val="tx1"/>
              </a:buClr>
            </a:pPr>
            <a:r>
              <a:rPr lang="en-US" sz="1400" b="1" dirty="0" smtClean="0">
                <a:solidFill>
                  <a:schemeClr val="tx1"/>
                </a:solidFill>
              </a:rPr>
              <a:t>      </a:t>
            </a:r>
            <a:endParaRPr lang="en-US" sz="1400" b="1"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noChangeAspect="1"/>
          </p:cNvSpPr>
          <p:nvPr>
            <p:ph type="title"/>
          </p:nvPr>
        </p:nvSpPr>
        <p:spPr>
          <a:xfrm>
            <a:off x="2667000" y="514350"/>
            <a:ext cx="4100246" cy="896671"/>
          </a:xfrm>
        </p:spPr>
        <p:txBody>
          <a:bodyPr vert="horz" rtlCol="0"/>
          <a:lstStyle/>
          <a:p>
            <a:r>
              <a:rPr lang="en-US" sz="3200" dirty="0"/>
              <a:t>Proposed</a:t>
            </a:r>
            <a:r>
              <a:rPr lang="en-US" dirty="0"/>
              <a:t> </a:t>
            </a:r>
            <a:r>
              <a:rPr lang="en-US" sz="3200" dirty="0"/>
              <a:t>System</a:t>
            </a:r>
          </a:p>
        </p:txBody>
      </p:sp>
      <p:sp>
        <p:nvSpPr>
          <p:cNvPr id="3" name="Content Placeholder 2"/>
          <p:cNvSpPr>
            <a:spLocks noGrp="1"/>
          </p:cNvSpPr>
          <p:nvPr>
            <p:ph type="subTitle" idx="1"/>
          </p:nvPr>
        </p:nvSpPr>
        <p:spPr>
          <a:xfrm>
            <a:off x="1981200" y="1352550"/>
            <a:ext cx="5943600" cy="3448050"/>
          </a:xfrm>
        </p:spPr>
        <p:txBody>
          <a:bodyPr vert="horz" rtlCol="0"/>
          <a:lstStyle/>
          <a:p>
            <a:pPr marL="342900" indent="-342900"/>
            <a:endParaRPr lang="en-US" sz="1400" dirty="0" smtClean="0"/>
          </a:p>
          <a:p>
            <a:pPr algn="just"/>
            <a:r>
              <a:rPr lang="en-US" sz="1400" dirty="0" smtClean="0">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The trained data may or may not be dynamic, we can detect the fraud by using the algorithms. </a:t>
            </a:r>
          </a:p>
          <a:p>
            <a:pPr marL="342900" indent="-342900" algn="just"/>
            <a:endParaRPr lang="en-IN" sz="1400" dirty="0" smtClean="0"/>
          </a:p>
          <a:p>
            <a:pPr marL="342900" indent="-342900" algn="just"/>
            <a:r>
              <a:rPr lang="en-IN" sz="2000" b="1" dirty="0" smtClean="0">
                <a:solidFill>
                  <a:schemeClr val="tx1"/>
                </a:solidFill>
                <a:latin typeface="Calibri" pitchFamily="34" charset="0"/>
                <a:cs typeface="Calibri" pitchFamily="34" charset="0"/>
              </a:rPr>
              <a:t>Advantages in Proposed System:</a:t>
            </a:r>
          </a:p>
          <a:p>
            <a:pPr marL="342900" indent="-342900" algn="just"/>
            <a:r>
              <a:rPr lang="en-IN" sz="1400" dirty="0" smtClean="0">
                <a:solidFill>
                  <a:schemeClr val="tx1"/>
                </a:solidFill>
                <a:latin typeface="Times New Roman" pitchFamily="18" charset="0"/>
                <a:cs typeface="Times New Roman" pitchFamily="18" charset="0"/>
              </a:rPr>
              <a:t>The</a:t>
            </a:r>
            <a:r>
              <a:rPr lang="en-IN" sz="2000" b="1" dirty="0" smtClean="0">
                <a:solidFill>
                  <a:schemeClr val="tx1"/>
                </a:solidFill>
                <a:latin typeface="Calibri" pitchFamily="34" charset="0"/>
                <a:cs typeface="Calibri" pitchFamily="34" charset="0"/>
              </a:rPr>
              <a:t> </a:t>
            </a:r>
            <a:r>
              <a:rPr lang="en-IN" sz="1400" dirty="0" smtClean="0">
                <a:solidFill>
                  <a:schemeClr val="tx1"/>
                </a:solidFill>
                <a:latin typeface="Times New Roman" pitchFamily="18" charset="0"/>
                <a:cs typeface="Times New Roman" pitchFamily="18" charset="0"/>
              </a:rPr>
              <a:t>advantages in the proposed system are as follows:</a:t>
            </a:r>
          </a:p>
          <a:p>
            <a:pPr lvl="0" algn="just">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     Logistic Regression is a technique that has been emerged for the analysis of</a:t>
            </a:r>
          </a:p>
          <a:p>
            <a:pPr algn="just">
              <a:buClr>
                <a:schemeClr val="tx1"/>
              </a:buClr>
            </a:pPr>
            <a:r>
              <a:rPr lang="en-US" sz="1400" dirty="0" smtClean="0">
                <a:solidFill>
                  <a:schemeClr val="tx1"/>
                </a:solidFill>
                <a:latin typeface="Times New Roman" pitchFamily="18" charset="0"/>
                <a:cs typeface="Times New Roman" pitchFamily="18" charset="0"/>
              </a:rPr>
              <a:t>  data for the classification process.</a:t>
            </a:r>
          </a:p>
          <a:p>
            <a:pPr lvl="0" algn="just"/>
            <a:endParaRPr lang="en-US" sz="1400" dirty="0" smtClean="0">
              <a:solidFill>
                <a:schemeClr val="tx1"/>
              </a:solidFill>
              <a:latin typeface="Times New Roman" pitchFamily="18" charset="0"/>
              <a:cs typeface="Times New Roman" pitchFamily="18" charset="0"/>
            </a:endParaRPr>
          </a:p>
          <a:p>
            <a:pPr lvl="0" algn="just">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     The training data set builds a model and the new unknown data would be</a:t>
            </a:r>
          </a:p>
          <a:p>
            <a:pPr algn="just">
              <a:buClr>
                <a:schemeClr val="tx1"/>
              </a:buClr>
            </a:pPr>
            <a:r>
              <a:rPr lang="en-US" sz="1400" dirty="0" smtClean="0">
                <a:solidFill>
                  <a:schemeClr val="tx1"/>
                </a:solidFill>
                <a:latin typeface="Times New Roman" pitchFamily="18" charset="0"/>
                <a:cs typeface="Times New Roman" pitchFamily="18" charset="0"/>
              </a:rPr>
              <a:t>   categorized into the proper group.</a:t>
            </a:r>
          </a:p>
          <a:p>
            <a:pPr marL="342900" indent="-342900" algn="just"/>
            <a:endParaRPr lang="en-US" sz="1400" dirty="0" smtClean="0"/>
          </a:p>
          <a:p>
            <a:pPr marL="342900" indent="-342900" algn="just"/>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a:p>
        </p:txBody>
      </p:sp>
      <p:sp>
        <p:nvSpPr>
          <p:cNvPr id="4" name="Slide Number Placeholder 3"/>
          <p:cNvSpPr>
            <a:spLocks noGrp="1"/>
          </p:cNvSpPr>
          <p:nvPr>
            <p:ph type="sldNum" sz="quarter" idx="12"/>
          </p:nvPr>
        </p:nvSpPr>
        <p:spPr/>
        <p:txBody>
          <a:bodyPr/>
          <a:lstStyle/>
          <a:p>
            <a:r>
              <a:rPr lang="en-US" dirty="0" smtClean="0"/>
              <a:t>&lt;#&gt;</a:t>
            </a:r>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66750"/>
            <a:ext cx="2017083" cy="523220"/>
          </a:xfrm>
          <a:prstGeom prst="rect">
            <a:avLst/>
          </a:prstGeom>
        </p:spPr>
        <p:txBody>
          <a:bodyPr wrap="square">
            <a:spAutoFit/>
          </a:bodyPr>
          <a:lstStyle/>
          <a:p>
            <a:r>
              <a:rPr lang="en-US" sz="2800" b="1" dirty="0" smtClean="0">
                <a:latin typeface="Calibri" pitchFamily="34" charset="0"/>
                <a:cs typeface="Calibri" pitchFamily="34" charset="0"/>
              </a:rPr>
              <a:t>Libraries</a:t>
            </a:r>
            <a:endParaRPr lang="en-US" sz="2800" b="1" dirty="0">
              <a:latin typeface="Calibri" pitchFamily="34" charset="0"/>
              <a:cs typeface="Calibri" pitchFamily="34" charset="0"/>
            </a:endParaRPr>
          </a:p>
        </p:txBody>
      </p:sp>
      <p:sp>
        <p:nvSpPr>
          <p:cNvPr id="5" name="Rectangle 4"/>
          <p:cNvSpPr/>
          <p:nvPr/>
        </p:nvSpPr>
        <p:spPr>
          <a:xfrm>
            <a:off x="2667000" y="1432977"/>
            <a:ext cx="4191000" cy="2277547"/>
          </a:xfrm>
          <a:prstGeom prst="rect">
            <a:avLst/>
          </a:prstGeom>
        </p:spPr>
        <p:txBody>
          <a:bodyPr wrap="square">
            <a:spAutoFit/>
          </a:bodyPr>
          <a:lstStyle/>
          <a:p>
            <a:pPr>
              <a:buClr>
                <a:schemeClr val="tx1"/>
              </a:buClr>
              <a:buFont typeface="Wingdings" pitchFamily="2" charset="2"/>
              <a:buChar char="§"/>
            </a:pPr>
            <a:r>
              <a:rPr lang="en-IN" dirty="0" smtClean="0"/>
              <a:t>     </a:t>
            </a:r>
            <a:r>
              <a:rPr lang="en-IN" dirty="0" smtClean="0">
                <a:latin typeface="Times New Roman" pitchFamily="18" charset="0"/>
                <a:cs typeface="Times New Roman" pitchFamily="18" charset="0"/>
              </a:rPr>
              <a:t>Pandas</a:t>
            </a:r>
          </a:p>
          <a:p>
            <a:pPr>
              <a:buFont typeface="Wingdings" pitchFamily="2" charset="2"/>
              <a:buChar char="§"/>
            </a:pPr>
            <a:endParaRPr lang="en-IN" sz="600" dirty="0" smtClean="0">
              <a:latin typeface="Times New Roman" pitchFamily="18" charset="0"/>
              <a:cs typeface="Times New Roman" pitchFamily="18" charset="0"/>
            </a:endParaRPr>
          </a:p>
          <a:p>
            <a:pPr>
              <a:buClr>
                <a:schemeClr val="tx1"/>
              </a:buClr>
              <a:buFont typeface="Wingdings" pitchFamily="2" charset="2"/>
              <a:buChar char="§"/>
            </a:pPr>
            <a:r>
              <a:rPr lang="en-IN" dirty="0" smtClean="0">
                <a:latin typeface="Times New Roman" pitchFamily="18" charset="0"/>
                <a:cs typeface="Times New Roman" pitchFamily="18" charset="0"/>
              </a:rPr>
              <a:t>    Numpy</a:t>
            </a:r>
          </a:p>
          <a:p>
            <a:pPr>
              <a:buFont typeface="Wingdings" pitchFamily="2" charset="2"/>
              <a:buChar char="§"/>
            </a:pPr>
            <a:endParaRPr lang="en-IN" sz="700" dirty="0" smtClean="0">
              <a:latin typeface="Times New Roman" pitchFamily="18" charset="0"/>
              <a:cs typeface="Times New Roman" pitchFamily="18" charset="0"/>
            </a:endParaRPr>
          </a:p>
          <a:p>
            <a:pPr>
              <a:buClr>
                <a:schemeClr val="tx1"/>
              </a:buClr>
              <a:buFont typeface="Wingdings" pitchFamily="2" charset="2"/>
              <a:buChar char="§"/>
            </a:pPr>
            <a:r>
              <a:rPr lang="en-IN" dirty="0" smtClean="0">
                <a:latin typeface="Times New Roman" pitchFamily="18" charset="0"/>
                <a:cs typeface="Times New Roman" pitchFamily="18" charset="0"/>
              </a:rPr>
              <a:t>    Matplotlib</a:t>
            </a:r>
          </a:p>
          <a:p>
            <a:pPr>
              <a:buFont typeface="Wingdings" pitchFamily="2" charset="2"/>
              <a:buChar char="§"/>
            </a:pPr>
            <a:endParaRPr lang="en-IN" sz="700" dirty="0" smtClean="0">
              <a:latin typeface="Times New Roman" pitchFamily="18" charset="0"/>
              <a:cs typeface="Times New Roman" pitchFamily="18" charset="0"/>
            </a:endParaRPr>
          </a:p>
          <a:p>
            <a:pPr>
              <a:buClr>
                <a:schemeClr val="tx1"/>
              </a:buClr>
              <a:buFont typeface="Wingdings" pitchFamily="2" charset="2"/>
              <a:buChar char="§"/>
            </a:pPr>
            <a:r>
              <a:rPr lang="en-IN" dirty="0" smtClean="0">
                <a:latin typeface="Times New Roman" pitchFamily="18" charset="0"/>
                <a:cs typeface="Times New Roman" pitchFamily="18" charset="0"/>
              </a:rPr>
              <a:t>    Seaborn</a:t>
            </a:r>
          </a:p>
          <a:p>
            <a:pPr>
              <a:buFont typeface="Wingdings" pitchFamily="2" charset="2"/>
              <a:buChar char="§"/>
            </a:pPr>
            <a:endParaRPr lang="en-IN" sz="700" dirty="0" smtClean="0">
              <a:latin typeface="Times New Roman" pitchFamily="18" charset="0"/>
              <a:cs typeface="Times New Roman" pitchFamily="18" charset="0"/>
            </a:endParaRPr>
          </a:p>
          <a:p>
            <a:pPr>
              <a:buClr>
                <a:schemeClr val="tx1"/>
              </a:buClr>
              <a:buFont typeface="Wingdings" pitchFamily="2" charset="2"/>
              <a:buChar char="§"/>
            </a:pPr>
            <a:r>
              <a:rPr lang="en-IN" dirty="0" smtClean="0">
                <a:latin typeface="Times New Roman" pitchFamily="18" charset="0"/>
                <a:cs typeface="Times New Roman" pitchFamily="18" charset="0"/>
              </a:rPr>
              <a:t>    Tensorflow</a:t>
            </a:r>
          </a:p>
          <a:p>
            <a:pPr>
              <a:buFont typeface="Wingdings" pitchFamily="2" charset="2"/>
              <a:buChar char="§"/>
            </a:pPr>
            <a:endParaRPr lang="en-IN" sz="700" dirty="0" smtClean="0">
              <a:latin typeface="Times New Roman" pitchFamily="18" charset="0"/>
              <a:cs typeface="Times New Roman" pitchFamily="18" charset="0"/>
            </a:endParaRPr>
          </a:p>
          <a:p>
            <a:pPr>
              <a:buClr>
                <a:schemeClr val="tx1"/>
              </a:buClr>
              <a:buFont typeface="Wingdings" pitchFamily="2" charset="2"/>
              <a:buChar char="§"/>
            </a:pPr>
            <a:r>
              <a:rPr lang="en-IN" dirty="0" smtClean="0">
                <a:latin typeface="Times New Roman" pitchFamily="18" charset="0"/>
                <a:cs typeface="Times New Roman" pitchFamily="18" charset="0"/>
              </a:rPr>
              <a:t>    Sklearn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95351"/>
            <a:ext cx="5257800" cy="2739211"/>
          </a:xfrm>
          <a:prstGeom prst="rect">
            <a:avLst/>
          </a:prstGeom>
        </p:spPr>
        <p:txBody>
          <a:bodyPr wrap="square">
            <a:spAutoFit/>
          </a:bodyPr>
          <a:lstStyle/>
          <a:p>
            <a:pPr marL="342900" indent="-342900"/>
            <a:r>
              <a:rPr lang="en-US" b="1" dirty="0" smtClean="0"/>
              <a:t> </a:t>
            </a:r>
            <a:r>
              <a:rPr lang="en-US" sz="2800" b="1" dirty="0" smtClean="0">
                <a:latin typeface="Calibri" pitchFamily="34" charset="0"/>
                <a:cs typeface="Calibri" pitchFamily="34" charset="0"/>
              </a:rPr>
              <a:t>Algorithms Used :	</a:t>
            </a:r>
          </a:p>
          <a:p>
            <a:pPr marL="342900" indent="-342900"/>
            <a:r>
              <a:rPr lang="en-US" sz="1600" b="1" dirty="0" smtClean="0"/>
              <a:t>				</a:t>
            </a:r>
          </a:p>
          <a:p>
            <a:pPr marL="92075" indent="-92075"/>
            <a:r>
              <a:rPr lang="en-IN" sz="1600" b="1" dirty="0" smtClean="0"/>
              <a:t> </a:t>
            </a:r>
            <a:r>
              <a:rPr lang="en-IN" sz="1600" dirty="0" smtClean="0">
                <a:latin typeface="Times New Roman" pitchFamily="18" charset="0"/>
                <a:cs typeface="Times New Roman" pitchFamily="18" charset="0"/>
              </a:rPr>
              <a:t>The algorithms which we used to produce the accurate results are as follows: </a:t>
            </a:r>
          </a:p>
          <a:p>
            <a:pPr marL="342900" indent="-342900"/>
            <a:endParaRPr lang="en-IN" sz="1600" dirty="0" smtClean="0">
              <a:latin typeface="Times New Roman" pitchFamily="18" charset="0"/>
              <a:cs typeface="Times New Roman" pitchFamily="18" charset="0"/>
            </a:endParaRPr>
          </a:p>
          <a:p>
            <a:pPr marL="342900" indent="-342900">
              <a:buFont typeface="Wingdings" pitchFamily="2" charset="2"/>
              <a:buChar char="§"/>
            </a:pPr>
            <a:r>
              <a:rPr lang="en-US" sz="1600" dirty="0" smtClean="0">
                <a:latin typeface="Times New Roman" pitchFamily="18" charset="0"/>
                <a:cs typeface="Times New Roman" pitchFamily="18" charset="0"/>
              </a:rPr>
              <a:t>Logistic Regression</a:t>
            </a:r>
          </a:p>
          <a:p>
            <a:pPr marL="342900" indent="-342900">
              <a:buFont typeface="Wingdings"/>
              <a:buChar char=""/>
            </a:pPr>
            <a:r>
              <a:rPr lang="en-US" sz="1600" dirty="0" smtClean="0">
                <a:latin typeface="Times New Roman" pitchFamily="18" charset="0"/>
                <a:cs typeface="Times New Roman" pitchFamily="18" charset="0"/>
              </a:rPr>
              <a:t>SVM</a:t>
            </a:r>
          </a:p>
          <a:p>
            <a:pPr marL="342900" indent="-342900">
              <a:buFont typeface="Wingdings"/>
              <a:buChar char=""/>
            </a:pPr>
            <a:r>
              <a:rPr lang="en-US" sz="1600" dirty="0" smtClean="0">
                <a:latin typeface="Times New Roman" pitchFamily="18" charset="0"/>
                <a:cs typeface="Times New Roman" pitchFamily="18" charset="0"/>
              </a:rPr>
              <a:t>Local Outlier Factor Detection</a:t>
            </a:r>
          </a:p>
          <a:p>
            <a:pPr marL="342900" indent="-342900">
              <a:buFont typeface="Wingdings"/>
              <a:buChar char=""/>
            </a:pPr>
            <a:r>
              <a:rPr lang="en-US" sz="1600" dirty="0" smtClean="0">
                <a:latin typeface="Times New Roman" pitchFamily="18" charset="0"/>
                <a:cs typeface="Times New Roman" pitchFamily="18" charset="0"/>
              </a:rPr>
              <a:t>K Neighbors Classifier</a:t>
            </a:r>
          </a:p>
          <a:p>
            <a:pPr marL="342900" indent="-342900">
              <a:buFont typeface="Wingdings"/>
              <a:buChar char=""/>
            </a:pPr>
            <a:r>
              <a:rPr lang="en-US" sz="1600" dirty="0" smtClean="0">
                <a:latin typeface="Times New Roman" pitchFamily="18" charset="0"/>
                <a:cs typeface="Times New Roman" pitchFamily="18" charset="0"/>
              </a:rPr>
              <a:t>Decision Tree Classifier</a:t>
            </a: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noChangeAspect="1"/>
          </p:cNvSpPr>
          <p:nvPr>
            <p:ph type="title"/>
          </p:nvPr>
        </p:nvSpPr>
        <p:spPr>
          <a:xfrm>
            <a:off x="2743200" y="361950"/>
            <a:ext cx="4415286" cy="924951"/>
          </a:xfrm>
        </p:spPr>
        <p:txBody>
          <a:bodyPr vert="horz" rtlCol="0"/>
          <a:lstStyle/>
          <a:p>
            <a:r>
              <a:rPr lang="en-IN" sz="3200" dirty="0" smtClean="0">
                <a:latin typeface="Calibri" pitchFamily="34" charset="0"/>
                <a:cs typeface="Calibri" pitchFamily="34" charset="0"/>
              </a:rPr>
              <a:t>System Requirements</a:t>
            </a:r>
            <a:endParaRPr lang="en-US" sz="3200" dirty="0">
              <a:latin typeface="Calibri" pitchFamily="34" charset="0"/>
              <a:cs typeface="Calibri" pitchFamily="34" charset="0"/>
            </a:endParaRPr>
          </a:p>
        </p:txBody>
      </p:sp>
      <p:sp>
        <p:nvSpPr>
          <p:cNvPr id="3" name="Content Placeholder 2"/>
          <p:cNvSpPr>
            <a:spLocks noGrp="1"/>
          </p:cNvSpPr>
          <p:nvPr>
            <p:ph type="subTitle" idx="1"/>
          </p:nvPr>
        </p:nvSpPr>
        <p:spPr>
          <a:xfrm>
            <a:off x="2642006" y="1352178"/>
            <a:ext cx="6197193" cy="3276971"/>
          </a:xfrm>
        </p:spPr>
        <p:txBody>
          <a:bodyPr vert="horz" rtlCol="0"/>
          <a:lstStyle/>
          <a:p>
            <a:pPr marL="0" indent="0">
              <a:buFont typeface="Wingdings"/>
              <a:buNone/>
            </a:pPr>
            <a:r>
              <a:rPr lang="en-US" b="1" dirty="0">
                <a:solidFill>
                  <a:schemeClr val="tx1"/>
                </a:solidFill>
                <a:latin typeface="Calibri" pitchFamily="34" charset="0"/>
                <a:cs typeface="Calibri" pitchFamily="34" charset="0"/>
              </a:rPr>
              <a:t>Hardware Requirements </a:t>
            </a:r>
            <a:r>
              <a:rPr lang="en-US" b="1" dirty="0" smtClean="0">
                <a:solidFill>
                  <a:schemeClr val="tx1"/>
                </a:solidFill>
                <a:latin typeface="Calibri" pitchFamily="34" charset="0"/>
                <a:cs typeface="Calibri" pitchFamily="34" charset="0"/>
              </a:rPr>
              <a:t>:</a:t>
            </a:r>
          </a:p>
          <a:p>
            <a:pPr marL="0" indent="0">
              <a:buFont typeface="Wingdings"/>
              <a:buNone/>
            </a:pPr>
            <a:endParaRPr lang="en-US" b="1" dirty="0">
              <a:solidFill>
                <a:schemeClr val="tx1"/>
              </a:solidFill>
              <a:latin typeface="Titillium Web"/>
            </a:endParaRPr>
          </a:p>
          <a:p>
            <a:pPr marL="342900" indent="-342900">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RAM 		:  </a:t>
            </a:r>
            <a:r>
              <a:rPr lang="en-US" sz="1400" dirty="0">
                <a:solidFill>
                  <a:schemeClr val="tx1"/>
                </a:solidFill>
                <a:latin typeface="Times New Roman" pitchFamily="18" charset="0"/>
                <a:cs typeface="Times New Roman" pitchFamily="18" charset="0"/>
              </a:rPr>
              <a:t>4GB and </a:t>
            </a:r>
            <a:r>
              <a:rPr lang="en-US" sz="1400" dirty="0" smtClean="0">
                <a:solidFill>
                  <a:schemeClr val="tx1"/>
                </a:solidFill>
                <a:latin typeface="Times New Roman" pitchFamily="18" charset="0"/>
                <a:cs typeface="Times New Roman" pitchFamily="18" charset="0"/>
              </a:rPr>
              <a:t>Higher</a:t>
            </a:r>
          </a:p>
          <a:p>
            <a:pPr marL="342900" indent="-342900">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Processor 	:  </a:t>
            </a:r>
            <a:r>
              <a:rPr sz="1400" dirty="0" smtClean="0">
                <a:solidFill>
                  <a:schemeClr val="tx1"/>
                </a:solidFill>
                <a:latin typeface="Times New Roman" pitchFamily="18" charset="0"/>
                <a:cs typeface="Times New Roman" pitchFamily="18" charset="0"/>
              </a:rPr>
              <a:t>I</a:t>
            </a:r>
            <a:r>
              <a:rPr lang="en-US" sz="1400" dirty="0" smtClean="0">
                <a:solidFill>
                  <a:schemeClr val="tx1"/>
                </a:solidFill>
                <a:latin typeface="Times New Roman" pitchFamily="18" charset="0"/>
                <a:cs typeface="Times New Roman" pitchFamily="18" charset="0"/>
              </a:rPr>
              <a:t>ntel i3 and above</a:t>
            </a:r>
          </a:p>
          <a:p>
            <a:pPr marL="342900" indent="-342900">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Hard </a:t>
            </a:r>
            <a:r>
              <a:rPr lang="en-US" sz="1400" dirty="0">
                <a:solidFill>
                  <a:schemeClr val="tx1"/>
                </a:solidFill>
                <a:latin typeface="Times New Roman" pitchFamily="18" charset="0"/>
                <a:cs typeface="Times New Roman" pitchFamily="18" charset="0"/>
              </a:rPr>
              <a:t>Disk  </a:t>
            </a:r>
            <a:r>
              <a:rPr lang="en-US" sz="1400" dirty="0" smtClean="0">
                <a:solidFill>
                  <a:schemeClr val="tx1"/>
                </a:solidFill>
                <a:latin typeface="Times New Roman" pitchFamily="18" charset="0"/>
                <a:cs typeface="Times New Roman" pitchFamily="18" charset="0"/>
              </a:rPr>
              <a:t>	:  </a:t>
            </a:r>
            <a:r>
              <a:rPr lang="en-US" sz="1400" dirty="0">
                <a:solidFill>
                  <a:schemeClr val="tx1"/>
                </a:solidFill>
                <a:latin typeface="Times New Roman" pitchFamily="18" charset="0"/>
                <a:cs typeface="Times New Roman" pitchFamily="18" charset="0"/>
              </a:rPr>
              <a:t>500GB </a:t>
            </a:r>
            <a:r>
              <a:rPr lang="en-US" sz="1400" dirty="0" smtClean="0">
                <a:solidFill>
                  <a:schemeClr val="tx1"/>
                </a:solidFill>
                <a:latin typeface="Times New Roman" pitchFamily="18" charset="0"/>
                <a:cs typeface="Times New Roman" pitchFamily="18" charset="0"/>
              </a:rPr>
              <a:t>minimum</a:t>
            </a:r>
          </a:p>
          <a:p>
            <a:pPr marL="342900" indent="-342900"/>
            <a:endParaRPr lang="en-US" sz="1400" dirty="0">
              <a:solidFill>
                <a:schemeClr val="tx1"/>
              </a:solidFill>
              <a:latin typeface="+mn-lt"/>
            </a:endParaRPr>
          </a:p>
          <a:p>
            <a:pPr marL="0" indent="0">
              <a:buFont typeface="Wingdings"/>
              <a:buNone/>
            </a:pPr>
            <a:r>
              <a:rPr lang="en-US" b="1" dirty="0" smtClean="0">
                <a:solidFill>
                  <a:schemeClr val="tx1"/>
                </a:solidFill>
                <a:latin typeface="Calibri" pitchFamily="34" charset="0"/>
                <a:cs typeface="Calibri" pitchFamily="34" charset="0"/>
              </a:rPr>
              <a:t>Software </a:t>
            </a:r>
            <a:r>
              <a:rPr lang="en-US" b="1" dirty="0">
                <a:solidFill>
                  <a:schemeClr val="tx1"/>
                </a:solidFill>
                <a:latin typeface="Calibri" pitchFamily="34" charset="0"/>
                <a:cs typeface="Calibri" pitchFamily="34" charset="0"/>
              </a:rPr>
              <a:t>Requirements </a:t>
            </a:r>
            <a:r>
              <a:rPr lang="en-US" b="1" dirty="0" smtClean="0">
                <a:solidFill>
                  <a:schemeClr val="tx1"/>
                </a:solidFill>
                <a:latin typeface="Calibri" pitchFamily="34" charset="0"/>
                <a:cs typeface="Calibri" pitchFamily="34" charset="0"/>
              </a:rPr>
              <a:t>:</a:t>
            </a:r>
          </a:p>
          <a:p>
            <a:pPr marL="0" indent="0">
              <a:buFont typeface="Wingdings"/>
              <a:buNone/>
            </a:pPr>
            <a:endParaRPr lang="en-US" b="1" dirty="0" smtClean="0">
              <a:solidFill>
                <a:schemeClr val="tx1"/>
              </a:solidFill>
              <a:latin typeface="Titillium Web"/>
            </a:endParaRPr>
          </a:p>
          <a:p>
            <a:pPr marL="0" indent="0">
              <a:buClr>
                <a:schemeClr val="tx1"/>
              </a:buClr>
              <a:buFont typeface="Wingdings" pitchFamily="2" charset="2"/>
              <a:buChar char="§"/>
            </a:pPr>
            <a:r>
              <a:rPr lang="en-US" sz="1400" b="1" dirty="0" smtClean="0">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OS 		 :  Windows 7 and above</a:t>
            </a:r>
            <a:endParaRPr lang="en-US" sz="1400" dirty="0">
              <a:solidFill>
                <a:schemeClr val="tx1"/>
              </a:solidFill>
              <a:latin typeface="Times New Roman" pitchFamily="18" charset="0"/>
              <a:cs typeface="Times New Roman" pitchFamily="18" charset="0"/>
            </a:endParaRPr>
          </a:p>
          <a:p>
            <a:pPr marL="0" indent="0">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      Python  IDE               :  Python 2.7x and above</a:t>
            </a:r>
          </a:p>
          <a:p>
            <a:pPr marL="0" indent="0">
              <a:buClr>
                <a:schemeClr val="tx1"/>
              </a:buClr>
              <a:buFont typeface="Wingdings" pitchFamily="2" charset="2"/>
              <a:buChar char="§"/>
            </a:pPr>
            <a:r>
              <a:rPr lang="en-US" sz="1400" dirty="0" smtClean="0">
                <a:solidFill>
                  <a:schemeClr val="tx1"/>
                </a:solidFill>
                <a:latin typeface="Times New Roman" pitchFamily="18" charset="0"/>
                <a:cs typeface="Times New Roman" pitchFamily="18" charset="0"/>
              </a:rPr>
              <a:t>      Scripting Language   :  Python</a:t>
            </a:r>
          </a:p>
          <a:p>
            <a:pPr marL="0" indent="0">
              <a:buClr>
                <a:schemeClr val="tx1"/>
              </a:buClr>
              <a:buFont typeface="Wingdings" pitchFamily="2" charset="2"/>
              <a:buChar char="§"/>
            </a:pPr>
            <a:r>
              <a:rPr lang="en-IN" sz="1400" dirty="0" smtClean="0">
                <a:solidFill>
                  <a:schemeClr val="tx1"/>
                </a:solidFill>
                <a:latin typeface="Times New Roman" pitchFamily="18" charset="0"/>
                <a:cs typeface="Times New Roman" pitchFamily="18" charset="0"/>
              </a:rPr>
              <a:t>      Technologies             :  Python and Data Science</a:t>
            </a:r>
            <a:endParaRPr lang="en-US" sz="1400" dirty="0" smtClean="0">
              <a:solidFill>
                <a:schemeClr val="tx1"/>
              </a:solidFill>
              <a:latin typeface="Times New Roman" pitchFamily="18" charset="0"/>
              <a:cs typeface="Times New Roman" pitchFamily="18" charset="0"/>
            </a:endParaRPr>
          </a:p>
          <a:p>
            <a:pPr marL="342900" indent="-342900">
              <a:buFont typeface="Wingdings"/>
              <a:buChar char=""/>
            </a:pPr>
            <a:endParaRPr dirty="0" smtClean="0"/>
          </a:p>
          <a:p>
            <a:pPr marL="0" indent="0">
              <a:buFont typeface="Wingdings"/>
              <a:buNone/>
            </a:pPr>
            <a:endParaRPr dirty="0" smtClean="0"/>
          </a:p>
          <a:p>
            <a:endParaRPr lang="en-US" dirty="0">
              <a:latin typeface="Titillium Web"/>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2" val="Ubuntu-medium"/>
  <p:tag name="webfont8" val="Titillium Web-demi_bold"/>
  <p:tag name="webfont7" val="Titillium Web-medium"/>
</p:tagLst>
</file>

<file path=ppt/tags/tag10.xml><?xml version="1.0" encoding="utf-8"?>
<p:tagLst xmlns:a="http://schemas.openxmlformats.org/drawingml/2006/main" xmlns:r="http://schemas.openxmlformats.org/officeDocument/2006/relationships" xmlns:p="http://schemas.openxmlformats.org/presentationml/2006/main">
  <p:tag name="fontWeight:3:2:0" val="6"/>
  <p:tag name="fontWeight:3:0:0" val="6"/>
  <p:tag name="fontWeight:3:1:0" val="6"/>
  <p:tag name="fontWeight:3:13:0" val="6"/>
  <p:tag name="fontWeight:3:14:0" val="6"/>
  <p:tag name="fontWeight:3:6:0" val="6"/>
  <p:tag name="fontWeight:3:7:0" val="6"/>
  <p:tag name="fontWeight:3:15:0" val="6"/>
</p:tagLst>
</file>

<file path=ppt/tags/tag11.xml><?xml version="1.0" encoding="utf-8"?>
<p:tagLst xmlns:a="http://schemas.openxmlformats.org/drawingml/2006/main" xmlns:r="http://schemas.openxmlformats.org/officeDocument/2006/relationships" xmlns:p="http://schemas.openxmlformats.org/presentationml/2006/main">
  <p:tag name="fontWeight:4:0:0" val="6"/>
  <p:tag name="fontWeight:5:0:0" val="6"/>
</p:tagLst>
</file>

<file path=ppt/tags/tag2.xml><?xml version="1.0" encoding="utf-8"?>
<p:tagLst xmlns:a="http://schemas.openxmlformats.org/drawingml/2006/main" xmlns:r="http://schemas.openxmlformats.org/officeDocument/2006/relationships" xmlns:p="http://schemas.openxmlformats.org/presentationml/2006/main">
  <p:tag name="fontWeight:0:0:0" val="5"/>
</p:tagLst>
</file>

<file path=ppt/tags/tag3.xml><?xml version="1.0" encoding="utf-8"?>
<p:tagLst xmlns:a="http://schemas.openxmlformats.org/drawingml/2006/main" xmlns:r="http://schemas.openxmlformats.org/officeDocument/2006/relationships" xmlns:p="http://schemas.openxmlformats.org/presentationml/2006/main">
  <p:tag name="fontWeight:12:0:0" val="5"/>
</p:tagLst>
</file>

<file path=ppt/tags/tag4.xml><?xml version="1.0" encoding="utf-8"?>
<p:tagLst xmlns:a="http://schemas.openxmlformats.org/drawingml/2006/main" xmlns:r="http://schemas.openxmlformats.org/officeDocument/2006/relationships" xmlns:p="http://schemas.openxmlformats.org/presentationml/2006/main">
  <p:tag name="fontWeight:9:0:0" val="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ags/tag7.xml><?xml version="1.0" encoding="utf-8"?>
<p:tagLst xmlns:a="http://schemas.openxmlformats.org/drawingml/2006/main" xmlns:r="http://schemas.openxmlformats.org/officeDocument/2006/relationships" xmlns:p="http://schemas.openxmlformats.org/presentationml/2006/main">
  <p:tag name="fontWeight:6:0:0" val="6"/>
</p:tagLst>
</file>

<file path=ppt/tags/tag8.xml><?xml version="1.0" encoding="utf-8"?>
<p:tagLst xmlns:a="http://schemas.openxmlformats.org/drawingml/2006/main" xmlns:r="http://schemas.openxmlformats.org/officeDocument/2006/relationships" xmlns:p="http://schemas.openxmlformats.org/presentationml/2006/main">
  <p:tag name="fontWeight:3:3:0" val="6"/>
  <p:tag name="fontWeight:3:4:0" val="6"/>
</p:tagLst>
</file>

<file path=ppt/tags/tag9.xml><?xml version="1.0" encoding="utf-8"?>
<p:tagLst xmlns:a="http://schemas.openxmlformats.org/drawingml/2006/main" xmlns:r="http://schemas.openxmlformats.org/officeDocument/2006/relationships" xmlns:p="http://schemas.openxmlformats.org/presentationml/2006/main">
  <p:tag name="fontWeight:3:5:0" val="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okes">
  <a:themeElements>
    <a:clrScheme name="Strokes">
      <a:dk1>
        <a:srgbClr val="000000"/>
      </a:dk1>
      <a:lt1>
        <a:srgbClr val="FFFFFF"/>
      </a:lt1>
      <a:dk2>
        <a:srgbClr val="404040"/>
      </a:dk2>
      <a:lt2>
        <a:srgbClr val="F2F2F2"/>
      </a:lt2>
      <a:accent1>
        <a:srgbClr val="39498A"/>
      </a:accent1>
      <a:accent2>
        <a:srgbClr val="5FABE0"/>
      </a:accent2>
      <a:accent3>
        <a:srgbClr val="7685E4"/>
      </a:accent3>
      <a:accent4>
        <a:srgbClr val="C6D2E6"/>
      </a:accent4>
      <a:accent5>
        <a:srgbClr val="28C19F"/>
      </a:accent5>
      <a:accent6>
        <a:srgbClr val="9A9999"/>
      </a:accent6>
      <a:hlink>
        <a:srgbClr val="39498A"/>
      </a:hlink>
      <a:folHlink>
        <a:srgbClr val="5FABE0"/>
      </a:folHlink>
    </a:clrScheme>
    <a:fontScheme name="Strokes">
      <a:majorFont>
        <a:latin typeface="Ubuntu"/>
        <a:ea typeface=""/>
        <a:cs typeface=""/>
      </a:majorFont>
      <a:minorFont>
        <a:latin typeface="Titillium Web"/>
        <a:ea typeface=""/>
        <a:cs typeface=""/>
      </a:minorFont>
    </a:fontScheme>
    <a:fmtScheme name="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solidFill>
            <a:schemeClr val="phClr">
              <a:lumMod val="75000"/>
            </a:schemeClr>
          </a:solid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1">
          <a:schemeClr val="accent1">
            <a:shade val="50000"/>
          </a:schemeClr>
        </a:lnRef>
        <a:fillRef idx="1">
          <a:schemeClr val="accent1"/>
        </a:fillRef>
        <a:effectRef idx="0">
          <a:schemeClr val="accent1"/>
        </a:effectRef>
        <a:fontRef idx="none"/>
      </a:style>
    </a:spDef>
  </a:objectDefaults>
  <a:extraClrSchemeLst/>
</a:theme>
</file>

<file path=ppt/theme/theme2.xml><?xml version="1.0" encoding="utf-8"?>
<a:theme xmlns:a="http://schemas.openxmlformats.org/drawingml/2006/main" name="Strokes">
  <a:themeElements>
    <a:clrScheme name="Strokes">
      <a:dk1>
        <a:srgbClr val="000000"/>
      </a:dk1>
      <a:lt1>
        <a:srgbClr val="FFFFFF"/>
      </a:lt1>
      <a:dk2>
        <a:srgbClr val="404040"/>
      </a:dk2>
      <a:lt2>
        <a:srgbClr val="F2F2F2"/>
      </a:lt2>
      <a:accent1>
        <a:srgbClr val="39498A"/>
      </a:accent1>
      <a:accent2>
        <a:srgbClr val="5FABE0"/>
      </a:accent2>
      <a:accent3>
        <a:srgbClr val="7685E4"/>
      </a:accent3>
      <a:accent4>
        <a:srgbClr val="C6D2E6"/>
      </a:accent4>
      <a:accent5>
        <a:srgbClr val="28C19F"/>
      </a:accent5>
      <a:accent6>
        <a:srgbClr val="9A9999"/>
      </a:accent6>
      <a:hlink>
        <a:srgbClr val="39498A"/>
      </a:hlink>
      <a:folHlink>
        <a:srgbClr val="5FABE0"/>
      </a:folHlink>
    </a:clrScheme>
    <a:fontScheme name="Strokes">
      <a:majorFont>
        <a:latin typeface="Ubuntu"/>
        <a:ea typeface=""/>
        <a:cs typeface=""/>
      </a:majorFont>
      <a:minorFont>
        <a:latin typeface="Titillium Web"/>
        <a:ea typeface=""/>
        <a:cs typeface=""/>
      </a:minorFont>
    </a:fontScheme>
    <a:fmtScheme name="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solidFill>
            <a:schemeClr val="phClr">
              <a:lumMod val="75000"/>
            </a:schemeClr>
          </a:solid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1">
          <a:schemeClr val="accent1">
            <a:shade val="50000"/>
          </a:schemeClr>
        </a:lnRef>
        <a:fillRef idx="1">
          <a:schemeClr val="accent1"/>
        </a:fillRef>
        <a:effectRef idx="0">
          <a:schemeClr val="accent1"/>
        </a:effectRef>
        <a:fontRef idx="none"/>
      </a:style>
    </a:spDef>
  </a:objectDefaults>
  <a:extraClrSchemeLst/>
</a:theme>
</file>

<file path=docProps/app.xml><?xml version="1.0" encoding="utf-8"?>
<Properties xmlns="http://schemas.openxmlformats.org/officeDocument/2006/extended-properties" xmlns:vt="http://schemas.openxmlformats.org/officeDocument/2006/docPropsVTypes">
  <TotalTime>1651</TotalTime>
  <Words>771</Words>
  <Application>Microsoft Office PowerPoint</Application>
  <PresentationFormat>On-screen Show (16:9)</PresentationFormat>
  <Paragraphs>163</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Ubuntu</vt:lpstr>
      <vt:lpstr>Times New Roman</vt:lpstr>
      <vt:lpstr>Source Sans Pro</vt:lpstr>
      <vt:lpstr>Calibri</vt:lpstr>
      <vt:lpstr>Titillium Web</vt:lpstr>
      <vt:lpstr>Wingdings</vt:lpstr>
      <vt:lpstr>Cambria</vt:lpstr>
      <vt:lpstr>Arabic Typesetting</vt:lpstr>
      <vt:lpstr>Roboto</vt:lpstr>
      <vt:lpstr>Strokes</vt:lpstr>
      <vt:lpstr>Credit Card Fraud Analysis Using Predictive Modeling</vt:lpstr>
      <vt:lpstr>Contents</vt:lpstr>
      <vt:lpstr>Abstract</vt:lpstr>
      <vt:lpstr>Predictive Modeling</vt:lpstr>
      <vt:lpstr>Existing System</vt:lpstr>
      <vt:lpstr>Proposed System</vt:lpstr>
      <vt:lpstr>Slide 7</vt:lpstr>
      <vt:lpstr>Slide 8</vt:lpstr>
      <vt:lpstr>System Requirements</vt:lpstr>
      <vt:lpstr> System Architecture </vt:lpstr>
      <vt:lpstr>UML Diagrams</vt:lpstr>
      <vt:lpstr>Slide 12</vt:lpstr>
      <vt:lpstr>Class diagram</vt:lpstr>
      <vt:lpstr>Sequence diagram</vt:lpstr>
      <vt:lpstr>Collaboration diagram</vt:lpstr>
      <vt:lpstr>Slide 16</vt:lpstr>
      <vt:lpstr>Activity diagram</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In this project, IDS based on SVM and random forest along with random projection is implemented. The performance of IDS is evaluated with the help of dataset. The IDS is trained and tested by means of data set. The features along with SVM is 98.5% which is a good detection rate. Finally, we can conclude that SVM is the best classifiers among the other classifiers. As a future work, the proposed IDS can be implemented on network for protecting it from unlawful activity.</vt:lpstr>
      <vt:lpstr>                                 Previously, in existing system NIDS and HIDS are implemented for identifying existing intrusions based on the id. If there is any new dynamic intrusion occurs NIDS and HIDS they didn’t detect intrusions. So this is major drawback in existing system.         Support vector machine is a technique that has been emerged for the analysis data for the classification process. The support vector machine is also known as support vector networks.</vt:lpstr>
      <vt:lpstr>   https://www.anaconda.com/download/   https://www.python.org/downloads/release/python-360/   Modules:   Install numpy   Install pandas   Install matplotlib   Install scikit – learn   Install seaborn   Install Image           </vt:lpstr>
      <vt:lpstr> Thank You….  </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Ananth</dc:creator>
  <cp:lastModifiedBy>Windows User</cp:lastModifiedBy>
  <cp:revision>256</cp:revision>
  <dcterms:created xsi:type="dcterms:W3CDTF">2019-12-30T07:28:16Z</dcterms:created>
  <dcterms:modified xsi:type="dcterms:W3CDTF">2020-07-08T15:44:45Z</dcterms:modified>
</cp:coreProperties>
</file>