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9F1D-BC12-400D-B4BC-E70CF060B618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74AB-5CA2-423B-BD92-1202FA9F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1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9F1D-BC12-400D-B4BC-E70CF060B618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74AB-5CA2-423B-BD92-1202FA9F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7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9F1D-BC12-400D-B4BC-E70CF060B618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74AB-5CA2-423B-BD92-1202FA9F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7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9F1D-BC12-400D-B4BC-E70CF060B618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74AB-5CA2-423B-BD92-1202FA9F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9F1D-BC12-400D-B4BC-E70CF060B618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74AB-5CA2-423B-BD92-1202FA9F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7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9F1D-BC12-400D-B4BC-E70CF060B618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74AB-5CA2-423B-BD92-1202FA9F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0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9F1D-BC12-400D-B4BC-E70CF060B618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74AB-5CA2-423B-BD92-1202FA9F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1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9F1D-BC12-400D-B4BC-E70CF060B618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74AB-5CA2-423B-BD92-1202FA9F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7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9F1D-BC12-400D-B4BC-E70CF060B618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74AB-5CA2-423B-BD92-1202FA9F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9F1D-BC12-400D-B4BC-E70CF060B618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74AB-5CA2-423B-BD92-1202FA9F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9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9F1D-BC12-400D-B4BC-E70CF060B618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974AB-5CA2-423B-BD92-1202FA9F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5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C9F1D-BC12-400D-B4BC-E70CF060B618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974AB-5CA2-423B-BD92-1202FA9F1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1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6190" y="2695073"/>
            <a:ext cx="9144000" cy="983331"/>
          </a:xfrm>
        </p:spPr>
        <p:txBody>
          <a:bodyPr/>
          <a:lstStyle/>
          <a:p>
            <a:r>
              <a:rPr lang="en-US" b="1" dirty="0" smtClean="0"/>
              <a:t>Machine Learning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1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948" y="485442"/>
            <a:ext cx="10515600" cy="6936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Reinforcement Learning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8780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/>
              <a:t>Reinforcement learning is often used for robotics, gaming and navigation. 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 With reinforcement learning, the algorithm discovers through trial and error which actions yield the greatest rewards.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This type of learning has three primary components: the agent (the learner or decision maker), the environment (everything the agent interacts with) and actions (what the agent can do). 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The objective is for the agent to choose actions that maximize the expected reward over a given amount of time.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The agent will reach the goal much faster by following a good policy.  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So the goal in reinforcement learning is to learn the best policy.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7819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Machine Learning?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 Machine learning is a method of data analysis that automates analytical model building.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Using algorithms that iteratively learn from data, machine learning allows computers to find hidden insights without being explicitly programmed where to look.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it used for?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21179" cy="4351338"/>
          </a:xfrm>
        </p:spPr>
        <p:txBody>
          <a:bodyPr/>
          <a:lstStyle/>
          <a:p>
            <a:r>
              <a:rPr lang="en-US" dirty="0" smtClean="0"/>
              <a:t> Fraud detection. </a:t>
            </a:r>
          </a:p>
          <a:p>
            <a:r>
              <a:rPr lang="en-US" dirty="0" smtClean="0"/>
              <a:t> Web search results. </a:t>
            </a:r>
          </a:p>
          <a:p>
            <a:r>
              <a:rPr lang="en-US" dirty="0" smtClean="0"/>
              <a:t> Real-time ads on web pages</a:t>
            </a:r>
          </a:p>
          <a:p>
            <a:r>
              <a:rPr lang="en-US" dirty="0" smtClean="0"/>
              <a:t> Credit scoring and next-best offers. </a:t>
            </a:r>
          </a:p>
          <a:p>
            <a:r>
              <a:rPr lang="en-US" dirty="0" smtClean="0"/>
              <a:t> Prediction of equipment failures. </a:t>
            </a:r>
          </a:p>
          <a:p>
            <a:r>
              <a:rPr lang="en-US" dirty="0" smtClean="0"/>
              <a:t> New pricing models. </a:t>
            </a:r>
          </a:p>
          <a:p>
            <a:r>
              <a:rPr lang="en-US" dirty="0" smtClean="0"/>
              <a:t> Network intrusion detection.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07769" y="1825625"/>
            <a:ext cx="50211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Recommendation Engines</a:t>
            </a:r>
          </a:p>
          <a:p>
            <a:r>
              <a:rPr lang="en-US" dirty="0" smtClean="0"/>
              <a:t> Customer Segmentation </a:t>
            </a:r>
          </a:p>
          <a:p>
            <a:r>
              <a:rPr lang="en-US" dirty="0" smtClean="0"/>
              <a:t> Text Sentiment Analysis</a:t>
            </a:r>
          </a:p>
          <a:p>
            <a:r>
              <a:rPr lang="en-US" dirty="0" smtClean="0"/>
              <a:t> Predicting Customer Churn</a:t>
            </a:r>
          </a:p>
          <a:p>
            <a:r>
              <a:rPr lang="en-US" dirty="0" smtClean="0"/>
              <a:t> Pattern and image recognition. </a:t>
            </a:r>
          </a:p>
          <a:p>
            <a:r>
              <a:rPr lang="en-US" dirty="0" smtClean="0"/>
              <a:t> Email spam filtering. </a:t>
            </a:r>
          </a:p>
          <a:p>
            <a:r>
              <a:rPr lang="en-US" dirty="0" smtClean="0"/>
              <a:t> Financial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2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Machine Learning Process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6" y="1957571"/>
            <a:ext cx="10070432" cy="33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6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There a 3 main types of Machine Learning algorithms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Supervised Learning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Unsupervised Learning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Reinforcement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8892"/>
            <a:ext cx="10515600" cy="881796"/>
          </a:xfrm>
        </p:spPr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17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have labeled data and are trying to predict a label based off of known features.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772020"/>
            <a:ext cx="10515600" cy="741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513749"/>
            <a:ext cx="10515600" cy="7417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have unlabeled data and are trying to group together similar data points based off a features.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4670853"/>
            <a:ext cx="10515600" cy="60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322155"/>
            <a:ext cx="10515600" cy="74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Algorithm learns to perform an action from experience.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7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Supervised Learning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867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Supervised learning algorithms are trained using labeled examples, such as an input where the desired output is </a:t>
            </a:r>
            <a:r>
              <a:rPr lang="en-US" smtClean="0"/>
              <a:t>known.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 The learning algorithm receives a set of inputs along with the corresponding correct outputs, and the algorithm learns by comparing its actual output with correct outputs to find errors. 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 It then modifies the model accordingly.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5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663" y="634499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Through methods like classification, regression, prediction and gradient boosting, supervised learning uses patterns to predict the values of the label on additional unlabeled data.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Supervised learning is commonly used in applications where historical data predicts likely future events.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For example, it can anticipate when credit card transactions are likely to be fraudulent or which insurance customer is likely to file a claim.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Or it can attempt to predict the price of a house based on different features for houses for which we have historical price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202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Unsupervised Learning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300" dirty="0" smtClean="0"/>
              <a:t> Unsupervised learning is used against data that has no historical labels. </a:t>
            </a:r>
          </a:p>
          <a:p>
            <a:pPr algn="just">
              <a:lnSpc>
                <a:spcPct val="150000"/>
              </a:lnSpc>
            </a:pPr>
            <a:r>
              <a:rPr lang="en-US" sz="2300" dirty="0" smtClean="0"/>
              <a:t> The system is not told the "right answer." The algorithm must figure out what is being shown. </a:t>
            </a:r>
          </a:p>
          <a:p>
            <a:pPr algn="just">
              <a:lnSpc>
                <a:spcPct val="150000"/>
              </a:lnSpc>
            </a:pPr>
            <a:r>
              <a:rPr lang="en-US" sz="2300" dirty="0" smtClean="0"/>
              <a:t> The goal is to explore the data and find some structure within. </a:t>
            </a:r>
          </a:p>
          <a:p>
            <a:pPr algn="just">
              <a:lnSpc>
                <a:spcPct val="150000"/>
              </a:lnSpc>
            </a:pPr>
            <a:r>
              <a:rPr lang="en-US" sz="2300" dirty="0" smtClean="0"/>
              <a:t> Or it can find the main attributes that separate customer segments from each other. </a:t>
            </a:r>
            <a:endParaRPr lang="en-US" sz="2300" dirty="0"/>
          </a:p>
          <a:p>
            <a:pPr algn="just">
              <a:lnSpc>
                <a:spcPct val="150000"/>
              </a:lnSpc>
            </a:pPr>
            <a:r>
              <a:rPr lang="en-US" sz="2300" dirty="0" smtClean="0"/>
              <a:t> Popular techniques include self-organizing maps, nearest-neighbor mapping, k-means clustering and singular value decomposition. </a:t>
            </a:r>
          </a:p>
          <a:p>
            <a:pPr algn="just">
              <a:lnSpc>
                <a:spcPct val="150000"/>
              </a:lnSpc>
            </a:pPr>
            <a:r>
              <a:rPr lang="en-US" sz="2300" dirty="0" smtClean="0"/>
              <a:t>These algorithms are also used to segment text topics, recommend items and identify data outliers.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73971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563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</vt:lpstr>
      <vt:lpstr>What is Machine Learning?</vt:lpstr>
      <vt:lpstr>What is it used for? </vt:lpstr>
      <vt:lpstr>Machine Learning Process </vt:lpstr>
      <vt:lpstr>There a 3 main types of Machine Learning algorithms : </vt:lpstr>
      <vt:lpstr>Supervised Learning</vt:lpstr>
      <vt:lpstr>Supervised Learning </vt:lpstr>
      <vt:lpstr>PowerPoint Presentation</vt:lpstr>
      <vt:lpstr>Unsupervised Learning </vt:lpstr>
      <vt:lpstr>Reinforcement Learning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Bharat Kumar</dc:creator>
  <cp:lastModifiedBy>Bharat Kumar</cp:lastModifiedBy>
  <cp:revision>35</cp:revision>
  <dcterms:created xsi:type="dcterms:W3CDTF">2018-06-18T07:15:50Z</dcterms:created>
  <dcterms:modified xsi:type="dcterms:W3CDTF">2018-06-18T08:07:54Z</dcterms:modified>
</cp:coreProperties>
</file>