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95" r:id="rId17"/>
    <p:sldId id="274" r:id="rId18"/>
    <p:sldId id="296" r:id="rId19"/>
    <p:sldId id="275" r:id="rId20"/>
    <p:sldId id="27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258" r:id="rId36"/>
    <p:sldId id="282" r:id="rId37"/>
    <p:sldId id="283" r:id="rId38"/>
    <p:sldId id="286" r:id="rId39"/>
    <p:sldId id="312" r:id="rId40"/>
    <p:sldId id="287" r:id="rId41"/>
    <p:sldId id="288" r:id="rId42"/>
    <p:sldId id="289" r:id="rId43"/>
    <p:sldId id="290" r:id="rId44"/>
    <p:sldId id="291" r:id="rId45"/>
    <p:sldId id="313" r:id="rId46"/>
    <p:sldId id="311" r:id="rId47"/>
    <p:sldId id="292" r:id="rId48"/>
    <p:sldId id="284" r:id="rId49"/>
    <p:sldId id="285" r:id="rId50"/>
    <p:sldId id="259" r:id="rId51"/>
    <p:sldId id="260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6AE7-4720-4738-BBCA-7CBE870779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632C-3DFE-456D-BCC9-462B9290D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1" y="3236495"/>
            <a:ext cx="487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algn="ctr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Computer Vision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36" y="969293"/>
            <a:ext cx="2276190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832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4533" y="1082842"/>
            <a:ext cx="593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2 VS. PYTHON 3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011" y="2033337"/>
            <a:ext cx="8650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2 is legacy, Python 3 is the present and future.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 was released in 2008.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 don’t have enough libraries.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python 2 is present and still ON. </a:t>
            </a:r>
          </a:p>
        </p:txBody>
      </p:sp>
    </p:spTree>
    <p:extLst>
      <p:ext uri="{BB962C8B-B14F-4D97-AF65-F5344CB8AC3E}">
        <p14:creationId xmlns:p14="http://schemas.microsoft.com/office/powerpoint/2010/main" xmlns="" val="34847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99" y="962526"/>
            <a:ext cx="4090737" cy="80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899" y="998621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use interpreter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15" y="1949116"/>
            <a:ext cx="86507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Mode 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2" y="2826834"/>
            <a:ext cx="6361904" cy="32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553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4463" y="407283"/>
            <a:ext cx="7823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Script Mode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 a file ending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63" y="1276683"/>
            <a:ext cx="4648200" cy="4449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20442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28650" y="1825625"/>
          <a:ext cx="7267902" cy="356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951"/>
                <a:gridCol w="3633951"/>
              </a:tblGrid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Exponentiation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3026" y="312821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545" y="283779"/>
            <a:ext cx="8481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Formatting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0751" y="1400761"/>
          <a:ext cx="7299436" cy="376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718"/>
                <a:gridCol w="3649718"/>
              </a:tblGrid>
              <a:tr h="557926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Specifier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77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68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Floating point number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68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92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922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Number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4451" y="5346005"/>
            <a:ext cx="6960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10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“a=%d” % (a)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865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559" y="421287"/>
            <a:ext cx="8071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Input from Keyboard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aw_input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country name :”)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country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48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3" y="2260600"/>
            <a:ext cx="7977720" cy="2336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406400"/>
            <a:ext cx="576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Slicing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56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5" y="1433761"/>
            <a:ext cx="8576440" cy="4791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500" y="584200"/>
            <a:ext cx="79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 Statement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4" y="1195154"/>
            <a:ext cx="9032196" cy="5442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300" y="431800"/>
            <a:ext cx="79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087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9" y="1854677"/>
            <a:ext cx="8448089" cy="4834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522" y="73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Function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73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79" y="553452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</a:rPr>
              <a:t>History</a:t>
            </a:r>
          </a:p>
          <a:p>
            <a:endParaRPr lang="en-US" sz="3600" b="1" dirty="0"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OpenCV was started at </a:t>
            </a:r>
            <a:r>
              <a:rPr lang="en-US" sz="2400" b="1" dirty="0" smtClean="0">
                <a:latin typeface="Times New Roman" panose="02020603050405020304" pitchFamily="18" charset="0"/>
              </a:rPr>
              <a:t>Intel</a:t>
            </a:r>
            <a:r>
              <a:rPr lang="en-US" sz="2400" dirty="0" smtClean="0">
                <a:latin typeface="Times New Roman" panose="02020603050405020304" pitchFamily="18" charset="0"/>
              </a:rPr>
              <a:t> 1999 by </a:t>
            </a:r>
            <a:r>
              <a:rPr lang="en-US" sz="2400" b="1" dirty="0" smtClean="0">
                <a:latin typeface="Times New Roman" panose="02020603050405020304" pitchFamily="18" charset="0"/>
              </a:rPr>
              <a:t>Gary Bradsky.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OpenCV  supports wide variety of programming languages like C++, Python, Java etc.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Available on different platform including Windows, Linux, OS X etc.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OpenCV-Python is the Python API of OpenCV.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It combines the best quality of OpenCV C++ API and Python Language.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33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" y="1618744"/>
            <a:ext cx="8606476" cy="44313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522" y="73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648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8980" y="300625"/>
            <a:ext cx="454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619" y="1327759"/>
            <a:ext cx="77661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277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= [‘</a:t>
            </a:r>
            <a:r>
              <a:rPr lang="en-US" dirty="0" err="1" smtClean="0"/>
              <a:t>abcd</a:t>
            </a:r>
            <a:r>
              <a:rPr lang="en-US" dirty="0" smtClean="0"/>
              <a:t>’ , 786 , 2.23, ‘python’, 70.2]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 List </a:t>
            </a:r>
          </a:p>
          <a:p>
            <a:pPr>
              <a:buNone/>
            </a:pPr>
            <a:r>
              <a:rPr lang="en-US" dirty="0" smtClean="0"/>
              <a:t>print List[0]</a:t>
            </a:r>
          </a:p>
          <a:p>
            <a:pPr>
              <a:buNone/>
            </a:pPr>
            <a:r>
              <a:rPr lang="en-US" dirty="0" smtClean="0"/>
              <a:t>print List[1:3]</a:t>
            </a:r>
          </a:p>
          <a:p>
            <a:pPr>
              <a:buNone/>
            </a:pPr>
            <a:r>
              <a:rPr lang="en-US" dirty="0" smtClean="0"/>
              <a:t>print List[2:]</a:t>
            </a:r>
          </a:p>
        </p:txBody>
      </p:sp>
    </p:spTree>
    <p:extLst>
      <p:ext uri="{BB962C8B-B14F-4D97-AF65-F5344CB8AC3E}">
        <p14:creationId xmlns:p14="http://schemas.microsoft.com/office/powerpoint/2010/main" xmlns="" val="32840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4326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List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941534"/>
            <a:ext cx="7766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(position, element) 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a.insert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(2,20)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(element)		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a.append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(element)		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a.remove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(200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ist. reverse()			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a.reverse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1114816"/>
            <a:ext cx="654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 [10,30,40,50]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753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432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ested List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941534"/>
            <a:ext cx="77661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a[0]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[10, “hello” , 20.5]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a[1][2]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20.5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1114816"/>
            <a:ext cx="654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 [[10,”hello”,20.5],[2,5,6],[7,2]]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11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Read only cannot be updated</a:t>
            </a:r>
          </a:p>
          <a:p>
            <a:r>
              <a:rPr lang="en-US" dirty="0" err="1" smtClean="0"/>
              <a:t>Tuple</a:t>
            </a:r>
            <a:r>
              <a:rPr lang="en-US" dirty="0" smtClean="0"/>
              <a:t>=(123, ‘python’,78.12)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Tuple[:2]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18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" y="1104900"/>
            <a:ext cx="8723809" cy="4508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3048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325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24" y="1811519"/>
            <a:ext cx="6980952" cy="2904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300" y="642938"/>
            <a:ext cx="795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124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3" y="1721057"/>
            <a:ext cx="8359367" cy="42406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300" y="642938"/>
            <a:ext cx="795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899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444500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" y="1029275"/>
            <a:ext cx="8432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organized, reusable code that is used to perform a single or related tasks.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gives in-built functions like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print() 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make your own function also and this are called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user-defined-functions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blocks begin with the keyword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the function name and parentheses ( ( ) ). </a:t>
            </a:r>
          </a:p>
        </p:txBody>
      </p:sp>
    </p:spTree>
    <p:extLst>
      <p:ext uri="{BB962C8B-B14F-4D97-AF65-F5344CB8AC3E}">
        <p14:creationId xmlns:p14="http://schemas.microsoft.com/office/powerpoint/2010/main" xmlns="" val="229378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8349" y="2538662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program ?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8355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0" y="952500"/>
            <a:ext cx="756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without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one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two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044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7557" y="920234"/>
            <a:ext cx="2899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Sphere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36" y="1828800"/>
            <a:ext cx="5606603" cy="38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0777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24" y="1879599"/>
            <a:ext cx="6780952" cy="4403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812800"/>
            <a:ext cx="513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Triangle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78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arguments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keyword and required, always required should be preferred first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der g(x=0,y):</a:t>
            </a: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(WRONG WAY)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g(y, x=0):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(Correct way)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425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your own modules </a:t>
            </a:r>
          </a:p>
          <a:p>
            <a:r>
              <a:rPr lang="en-US" dirty="0" smtClean="0"/>
              <a:t>Use in built Modules</a:t>
            </a:r>
          </a:p>
          <a:p>
            <a:pPr marL="0" indent="0">
              <a:buNone/>
            </a:pPr>
            <a:r>
              <a:rPr lang="en-US" b="1" dirty="0" smtClean="0"/>
              <a:t>Usage </a:t>
            </a:r>
          </a:p>
          <a:p>
            <a:r>
              <a:rPr lang="en-US" dirty="0"/>
              <a:t>The import </a:t>
            </a:r>
            <a:r>
              <a:rPr lang="en-US" dirty="0" smtClean="0"/>
              <a:t>Statement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example :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i="1" dirty="0" smtClean="0"/>
              <a:t>import </a:t>
            </a:r>
            <a:r>
              <a:rPr lang="en-US" b="1" i="1" dirty="0"/>
              <a:t>module1[, module2[,... </a:t>
            </a:r>
            <a:r>
              <a:rPr lang="en-US" b="1" i="1" dirty="0" err="1"/>
              <a:t>moduleN</a:t>
            </a:r>
            <a:r>
              <a:rPr lang="en-US" b="1" i="1" dirty="0"/>
              <a:t>]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81408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758" y="1875615"/>
            <a:ext cx="8049126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OpenCV-Python is a library of Python bindings designed to solve computer vision problems.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a library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OpenCV-Python,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highly optimized library for numerical operations with a MATLAB-style syntax. All the OpenCV array structures are converted to and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7165" y="669576"/>
            <a:ext cx="2984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Libraries</a:t>
            </a:r>
          </a:p>
        </p:txBody>
      </p:sp>
    </p:spTree>
    <p:extLst>
      <p:ext uri="{BB962C8B-B14F-4D97-AF65-F5344CB8AC3E}">
        <p14:creationId xmlns:p14="http://schemas.microsoft.com/office/powerpoint/2010/main" xmlns="" val="4050450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6431" y="428945"/>
            <a:ext cx="5959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READ, SHOW AND WRITE A IMAGE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0789" y="939009"/>
            <a:ext cx="78205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cv2.imread() :</a:t>
            </a:r>
          </a:p>
          <a:p>
            <a:r>
              <a:rPr lang="en-US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This function is used to read the image </a:t>
            </a:r>
          </a:p>
          <a:p>
            <a:r>
              <a:rPr lang="en-US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ex: 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cv2.imread(‘sea.jpg’, 0)</a:t>
            </a:r>
            <a:r>
              <a:rPr lang="en-US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# greyscale, color, unchanged(0,1,-1)</a:t>
            </a:r>
          </a:p>
          <a:p>
            <a:endParaRPr lang="en-US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cv2.show() :</a:t>
            </a:r>
          </a:p>
          <a:p>
            <a:r>
              <a:rPr lang="en-US" b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this function is used to show the frame.</a:t>
            </a:r>
          </a:p>
          <a:p>
            <a:r>
              <a:rPr lang="en-US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ex: 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cv2.imshow(‘scenery’, </a:t>
            </a:r>
            <a:r>
              <a:rPr lang="en-US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b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v2.waitKey()</a:t>
            </a:r>
          </a:p>
          <a:p>
            <a:r>
              <a:rPr lang="en-US" b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v2.destroyAllWindows()</a:t>
            </a:r>
            <a:r>
              <a:rPr lang="en-US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or </a:t>
            </a:r>
            <a:r>
              <a:rPr lang="en-US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cv2.destroyWindow(‘scenery’)</a:t>
            </a:r>
          </a:p>
          <a:p>
            <a:endParaRPr lang="en-US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Ex program:</a:t>
            </a:r>
          </a:p>
          <a:p>
            <a:endParaRPr lang="en-US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US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endParaRPr lang="en-US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endParaRPr lang="en-US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=cv2.imread(‘sea.jpg’,0)</a:t>
            </a:r>
          </a:p>
          <a:p>
            <a:r>
              <a:rPr lang="en-US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cv2.imshow(‘scenery’, </a:t>
            </a:r>
            <a:r>
              <a:rPr lang="en-US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cv2.waitKey(0)</a:t>
            </a:r>
          </a:p>
          <a:p>
            <a:r>
              <a:rPr lang="en-US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cv2.destroyAllWindows()</a:t>
            </a:r>
          </a:p>
          <a:p>
            <a:endParaRPr lang="en-US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87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337" y="541421"/>
            <a:ext cx="84822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cv2.imwrite() :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This function will save the image 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ex: 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cv2.imwrite(‘duplicate.jpg’, 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000" b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Sum-up Program :</a:t>
            </a:r>
          </a:p>
          <a:p>
            <a:endParaRPr lang="en-US" sz="2000" b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mport 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as np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mport cv2</a:t>
            </a:r>
          </a:p>
          <a:p>
            <a:pPr lvl="1"/>
            <a:endParaRPr lang="en-US" sz="20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mg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= cv2.imread(‘sea.jpg’,0)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v2.imshow(‘scenery’, 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waitKey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(0)</a:t>
            </a:r>
          </a:p>
          <a:p>
            <a:pPr lvl="1"/>
            <a:endParaRPr lang="en-US" sz="20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f k == 27:   # escape key</a:t>
            </a:r>
          </a:p>
          <a:p>
            <a:pPr lvl="1"/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  cv2.destroyAllWindows()</a:t>
            </a:r>
          </a:p>
          <a:p>
            <a:pPr lvl="1"/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if k == 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ord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(‘s’):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 cv2.imwrite(‘duplicate.jpg’,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0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7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9748" y="372979"/>
            <a:ext cx="4427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Properties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706" y="122352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mg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= cv2.imread(‘sea.jpg’)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rint 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img.shape</a:t>
            </a:r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rint 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img.size</a:t>
            </a:r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rint 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img.dtype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27" y="3182060"/>
            <a:ext cx="2887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an image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6" y="374165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= cv2.imread(‘sea.jpg’)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print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img.shape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print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img.size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print 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img.dtype</a:t>
            </a:r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crp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=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[720:850,650:700]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cv2.imshow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(‘image',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crp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7251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38" y="709952"/>
            <a:ext cx="6609524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20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4443" y="866274"/>
            <a:ext cx="3946358" cy="842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Programming languages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97832" y="2863516"/>
            <a:ext cx="2574758" cy="1046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90674" y="2863516"/>
            <a:ext cx="2574758" cy="1046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language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4427622" y="1708484"/>
            <a:ext cx="0" cy="661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816769" y="2382253"/>
            <a:ext cx="5061284" cy="24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16769" y="2370221"/>
            <a:ext cx="0" cy="49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6878053" y="2382253"/>
            <a:ext cx="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8463" y="4138864"/>
            <a:ext cx="2093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5316" y="4295274"/>
            <a:ext cx="2418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78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9295" y="445168"/>
            <a:ext cx="41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Functions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643" y="1058780"/>
            <a:ext cx="804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cv2.line()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cv2.rectangle()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cv2.circle()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Cv2.putText()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5643" y="3090105"/>
            <a:ext cx="41027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arguments 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[BGR, tuple (255,0,0)]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[1 and 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66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358" y="493295"/>
            <a:ext cx="359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358" y="1426203"/>
            <a:ext cx="60518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as np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cv2</a:t>
            </a:r>
          </a:p>
          <a:p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#create a black image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np.zeros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((512,512,3),np.uint8)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cv2.line(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,(511,20),(511,511),(255,0,0),5)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cv2.imshow('frame',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xmlns="" val="24298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358" y="1426203"/>
            <a:ext cx="60518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cv2</a:t>
            </a:r>
          </a:p>
          <a:p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#create a black image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np.zeros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((512,512,3),np.uint8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cv2.rectangle(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,(384,0),(510,128),(0,255,0),3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cv2.imshow('frame',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cv2.waitKey(0)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358" y="493295"/>
            <a:ext cx="359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6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358" y="493295"/>
            <a:ext cx="359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358" y="1426203"/>
            <a:ext cx="60518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cv2</a:t>
            </a:r>
          </a:p>
          <a:p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#create a black image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np.zeros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((512,512,3),np.uint8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fr-FR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cv2.circle(</a:t>
            </a:r>
            <a:r>
              <a:rPr lang="fr-FR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fr-FR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,(447,63), 63, (0,0,255), -1</a:t>
            </a:r>
            <a:r>
              <a:rPr lang="fr-FR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cv2.imshow('frame',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xmlns="" val="3233587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358" y="493295"/>
            <a:ext cx="359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Text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357" y="1426203"/>
            <a:ext cx="84341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cv2</a:t>
            </a:r>
          </a:p>
          <a:p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#create a black image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np.zeros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((512,512,3),np.uint8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font = cv2.FONT_HERSHEY_SIMPLEX </a:t>
            </a:r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cv2.putText(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,'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OpenCV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',(10,500), 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font,4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,(255,255,255),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2)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cv2.imshow('frame',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xmlns="" val="38611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02" y="1792705"/>
            <a:ext cx="6267498" cy="32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893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53" y="1221884"/>
            <a:ext cx="6320293" cy="46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1921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358" y="493295"/>
            <a:ext cx="359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357" y="1426203"/>
            <a:ext cx="84341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cv2</a:t>
            </a:r>
          </a:p>
          <a:p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img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= cv2.imread('straw.jpg',0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ret,thresh1 = cv2.threshold(img,127,255,cv2.THRESH_BINARY)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ret,thresh2 = cv2.threshold(img,127,255,cv2.THRESH_BINARY_INV)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ret,thresh3 = cv2.threshold(img,127,255,cv2.THRESH_TRUNC)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ret,thresh4 = cv2.threshold(img,127,255,cv2.THRESH_TOZERO)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ret,thresh5 = cv2.threshold(img,127,255,cv2.THRESH_TOZERO_INV)</a:t>
            </a:r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417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294" y="240632"/>
            <a:ext cx="848226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Grayscale Conversion </a:t>
            </a:r>
            <a:r>
              <a:rPr lang="en-US" sz="2000" b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lang="en-US" sz="20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f Video</a:t>
            </a:r>
          </a:p>
          <a:p>
            <a:endParaRPr lang="en-US" sz="2000" b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cv2.cvtColor( frame, cv2.COLOR_BGR2GRAY)</a:t>
            </a:r>
          </a:p>
          <a:p>
            <a:endParaRPr lang="en-US" sz="2000" b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Program : </a:t>
            </a:r>
          </a:p>
          <a:p>
            <a:r>
              <a:rPr lang="en-US" sz="20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endParaRPr lang="en-US" sz="20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cv2</a:t>
            </a:r>
          </a:p>
          <a:p>
            <a:endParaRPr lang="en-US" sz="20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cap = cv2.VideoCapture(0)</a:t>
            </a: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endParaRPr lang="en-US" sz="20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while True:</a:t>
            </a: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 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 ret, frame = 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cap.read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  gray = cv2.cvtColor( frame, cv2.COLOR_BGR2GRAY)</a:t>
            </a: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 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 cv2.imshow(‘greyscale’, gray)</a:t>
            </a:r>
          </a:p>
          <a:p>
            <a:endParaRPr lang="en-US" sz="20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      if cv2.waitKey(1) &amp; 0xFF == 27:</a:t>
            </a: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        break</a:t>
            </a: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endParaRPr lang="en-US" sz="20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cap.release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cv2.destroyAllWindows()</a:t>
            </a:r>
          </a:p>
          <a:p>
            <a:endParaRPr lang="en-US" sz="2000" b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6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94" y="300789"/>
            <a:ext cx="84822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Video</a:t>
            </a:r>
          </a:p>
          <a:p>
            <a:endParaRPr lang="en-US" sz="2400" b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Program : </a:t>
            </a:r>
          </a:p>
          <a:p>
            <a:r>
              <a:rPr lang="en-US" sz="24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numpy</a:t>
            </a:r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import cv2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cap=cv2.VideoCapture(0)</a:t>
            </a:r>
          </a:p>
          <a:p>
            <a:pPr lvl="2"/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while </a:t>
            </a:r>
            <a:r>
              <a:rPr lang="en-US" sz="2400" i="1" dirty="0" smtClean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True:</a:t>
            </a:r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ret, frame = 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cap.read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cv2.waitKey(1)</a:t>
            </a:r>
          </a:p>
          <a:p>
            <a:pPr lvl="2"/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   cv2.imshow('</a:t>
            </a:r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myVideo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',frame)</a:t>
            </a:r>
          </a:p>
          <a:p>
            <a:pPr lvl="2"/>
            <a:endParaRPr lang="en-US" sz="2400" i="1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i="1" dirty="0" err="1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cap.release</a:t>
            </a:r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sz="2400" i="1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cv2.destroyAllWindows()</a:t>
            </a:r>
            <a:endParaRPr lang="en-US" sz="2400" i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1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103471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kind of program processes: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354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WEBCAM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94" y="1357574"/>
            <a:ext cx="5885521" cy="49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9966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URLLIB</a:t>
            </a:r>
          </a:p>
          <a:p>
            <a:r>
              <a:rPr lang="en-US" dirty="0" smtClean="0"/>
              <a:t>NUMPY</a:t>
            </a:r>
          </a:p>
          <a:p>
            <a:r>
              <a:rPr lang="en-US" dirty="0" smtClean="0"/>
              <a:t>CV2</a:t>
            </a:r>
          </a:p>
        </p:txBody>
      </p:sp>
    </p:spTree>
    <p:extLst>
      <p:ext uri="{BB962C8B-B14F-4D97-AF65-F5344CB8AC3E}">
        <p14:creationId xmlns:p14="http://schemas.microsoft.com/office/powerpoint/2010/main" xmlns="" val="3477522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950494"/>
            <a:ext cx="86146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="http://192.168.1.29:8080/shot.jpg"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imgPath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urllib.urlopen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imgNp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imgPath.read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=np.uint8)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=cv2.imdecode(imgNp,-1)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cv2.imshow("frame",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('q') ==  cv2.waitKey(10):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exit(0)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73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1125"/>
            <a:ext cx="9095238" cy="1628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9486" y="1078650"/>
            <a:ext cx="2008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</a:p>
        </p:txBody>
      </p:sp>
    </p:spTree>
    <p:extLst>
      <p:ext uri="{BB962C8B-B14F-4D97-AF65-F5344CB8AC3E}">
        <p14:creationId xmlns:p14="http://schemas.microsoft.com/office/powerpoint/2010/main" xmlns="" val="100512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35" y="1030523"/>
            <a:ext cx="2322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" y="2512996"/>
            <a:ext cx="8714286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19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5052" y="312821"/>
            <a:ext cx="435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042" y="1263316"/>
            <a:ext cx="8650705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programming language.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to learn and fast to develop application.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many platforms.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complex logic with very few lines of code.</a:t>
            </a:r>
          </a:p>
        </p:txBody>
      </p:sp>
    </p:spTree>
    <p:extLst>
      <p:ext uri="{BB962C8B-B14F-4D97-AF65-F5344CB8AC3E}">
        <p14:creationId xmlns:p14="http://schemas.microsoft.com/office/powerpoint/2010/main" xmlns="" val="37583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156" y="166166"/>
            <a:ext cx="677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16" y="5128094"/>
            <a:ext cx="8566484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National Research Institute for Mathematics and Computer Science in Netherland.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814" y="1446871"/>
            <a:ext cx="3122342" cy="2723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2021" y="1482359"/>
            <a:ext cx="2876702" cy="2851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6810" y="2338858"/>
            <a:ext cx="1683833" cy="1262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263" y="4334046"/>
            <a:ext cx="268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1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939</Words>
  <Application>Microsoft Office PowerPoint</Application>
  <PresentationFormat>On-screen Show (4:3)</PresentationFormat>
  <Paragraphs>343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Python Lists</vt:lpstr>
      <vt:lpstr>Methods of List </vt:lpstr>
      <vt:lpstr>Nested List </vt:lpstr>
      <vt:lpstr>Python Tuples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Types of arguments</vt:lpstr>
      <vt:lpstr>Modules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IP WEBCAM</vt:lpstr>
      <vt:lpstr>Modules  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Kumar</dc:creator>
  <cp:lastModifiedBy>Windows User</cp:lastModifiedBy>
  <cp:revision>26</cp:revision>
  <dcterms:created xsi:type="dcterms:W3CDTF">2017-09-14T08:30:59Z</dcterms:created>
  <dcterms:modified xsi:type="dcterms:W3CDTF">2021-02-25T01:20:15Z</dcterms:modified>
</cp:coreProperties>
</file>