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82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97" autoAdjust="0"/>
    <p:restoredTop sz="94660"/>
  </p:normalViewPr>
  <p:slideViewPr>
    <p:cSldViewPr>
      <p:cViewPr varScale="1">
        <p:scale>
          <a:sx n="65" d="100"/>
          <a:sy n="65" d="100"/>
        </p:scale>
        <p:origin x="-93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313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823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20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61377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1534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736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0807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742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181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356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208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149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420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041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18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77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958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65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918" y="1714488"/>
            <a:ext cx="10364451" cy="3429024"/>
          </a:xfrm>
        </p:spPr>
        <p:txBody>
          <a:bodyPr>
            <a:normAutofit/>
          </a:bodyPr>
          <a:lstStyle/>
          <a:p>
            <a:r>
              <a:rPr lang="en-US" sz="4800" b="1" dirty="0"/>
              <a:t>Generations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/>
            </a:r>
            <a:br>
              <a:rPr lang="en-US" dirty="0"/>
            </a:br>
            <a:r>
              <a:rPr lang="en-US" sz="4800" b="1" dirty="0" smtClean="0"/>
              <a:t>Of</a:t>
            </a:r>
            <a:r>
              <a:rPr lang="en-US" dirty="0"/>
              <a:t/>
            </a:r>
            <a:br>
              <a:rPr lang="en-US" dirty="0"/>
            </a:br>
            <a:r>
              <a:rPr lang="en-US" sz="4800" b="1" dirty="0" smtClean="0"/>
              <a:t>Mobile           </a:t>
            </a:r>
            <a:endParaRPr lang="en-US" sz="4800" b="1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64" y="1004118"/>
            <a:ext cx="3834048" cy="54828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86559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80" y="336176"/>
            <a:ext cx="11492255" cy="62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3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9" y="298824"/>
            <a:ext cx="11317941" cy="62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61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385980"/>
            <a:ext cx="11517157" cy="62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874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5" y="348628"/>
            <a:ext cx="11542058" cy="62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73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7" y="311276"/>
            <a:ext cx="11430000" cy="61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52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1" y="286374"/>
            <a:ext cx="11629215" cy="61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01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24" y="261471"/>
            <a:ext cx="11591862" cy="634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35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5" y="236569"/>
            <a:ext cx="11529607" cy="63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50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6" y="286374"/>
            <a:ext cx="11467353" cy="63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31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510490"/>
            <a:ext cx="11255687" cy="58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38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6176" y="337292"/>
            <a:ext cx="11467353" cy="617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7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6" y="2334917"/>
            <a:ext cx="11193432" cy="4304830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Conclussion   ☺</a:t>
            </a:r>
          </a:p>
        </p:txBody>
      </p:sp>
    </p:spTree>
    <p:extLst>
      <p:ext uri="{BB962C8B-B14F-4D97-AF65-F5344CB8AC3E}">
        <p14:creationId xmlns:p14="http://schemas.microsoft.com/office/powerpoint/2010/main" xmlns="" val="6747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4" y="209178"/>
            <a:ext cx="11977843" cy="66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82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528" y="0"/>
            <a:ext cx="12317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82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7" y="473137"/>
            <a:ext cx="11616765" cy="60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2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19" y="199217"/>
            <a:ext cx="11616767" cy="63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29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80" y="311276"/>
            <a:ext cx="11454902" cy="61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715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5" y="348628"/>
            <a:ext cx="11317941" cy="61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51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2" y="448235"/>
            <a:ext cx="11446053" cy="60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900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06" y="311275"/>
            <a:ext cx="11530233" cy="61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884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80" y="423334"/>
            <a:ext cx="11566961" cy="593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52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Custom</PresentationFormat>
  <Paragraphs>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Droplet</vt:lpstr>
      <vt:lpstr>Generations    Of Mobile         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Conclussion   ☺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 Generations  ☺</dc:title>
  <cp:lastModifiedBy>Windows User</cp:lastModifiedBy>
  <cp:revision>22</cp:revision>
  <dcterms:modified xsi:type="dcterms:W3CDTF">2020-12-23T08:00:03Z</dcterms:modified>
</cp:coreProperties>
</file>