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52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8C56FC-67D5-4E99-9A61-A728E1BC06DE}" type="datetimeFigureOut">
              <a:rPr lang="en-GB" smtClean="0"/>
              <a:pPr/>
              <a:t>23/12/2020</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175613-C6D7-4DF5-8925-8855837A15CB}" type="slidenum">
              <a:rPr lang="en-GB" smtClean="0"/>
              <a:pPr/>
              <a:t>‹#›</a:t>
            </a:fld>
            <a:endParaRPr lang="en-GB"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06175613-C6D7-4DF5-8925-8855837A15CB}" type="slidenum">
              <a:rPr lang="en-GB" smtClean="0"/>
              <a:pPr/>
              <a:t>3</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accent3"/>
        </a:solidFill>
        <a:effectLst/>
      </p:bgPr>
    </p:bg>
    <p:spTree>
      <p:nvGrpSpPr>
        <p:cNvPr id="1" name="Shape 17418"/>
        <p:cNvGrpSpPr/>
        <p:nvPr/>
      </p:nvGrpSpPr>
      <p:grpSpPr>
        <a:xfrm>
          <a:off x="0" y="0"/>
          <a:ext cx="0" cy="0"/>
          <a:chOff x="0" y="0"/>
          <a:chExt cx="0" cy="0"/>
        </a:xfrm>
      </p:grpSpPr>
      <p:grpSp>
        <p:nvGrpSpPr>
          <p:cNvPr id="17419" name="Shape 17419"/>
          <p:cNvGrpSpPr/>
          <p:nvPr/>
        </p:nvGrpSpPr>
        <p:grpSpPr>
          <a:xfrm>
            <a:off x="7343003" y="4546120"/>
            <a:ext cx="1691421" cy="2310006"/>
            <a:chOff x="7343003" y="3409675"/>
            <a:chExt cx="1691421" cy="1732548"/>
          </a:xfrm>
        </p:grpSpPr>
        <p:grpSp>
          <p:nvGrpSpPr>
            <p:cNvPr id="17420" name="Shape 17420"/>
            <p:cNvGrpSpPr/>
            <p:nvPr/>
          </p:nvGrpSpPr>
          <p:grpSpPr>
            <a:xfrm>
              <a:off x="7343003" y="4453710"/>
              <a:ext cx="316800" cy="688512"/>
              <a:chOff x="7343003" y="4453710"/>
              <a:chExt cx="316800" cy="688512"/>
            </a:xfrm>
          </p:grpSpPr>
          <p:sp>
            <p:nvSpPr>
              <p:cNvPr id="17421" name="Shape 17421"/>
              <p:cNvSpPr/>
              <p:nvPr/>
            </p:nvSpPr>
            <p:spPr>
              <a:xfrm>
                <a:off x="7343003" y="4453710"/>
                <a:ext cx="316800" cy="688500"/>
              </a:xfrm>
              <a:prstGeom prst="round2SameRect">
                <a:avLst>
                  <a:gd name="adj1" fmla="val 50000"/>
                  <a:gd name="adj2" fmla="val 0"/>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22" name="Shape 1742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423" name="Shape 17423"/>
            <p:cNvGrpSpPr/>
            <p:nvPr/>
          </p:nvGrpSpPr>
          <p:grpSpPr>
            <a:xfrm>
              <a:off x="7801210" y="4105700"/>
              <a:ext cx="316800" cy="1036523"/>
              <a:chOff x="7801210" y="4105700"/>
              <a:chExt cx="316800" cy="1036523"/>
            </a:xfrm>
          </p:grpSpPr>
          <p:sp>
            <p:nvSpPr>
              <p:cNvPr id="17424" name="Shape 17424"/>
              <p:cNvSpPr/>
              <p:nvPr/>
            </p:nvSpPr>
            <p:spPr>
              <a:xfrm>
                <a:off x="7801210" y="4453710"/>
                <a:ext cx="316800" cy="688500"/>
              </a:xfrm>
              <a:prstGeom prst="round2SameRect">
                <a:avLst>
                  <a:gd name="adj1" fmla="val 50000"/>
                  <a:gd name="adj2" fmla="val 0"/>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25" name="Shape 17425"/>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26" name="Shape 17426"/>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427" name="Shape 17427"/>
            <p:cNvGrpSpPr/>
            <p:nvPr/>
          </p:nvGrpSpPr>
          <p:grpSpPr>
            <a:xfrm>
              <a:off x="8259417" y="3757688"/>
              <a:ext cx="316800" cy="1384535"/>
              <a:chOff x="8259417" y="3757688"/>
              <a:chExt cx="316800" cy="1384535"/>
            </a:xfrm>
          </p:grpSpPr>
          <p:sp>
            <p:nvSpPr>
              <p:cNvPr id="17428" name="Shape 17428"/>
              <p:cNvSpPr/>
              <p:nvPr/>
            </p:nvSpPr>
            <p:spPr>
              <a:xfrm>
                <a:off x="8259417" y="4453710"/>
                <a:ext cx="316800" cy="688500"/>
              </a:xfrm>
              <a:prstGeom prst="round2SameRect">
                <a:avLst>
                  <a:gd name="adj1" fmla="val 50000"/>
                  <a:gd name="adj2" fmla="val 0"/>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29" name="Shape 17429"/>
              <p:cNvSpPr/>
              <p:nvPr/>
            </p:nvSpPr>
            <p:spPr>
              <a:xfrm>
                <a:off x="8259417" y="3757688"/>
                <a:ext cx="316800" cy="1384500"/>
              </a:xfrm>
              <a:prstGeom prst="round2SameRect">
                <a:avLst>
                  <a:gd name="adj1" fmla="val 50000"/>
                  <a:gd name="adj2" fmla="val 0"/>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30" name="Shape 17430"/>
              <p:cNvSpPr/>
              <p:nvPr/>
            </p:nvSpPr>
            <p:spPr>
              <a:xfrm>
                <a:off x="8259417" y="4105700"/>
                <a:ext cx="316800" cy="1036500"/>
              </a:xfrm>
              <a:prstGeom prst="round2SameRect">
                <a:avLst>
                  <a:gd name="adj1" fmla="val 50000"/>
                  <a:gd name="adj2" fmla="val 0"/>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31" name="Shape 17431"/>
              <p:cNvSpPr/>
              <p:nvPr/>
            </p:nvSpPr>
            <p:spPr>
              <a:xfrm>
                <a:off x="8259417" y="4801723"/>
                <a:ext cx="316800" cy="340500"/>
              </a:xfrm>
              <a:prstGeom prst="round2SameRect">
                <a:avLst>
                  <a:gd name="adj1" fmla="val 50000"/>
                  <a:gd name="adj2" fmla="val 0"/>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432" name="Shape 17432"/>
            <p:cNvGrpSpPr/>
            <p:nvPr/>
          </p:nvGrpSpPr>
          <p:grpSpPr>
            <a:xfrm>
              <a:off x="8717625" y="3409675"/>
              <a:ext cx="316800" cy="1732548"/>
              <a:chOff x="8717625" y="3409675"/>
              <a:chExt cx="316800" cy="1732548"/>
            </a:xfrm>
          </p:grpSpPr>
          <p:sp>
            <p:nvSpPr>
              <p:cNvPr id="17433" name="Shape 17433"/>
              <p:cNvSpPr/>
              <p:nvPr/>
            </p:nvSpPr>
            <p:spPr>
              <a:xfrm>
                <a:off x="8717625" y="4453710"/>
                <a:ext cx="316800" cy="688500"/>
              </a:xfrm>
              <a:prstGeom prst="round2SameRect">
                <a:avLst>
                  <a:gd name="adj1" fmla="val 50000"/>
                  <a:gd name="adj2" fmla="val 0"/>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34" name="Shape 17434"/>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35" name="Shape 17435"/>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36" name="Shape 17436"/>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37" name="Shape 17437"/>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grpSp>
        <p:nvGrpSpPr>
          <p:cNvPr id="17438" name="Shape 17438"/>
          <p:cNvGrpSpPr/>
          <p:nvPr/>
        </p:nvGrpSpPr>
        <p:grpSpPr>
          <a:xfrm>
            <a:off x="5043502" y="0"/>
            <a:ext cx="3814072" cy="5118675"/>
            <a:chOff x="5043502" y="0"/>
            <a:chExt cx="3814072" cy="3839102"/>
          </a:xfrm>
        </p:grpSpPr>
        <p:sp>
          <p:nvSpPr>
            <p:cNvPr id="17439" name="Shape 17439"/>
            <p:cNvSpPr/>
            <p:nvPr/>
          </p:nvSpPr>
          <p:spPr>
            <a:xfrm>
              <a:off x="8460975" y="1817775"/>
              <a:ext cx="396600" cy="396600"/>
            </a:xfrm>
            <a:prstGeom prst="ellipse">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40" name="Shape 17440"/>
            <p:cNvSpPr/>
            <p:nvPr/>
          </p:nvSpPr>
          <p:spPr>
            <a:xfrm rot="-9830444">
              <a:off x="6469758" y="3480727"/>
              <a:ext cx="320148" cy="320148"/>
            </a:xfrm>
            <a:prstGeom prst="ellipse">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nvGrpSpPr>
            <p:cNvPr id="17441" name="Shape 17441"/>
            <p:cNvGrpSpPr/>
            <p:nvPr/>
          </p:nvGrpSpPr>
          <p:grpSpPr>
            <a:xfrm>
              <a:off x="7647811" y="2704283"/>
              <a:ext cx="635219" cy="635218"/>
              <a:chOff x="6725724" y="2701259"/>
              <a:chExt cx="1208100" cy="1208099"/>
            </a:xfrm>
          </p:grpSpPr>
          <p:sp>
            <p:nvSpPr>
              <p:cNvPr id="17442" name="Shape 17442"/>
              <p:cNvSpPr/>
              <p:nvPr/>
            </p:nvSpPr>
            <p:spPr>
              <a:xfrm rot="5400000">
                <a:off x="6725725" y="2701259"/>
                <a:ext cx="1208100" cy="1208100"/>
              </a:xfrm>
              <a:prstGeom prst="ellipse">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43" name="Shape 17443"/>
              <p:cNvSpPr/>
              <p:nvPr/>
            </p:nvSpPr>
            <p:spPr>
              <a:xfrm rot="5400000">
                <a:off x="6725724" y="2701259"/>
                <a:ext cx="1208100" cy="1208100"/>
              </a:xfrm>
              <a:prstGeom prst="pie">
                <a:avLst>
                  <a:gd name="adj1" fmla="val 8244818"/>
                  <a:gd name="adj2" fmla="val 16246175"/>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44" name="Shape 17444"/>
              <p:cNvSpPr/>
              <p:nvPr/>
            </p:nvSpPr>
            <p:spPr>
              <a:xfrm rot="5400000">
                <a:off x="6954987" y="2930398"/>
                <a:ext cx="749700" cy="749700"/>
              </a:xfrm>
              <a:prstGeom prst="ellipse">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sp>
          <p:nvSpPr>
            <p:cNvPr id="17445" name="Shape 17445"/>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nvGrpSpPr>
            <p:cNvPr id="17446" name="Shape 17446"/>
            <p:cNvGrpSpPr/>
            <p:nvPr/>
          </p:nvGrpSpPr>
          <p:grpSpPr>
            <a:xfrm>
              <a:off x="7952719" y="179237"/>
              <a:ext cx="873164" cy="873002"/>
              <a:chOff x="7754428" y="208724"/>
              <a:chExt cx="541800" cy="541800"/>
            </a:xfrm>
          </p:grpSpPr>
          <p:sp>
            <p:nvSpPr>
              <p:cNvPr id="17447" name="Shape 17447"/>
              <p:cNvSpPr/>
              <p:nvPr/>
            </p:nvSpPr>
            <p:spPr>
              <a:xfrm rot="-8647347">
                <a:off x="7831319" y="285615"/>
                <a:ext cx="388018" cy="388018"/>
              </a:xfrm>
              <a:prstGeom prst="ellipse">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48" name="Shape 17448"/>
              <p:cNvSpPr/>
              <p:nvPr/>
            </p:nvSpPr>
            <p:spPr>
              <a:xfrm rot="-8647347">
                <a:off x="7831319" y="285615"/>
                <a:ext cx="388018" cy="388018"/>
              </a:xfrm>
              <a:prstGeom prst="pie">
                <a:avLst>
                  <a:gd name="adj1" fmla="val 19376841"/>
                  <a:gd name="adj2" fmla="val 12313574"/>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sp>
          <p:nvSpPr>
            <p:cNvPr id="17449" name="Shape 17449"/>
            <p:cNvSpPr/>
            <p:nvPr/>
          </p:nvSpPr>
          <p:spPr>
            <a:xfrm>
              <a:off x="5399840" y="356364"/>
              <a:ext cx="2576999" cy="2577000"/>
            </a:xfrm>
            <a:prstGeom prst="ellipse">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50" name="Shape 17450"/>
            <p:cNvSpPr/>
            <p:nvPr/>
          </p:nvSpPr>
          <p:spPr>
            <a:xfrm rot="2043858">
              <a:off x="5503812" y="460309"/>
              <a:ext cx="2369480" cy="2369480"/>
            </a:xfrm>
            <a:prstGeom prst="ellipse">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51" name="Shape 17451"/>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52" name="Shape 17452"/>
            <p:cNvSpPr/>
            <p:nvPr/>
          </p:nvSpPr>
          <p:spPr>
            <a:xfrm rot="2044777">
              <a:off x="5911448" y="867729"/>
              <a:ext cx="1554222" cy="1554222"/>
            </a:xfrm>
            <a:prstGeom prst="ellipse">
              <a:avLst/>
            </a:prstGeom>
            <a:solidFill>
              <a:schemeClr val="accent3"/>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53" name="Shape 17453"/>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54" name="Shape 17454"/>
            <p:cNvSpPr/>
            <p:nvPr/>
          </p:nvSpPr>
          <p:spPr>
            <a:xfrm rot="-9830444">
              <a:off x="6469758" y="3480727"/>
              <a:ext cx="320148" cy="320148"/>
            </a:xfrm>
            <a:prstGeom prst="pie">
              <a:avLst>
                <a:gd name="adj1" fmla="val 19376841"/>
                <a:gd name="adj2" fmla="val 16200000"/>
              </a:avLst>
            </a:prstGeom>
            <a:solidFill>
              <a:schemeClr val="lt1">
                <a:alpha val="941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sp>
        <p:nvSpPr>
          <p:cNvPr id="17455" name="Shape 17455"/>
          <p:cNvSpPr txBox="1">
            <a:spLocks noGrp="1"/>
          </p:cNvSpPr>
          <p:nvPr>
            <p:ph type="ctrTitle"/>
          </p:nvPr>
        </p:nvSpPr>
        <p:spPr>
          <a:xfrm>
            <a:off x="824000" y="2151750"/>
            <a:ext cx="4255500" cy="2497200"/>
          </a:xfrm>
          <a:prstGeom prst="rect">
            <a:avLst/>
          </a:prstGeom>
          <a:noFill/>
          <a:ln>
            <a:noFill/>
          </a:ln>
        </p:spPr>
        <p:txBody>
          <a:bodyPr lIns="91425" tIns="91425" rIns="91425" bIns="91425" anchor="ctr" anchorCtr="0"/>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a:endParaRPr/>
          </a:p>
        </p:txBody>
      </p:sp>
      <p:sp>
        <p:nvSpPr>
          <p:cNvPr id="17456" name="Shape 17456"/>
          <p:cNvSpPr txBox="1">
            <a:spLocks noGrp="1"/>
          </p:cNvSpPr>
          <p:nvPr>
            <p:ph type="subTitle" idx="1"/>
          </p:nvPr>
        </p:nvSpPr>
        <p:spPr>
          <a:xfrm>
            <a:off x="824000" y="4795066"/>
            <a:ext cx="4255500" cy="927300"/>
          </a:xfrm>
          <a:prstGeom prst="rect">
            <a:avLst/>
          </a:prstGeom>
          <a:noFill/>
          <a:ln>
            <a:noFill/>
          </a:ln>
        </p:spPr>
        <p:txBody>
          <a:bodyPr lIns="91425" tIns="91425" rIns="91425" bIns="91425" anchor="t" anchorCtr="0"/>
          <a:lstStyle>
            <a:lvl1pPr lvl="0" rtl="0">
              <a:lnSpc>
                <a:spcPct val="100000"/>
              </a:lnSpc>
              <a:spcBef>
                <a:spcPts val="0"/>
              </a:spcBef>
              <a:spcAft>
                <a:spcPts val="0"/>
              </a:spcAft>
              <a:buClr>
                <a:schemeClr val="lt1"/>
              </a:buClr>
              <a:buSzPct val="100000"/>
              <a:buNone/>
              <a:defRPr sz="1600">
                <a:solidFill>
                  <a:schemeClr val="lt1"/>
                </a:solidFill>
              </a:defRPr>
            </a:lvl1pPr>
            <a:lvl2pPr lvl="1" rtl="0">
              <a:lnSpc>
                <a:spcPct val="100000"/>
              </a:lnSpc>
              <a:spcBef>
                <a:spcPts val="0"/>
              </a:spcBef>
              <a:spcAft>
                <a:spcPts val="0"/>
              </a:spcAft>
              <a:buClr>
                <a:schemeClr val="lt1"/>
              </a:buClr>
              <a:buSzPct val="100000"/>
              <a:buNone/>
              <a:defRPr sz="1600">
                <a:solidFill>
                  <a:schemeClr val="lt1"/>
                </a:solidFill>
              </a:defRPr>
            </a:lvl2pPr>
            <a:lvl3pPr lvl="2" rtl="0">
              <a:lnSpc>
                <a:spcPct val="100000"/>
              </a:lnSpc>
              <a:spcBef>
                <a:spcPts val="0"/>
              </a:spcBef>
              <a:spcAft>
                <a:spcPts val="0"/>
              </a:spcAft>
              <a:buClr>
                <a:schemeClr val="lt1"/>
              </a:buClr>
              <a:buSzPct val="100000"/>
              <a:buNone/>
              <a:defRPr sz="1600">
                <a:solidFill>
                  <a:schemeClr val="lt1"/>
                </a:solidFill>
              </a:defRPr>
            </a:lvl3pPr>
            <a:lvl4pPr lvl="3" rtl="0">
              <a:lnSpc>
                <a:spcPct val="100000"/>
              </a:lnSpc>
              <a:spcBef>
                <a:spcPts val="0"/>
              </a:spcBef>
              <a:spcAft>
                <a:spcPts val="0"/>
              </a:spcAft>
              <a:buClr>
                <a:schemeClr val="lt1"/>
              </a:buClr>
              <a:buSzPct val="100000"/>
              <a:buNone/>
              <a:defRPr sz="1600">
                <a:solidFill>
                  <a:schemeClr val="lt1"/>
                </a:solidFill>
              </a:defRPr>
            </a:lvl4pPr>
            <a:lvl5pPr lvl="4" rtl="0">
              <a:lnSpc>
                <a:spcPct val="100000"/>
              </a:lnSpc>
              <a:spcBef>
                <a:spcPts val="0"/>
              </a:spcBef>
              <a:spcAft>
                <a:spcPts val="0"/>
              </a:spcAft>
              <a:buClr>
                <a:schemeClr val="lt1"/>
              </a:buClr>
              <a:buSzPct val="100000"/>
              <a:buNone/>
              <a:defRPr sz="1600">
                <a:solidFill>
                  <a:schemeClr val="lt1"/>
                </a:solidFill>
              </a:defRPr>
            </a:lvl5pPr>
            <a:lvl6pPr lvl="5" rtl="0">
              <a:lnSpc>
                <a:spcPct val="100000"/>
              </a:lnSpc>
              <a:spcBef>
                <a:spcPts val="0"/>
              </a:spcBef>
              <a:spcAft>
                <a:spcPts val="0"/>
              </a:spcAft>
              <a:buClr>
                <a:schemeClr val="lt1"/>
              </a:buClr>
              <a:buSzPct val="100000"/>
              <a:buNone/>
              <a:defRPr sz="1600">
                <a:solidFill>
                  <a:schemeClr val="lt1"/>
                </a:solidFill>
              </a:defRPr>
            </a:lvl6pPr>
            <a:lvl7pPr lvl="6" rtl="0">
              <a:lnSpc>
                <a:spcPct val="100000"/>
              </a:lnSpc>
              <a:spcBef>
                <a:spcPts val="0"/>
              </a:spcBef>
              <a:spcAft>
                <a:spcPts val="0"/>
              </a:spcAft>
              <a:buClr>
                <a:schemeClr val="lt1"/>
              </a:buClr>
              <a:buSzPct val="100000"/>
              <a:buNone/>
              <a:defRPr sz="1600">
                <a:solidFill>
                  <a:schemeClr val="lt1"/>
                </a:solidFill>
              </a:defRPr>
            </a:lvl7pPr>
            <a:lvl8pPr lvl="7" rtl="0">
              <a:lnSpc>
                <a:spcPct val="100000"/>
              </a:lnSpc>
              <a:spcBef>
                <a:spcPts val="0"/>
              </a:spcBef>
              <a:spcAft>
                <a:spcPts val="0"/>
              </a:spcAft>
              <a:buClr>
                <a:schemeClr val="lt1"/>
              </a:buClr>
              <a:buSzPct val="100000"/>
              <a:buNone/>
              <a:defRPr sz="1600">
                <a:solidFill>
                  <a:schemeClr val="lt1"/>
                </a:solidFill>
              </a:defRPr>
            </a:lvl8pPr>
            <a:lvl9pPr lvl="8" rtl="0">
              <a:lnSpc>
                <a:spcPct val="100000"/>
              </a:lnSpc>
              <a:spcBef>
                <a:spcPts val="0"/>
              </a:spcBef>
              <a:spcAft>
                <a:spcPts val="0"/>
              </a:spcAft>
              <a:buClr>
                <a:schemeClr val="lt1"/>
              </a:buClr>
              <a:buSzPct val="100000"/>
              <a:buNone/>
              <a:defRPr sz="1600">
                <a:solidFill>
                  <a:schemeClr val="lt1"/>
                </a:solidFill>
              </a:defRPr>
            </a:lvl9pPr>
          </a:lstStyle>
          <a:p>
            <a:endParaRPr/>
          </a:p>
        </p:txBody>
      </p:sp>
      <p:sp>
        <p:nvSpPr>
          <p:cNvPr id="17457" name="Shape 17457"/>
          <p:cNvSpPr txBox="1">
            <a:spLocks noGrp="1"/>
          </p:cNvSpPr>
          <p:nvPr>
            <p:ph type="sldNum" idx="12"/>
          </p:nvPr>
        </p:nvSpPr>
        <p:spPr>
          <a:xfrm>
            <a:off x="8451046" y="6315967"/>
            <a:ext cx="548700" cy="524700"/>
          </a:xfrm>
          <a:prstGeom prst="rect">
            <a:avLst/>
          </a:prstGeom>
          <a:noFill/>
          <a:ln>
            <a:noFill/>
          </a:ln>
        </p:spPr>
        <p:txBody>
          <a:bodyPr lIns="91425" tIns="91425" rIns="91425" bIns="91425" anchor="ctr" anchorCtr="0">
            <a:noAutofit/>
          </a:bodyPr>
          <a:lstStyle/>
          <a:p>
            <a:pPr lvl="0" rtl="0">
              <a:spcBef>
                <a:spcPts val="0"/>
              </a:spcBef>
              <a:buNone/>
            </a:pPr>
            <a:fld id="{00000000-1234-1234-1234-123412341234}" type="slidenum">
              <a:rPr lang="en-IN">
                <a:solidFill>
                  <a:schemeClr val="lt1"/>
                </a:solidFill>
              </a:rPr>
              <a:pPr lvl="0" rtl="0">
                <a:spcBef>
                  <a:spcPts val="0"/>
                </a:spcBef>
                <a:buNone/>
              </a:pPr>
              <a:t>‹#›</a:t>
            </a:fld>
            <a:endParaRPr lang="en-I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3"/>
        </a:solidFill>
        <a:effectLst/>
      </p:bgPr>
    </p:bg>
    <p:spTree>
      <p:nvGrpSpPr>
        <p:cNvPr id="1" name="Shape 17550"/>
        <p:cNvGrpSpPr/>
        <p:nvPr/>
      </p:nvGrpSpPr>
      <p:grpSpPr>
        <a:xfrm>
          <a:off x="0" y="0"/>
          <a:ext cx="0" cy="0"/>
          <a:chOff x="0" y="0"/>
          <a:chExt cx="0" cy="0"/>
        </a:xfrm>
      </p:grpSpPr>
      <p:grpSp>
        <p:nvGrpSpPr>
          <p:cNvPr id="17551" name="Shape 17551"/>
          <p:cNvGrpSpPr/>
          <p:nvPr/>
        </p:nvGrpSpPr>
        <p:grpSpPr>
          <a:xfrm>
            <a:off x="51" y="5465463"/>
            <a:ext cx="9144035" cy="1392365"/>
            <a:chOff x="51" y="4099200"/>
            <a:chExt cx="9144035" cy="1044300"/>
          </a:xfrm>
        </p:grpSpPr>
        <p:grpSp>
          <p:nvGrpSpPr>
            <p:cNvPr id="17552" name="Shape 17552"/>
            <p:cNvGrpSpPr/>
            <p:nvPr/>
          </p:nvGrpSpPr>
          <p:grpSpPr>
            <a:xfrm>
              <a:off x="51" y="4309200"/>
              <a:ext cx="231621" cy="834300"/>
              <a:chOff x="2688736" y="4301380"/>
              <a:chExt cx="231900" cy="834300"/>
            </a:xfrm>
          </p:grpSpPr>
          <p:sp>
            <p:nvSpPr>
              <p:cNvPr id="17553" name="Shape 17553"/>
              <p:cNvSpPr/>
              <p:nvPr/>
            </p:nvSpPr>
            <p:spPr>
              <a:xfrm flipH="1">
                <a:off x="2688736" y="4720780"/>
                <a:ext cx="2319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54" name="Shape 17554"/>
              <p:cNvSpPr/>
              <p:nvPr/>
            </p:nvSpPr>
            <p:spPr>
              <a:xfrm flipH="1">
                <a:off x="2688736" y="4301380"/>
                <a:ext cx="231900" cy="83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55" name="Shape 17555"/>
              <p:cNvSpPr/>
              <p:nvPr/>
            </p:nvSpPr>
            <p:spPr>
              <a:xfrm flipH="1">
                <a:off x="2688736" y="4511080"/>
                <a:ext cx="2319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56" name="Shape 17556"/>
              <p:cNvSpPr/>
              <p:nvPr/>
            </p:nvSpPr>
            <p:spPr>
              <a:xfrm flipH="1">
                <a:off x="2688736" y="4930480"/>
                <a:ext cx="2319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557" name="Shape 17557"/>
            <p:cNvGrpSpPr/>
            <p:nvPr/>
          </p:nvGrpSpPr>
          <p:grpSpPr>
            <a:xfrm>
              <a:off x="371406" y="4099200"/>
              <a:ext cx="231621" cy="1044300"/>
              <a:chOff x="2688736" y="4091380"/>
              <a:chExt cx="231900" cy="1044300"/>
            </a:xfrm>
          </p:grpSpPr>
          <p:sp>
            <p:nvSpPr>
              <p:cNvPr id="17558" name="Shape 17558"/>
              <p:cNvSpPr/>
              <p:nvPr/>
            </p:nvSpPr>
            <p:spPr>
              <a:xfrm flipH="1">
                <a:off x="2688736" y="4720780"/>
                <a:ext cx="2319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59" name="Shape 17559"/>
              <p:cNvSpPr/>
              <p:nvPr/>
            </p:nvSpPr>
            <p:spPr>
              <a:xfrm flipH="1">
                <a:off x="2688736" y="4301380"/>
                <a:ext cx="231900" cy="83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60" name="Shape 17560"/>
              <p:cNvSpPr/>
              <p:nvPr/>
            </p:nvSpPr>
            <p:spPr>
              <a:xfrm flipH="1">
                <a:off x="2688736" y="4511080"/>
                <a:ext cx="2319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61" name="Shape 17561"/>
              <p:cNvSpPr/>
              <p:nvPr/>
            </p:nvSpPr>
            <p:spPr>
              <a:xfrm flipH="1">
                <a:off x="2688736" y="4091380"/>
                <a:ext cx="231900" cy="104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62" name="Shape 17562"/>
              <p:cNvSpPr/>
              <p:nvPr/>
            </p:nvSpPr>
            <p:spPr>
              <a:xfrm flipH="1">
                <a:off x="2688736" y="4930480"/>
                <a:ext cx="2319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563" name="Shape 17563"/>
            <p:cNvGrpSpPr/>
            <p:nvPr/>
          </p:nvGrpSpPr>
          <p:grpSpPr>
            <a:xfrm>
              <a:off x="742760" y="4309200"/>
              <a:ext cx="231621" cy="834300"/>
              <a:chOff x="2688736" y="4301380"/>
              <a:chExt cx="231900" cy="834300"/>
            </a:xfrm>
          </p:grpSpPr>
          <p:sp>
            <p:nvSpPr>
              <p:cNvPr id="17564" name="Shape 17564"/>
              <p:cNvSpPr/>
              <p:nvPr/>
            </p:nvSpPr>
            <p:spPr>
              <a:xfrm flipH="1">
                <a:off x="2688736" y="4720780"/>
                <a:ext cx="2319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65" name="Shape 17565"/>
              <p:cNvSpPr/>
              <p:nvPr/>
            </p:nvSpPr>
            <p:spPr>
              <a:xfrm flipH="1">
                <a:off x="2688736" y="4301380"/>
                <a:ext cx="231900" cy="83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66" name="Shape 17566"/>
              <p:cNvSpPr/>
              <p:nvPr/>
            </p:nvSpPr>
            <p:spPr>
              <a:xfrm flipH="1">
                <a:off x="2688736" y="4511080"/>
                <a:ext cx="2319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67" name="Shape 17567"/>
              <p:cNvSpPr/>
              <p:nvPr/>
            </p:nvSpPr>
            <p:spPr>
              <a:xfrm flipH="1">
                <a:off x="2688736" y="4930480"/>
                <a:ext cx="2319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568" name="Shape 17568"/>
            <p:cNvGrpSpPr/>
            <p:nvPr/>
          </p:nvGrpSpPr>
          <p:grpSpPr>
            <a:xfrm>
              <a:off x="1114115" y="4518900"/>
              <a:ext cx="231621" cy="624600"/>
              <a:chOff x="2688736" y="4511080"/>
              <a:chExt cx="231900" cy="624600"/>
            </a:xfrm>
          </p:grpSpPr>
          <p:sp>
            <p:nvSpPr>
              <p:cNvPr id="17569" name="Shape 17569"/>
              <p:cNvSpPr/>
              <p:nvPr/>
            </p:nvSpPr>
            <p:spPr>
              <a:xfrm flipH="1">
                <a:off x="2688736" y="4720780"/>
                <a:ext cx="2319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70" name="Shape 17570"/>
              <p:cNvSpPr/>
              <p:nvPr/>
            </p:nvSpPr>
            <p:spPr>
              <a:xfrm flipH="1">
                <a:off x="2688736" y="4511080"/>
                <a:ext cx="2319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71" name="Shape 17571"/>
              <p:cNvSpPr/>
              <p:nvPr/>
            </p:nvSpPr>
            <p:spPr>
              <a:xfrm flipH="1">
                <a:off x="2688736" y="4930480"/>
                <a:ext cx="2319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572" name="Shape 17572"/>
            <p:cNvGrpSpPr/>
            <p:nvPr/>
          </p:nvGrpSpPr>
          <p:grpSpPr>
            <a:xfrm>
              <a:off x="1856752" y="4099200"/>
              <a:ext cx="231600" cy="1044300"/>
              <a:chOff x="1856752" y="4099200"/>
              <a:chExt cx="231600" cy="1044300"/>
            </a:xfrm>
          </p:grpSpPr>
          <p:sp>
            <p:nvSpPr>
              <p:cNvPr id="17573" name="Shape 17573"/>
              <p:cNvSpPr/>
              <p:nvPr/>
            </p:nvSpPr>
            <p:spPr>
              <a:xfrm flipH="1">
                <a:off x="1856752" y="4728600"/>
                <a:ext cx="2316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74" name="Shape 17574"/>
              <p:cNvSpPr/>
              <p:nvPr/>
            </p:nvSpPr>
            <p:spPr>
              <a:xfrm flipH="1">
                <a:off x="1856752" y="4309200"/>
                <a:ext cx="231600" cy="83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75" name="Shape 17575"/>
              <p:cNvSpPr/>
              <p:nvPr/>
            </p:nvSpPr>
            <p:spPr>
              <a:xfrm flipH="1">
                <a:off x="1856752" y="4518900"/>
                <a:ext cx="2316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76" name="Shape 17576"/>
              <p:cNvSpPr/>
              <p:nvPr/>
            </p:nvSpPr>
            <p:spPr>
              <a:xfrm flipH="1">
                <a:off x="1856752" y="4099200"/>
                <a:ext cx="231600" cy="104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77" name="Shape 17577"/>
              <p:cNvSpPr/>
              <p:nvPr/>
            </p:nvSpPr>
            <p:spPr>
              <a:xfrm flipH="1">
                <a:off x="1856752" y="4938300"/>
                <a:ext cx="2316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578" name="Shape 17578"/>
            <p:cNvGrpSpPr/>
            <p:nvPr/>
          </p:nvGrpSpPr>
          <p:grpSpPr>
            <a:xfrm>
              <a:off x="2228107" y="4309200"/>
              <a:ext cx="231600" cy="834300"/>
              <a:chOff x="2228107" y="4309200"/>
              <a:chExt cx="231600" cy="834300"/>
            </a:xfrm>
          </p:grpSpPr>
          <p:sp>
            <p:nvSpPr>
              <p:cNvPr id="17579" name="Shape 17579"/>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80" name="Shape 17580"/>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81" name="Shape 1758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82" name="Shape 17582"/>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583" name="Shape 17583"/>
            <p:cNvGrpSpPr/>
            <p:nvPr/>
          </p:nvGrpSpPr>
          <p:grpSpPr>
            <a:xfrm>
              <a:off x="2599461" y="4518900"/>
              <a:ext cx="231600" cy="624600"/>
              <a:chOff x="2599461" y="4518900"/>
              <a:chExt cx="231600" cy="624600"/>
            </a:xfrm>
          </p:grpSpPr>
          <p:sp>
            <p:nvSpPr>
              <p:cNvPr id="17584" name="Shape 17584"/>
              <p:cNvSpPr/>
              <p:nvPr/>
            </p:nvSpPr>
            <p:spPr>
              <a:xfrm flipH="1">
                <a:off x="2599461" y="4728600"/>
                <a:ext cx="2316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85" name="Shape 17585"/>
              <p:cNvSpPr/>
              <p:nvPr/>
            </p:nvSpPr>
            <p:spPr>
              <a:xfrm flipH="1">
                <a:off x="2599461" y="4518900"/>
                <a:ext cx="2316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86" name="Shape 17586"/>
              <p:cNvSpPr/>
              <p:nvPr/>
            </p:nvSpPr>
            <p:spPr>
              <a:xfrm flipH="1">
                <a:off x="2599461" y="4938300"/>
                <a:ext cx="2316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587" name="Shape 17587"/>
            <p:cNvGrpSpPr/>
            <p:nvPr/>
          </p:nvGrpSpPr>
          <p:grpSpPr>
            <a:xfrm>
              <a:off x="3342170" y="4099200"/>
              <a:ext cx="231600" cy="1044300"/>
              <a:chOff x="3342170" y="4099200"/>
              <a:chExt cx="231600" cy="1044300"/>
            </a:xfrm>
          </p:grpSpPr>
          <p:sp>
            <p:nvSpPr>
              <p:cNvPr id="17588" name="Shape 17588"/>
              <p:cNvSpPr/>
              <p:nvPr/>
            </p:nvSpPr>
            <p:spPr>
              <a:xfrm flipH="1">
                <a:off x="3342170" y="4728600"/>
                <a:ext cx="2316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89" name="Shape 17589"/>
              <p:cNvSpPr/>
              <p:nvPr/>
            </p:nvSpPr>
            <p:spPr>
              <a:xfrm flipH="1">
                <a:off x="3342170" y="4309200"/>
                <a:ext cx="231600" cy="83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90" name="Shape 17590"/>
              <p:cNvSpPr/>
              <p:nvPr/>
            </p:nvSpPr>
            <p:spPr>
              <a:xfrm flipH="1">
                <a:off x="3342170" y="4518900"/>
                <a:ext cx="2316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91" name="Shape 17591"/>
              <p:cNvSpPr/>
              <p:nvPr/>
            </p:nvSpPr>
            <p:spPr>
              <a:xfrm flipH="1">
                <a:off x="3342170" y="4099200"/>
                <a:ext cx="231600" cy="104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92" name="Shape 17592"/>
              <p:cNvSpPr/>
              <p:nvPr/>
            </p:nvSpPr>
            <p:spPr>
              <a:xfrm flipH="1">
                <a:off x="3342170" y="4938300"/>
                <a:ext cx="2316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593" name="Shape 17593"/>
            <p:cNvGrpSpPr/>
            <p:nvPr/>
          </p:nvGrpSpPr>
          <p:grpSpPr>
            <a:xfrm>
              <a:off x="3713525" y="4309200"/>
              <a:ext cx="231600" cy="834300"/>
              <a:chOff x="3713525" y="4309200"/>
              <a:chExt cx="231600" cy="834300"/>
            </a:xfrm>
          </p:grpSpPr>
          <p:sp>
            <p:nvSpPr>
              <p:cNvPr id="17594" name="Shape 17594"/>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95" name="Shape 17595"/>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96" name="Shape 17596"/>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97" name="Shape 17597"/>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598" name="Shape 17598"/>
            <p:cNvGrpSpPr/>
            <p:nvPr/>
          </p:nvGrpSpPr>
          <p:grpSpPr>
            <a:xfrm>
              <a:off x="1485398" y="4309200"/>
              <a:ext cx="231600" cy="834300"/>
              <a:chOff x="1485398" y="4309200"/>
              <a:chExt cx="231600" cy="834300"/>
            </a:xfrm>
          </p:grpSpPr>
          <p:sp>
            <p:nvSpPr>
              <p:cNvPr id="17599" name="Shape 17599"/>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00" name="Shape 17600"/>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01" name="Shape 1760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02" name="Shape 17602"/>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603" name="Shape 17603"/>
            <p:cNvGrpSpPr/>
            <p:nvPr/>
          </p:nvGrpSpPr>
          <p:grpSpPr>
            <a:xfrm>
              <a:off x="4084879" y="4518900"/>
              <a:ext cx="231600" cy="624600"/>
              <a:chOff x="4084879" y="4518900"/>
              <a:chExt cx="231600" cy="624600"/>
            </a:xfrm>
          </p:grpSpPr>
          <p:sp>
            <p:nvSpPr>
              <p:cNvPr id="17604" name="Shape 17604"/>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05" name="Shape 17605"/>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06" name="Shape 17606"/>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607" name="Shape 17607"/>
            <p:cNvGrpSpPr/>
            <p:nvPr/>
          </p:nvGrpSpPr>
          <p:grpSpPr>
            <a:xfrm>
              <a:off x="2970816" y="4309200"/>
              <a:ext cx="231600" cy="834300"/>
              <a:chOff x="2970816" y="4309200"/>
              <a:chExt cx="231600" cy="834300"/>
            </a:xfrm>
          </p:grpSpPr>
          <p:sp>
            <p:nvSpPr>
              <p:cNvPr id="17608" name="Shape 17608"/>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09" name="Shape 17609"/>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10" name="Shape 17610"/>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11" name="Shape 176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612" name="Shape 17612"/>
            <p:cNvGrpSpPr/>
            <p:nvPr/>
          </p:nvGrpSpPr>
          <p:grpSpPr>
            <a:xfrm>
              <a:off x="4456233" y="4309200"/>
              <a:ext cx="231600" cy="834300"/>
              <a:chOff x="4456233" y="4309200"/>
              <a:chExt cx="231600" cy="834300"/>
            </a:xfrm>
          </p:grpSpPr>
          <p:sp>
            <p:nvSpPr>
              <p:cNvPr id="17613" name="Shape 17613"/>
              <p:cNvSpPr/>
              <p:nvPr/>
            </p:nvSpPr>
            <p:spPr>
              <a:xfrm flipH="1">
                <a:off x="4456233" y="4728600"/>
                <a:ext cx="2316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14" name="Shape 17614"/>
              <p:cNvSpPr/>
              <p:nvPr/>
            </p:nvSpPr>
            <p:spPr>
              <a:xfrm flipH="1">
                <a:off x="4456233" y="4309200"/>
                <a:ext cx="231600" cy="83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15" name="Shape 17615"/>
              <p:cNvSpPr/>
              <p:nvPr/>
            </p:nvSpPr>
            <p:spPr>
              <a:xfrm flipH="1">
                <a:off x="4456233" y="4518900"/>
                <a:ext cx="2316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16" name="Shape 17616"/>
              <p:cNvSpPr/>
              <p:nvPr/>
            </p:nvSpPr>
            <p:spPr>
              <a:xfrm flipH="1">
                <a:off x="4456233" y="4938300"/>
                <a:ext cx="2316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617" name="Shape 17617"/>
            <p:cNvGrpSpPr/>
            <p:nvPr/>
          </p:nvGrpSpPr>
          <p:grpSpPr>
            <a:xfrm>
              <a:off x="4827588" y="4099200"/>
              <a:ext cx="231600" cy="1044300"/>
              <a:chOff x="4827588" y="4099200"/>
              <a:chExt cx="231600" cy="1044300"/>
            </a:xfrm>
          </p:grpSpPr>
          <p:sp>
            <p:nvSpPr>
              <p:cNvPr id="17618" name="Shape 17618"/>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19" name="Shape 17619"/>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20" name="Shape 17620"/>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21" name="Shape 1762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22" name="Shape 17622"/>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623" name="Shape 17623"/>
            <p:cNvGrpSpPr/>
            <p:nvPr/>
          </p:nvGrpSpPr>
          <p:grpSpPr>
            <a:xfrm>
              <a:off x="5198942" y="4309200"/>
              <a:ext cx="231600" cy="834300"/>
              <a:chOff x="5198942" y="4309200"/>
              <a:chExt cx="231600" cy="834300"/>
            </a:xfrm>
          </p:grpSpPr>
          <p:sp>
            <p:nvSpPr>
              <p:cNvPr id="17624" name="Shape 17624"/>
              <p:cNvSpPr/>
              <p:nvPr/>
            </p:nvSpPr>
            <p:spPr>
              <a:xfrm flipH="1">
                <a:off x="5198942" y="4728600"/>
                <a:ext cx="2316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25" name="Shape 17625"/>
              <p:cNvSpPr/>
              <p:nvPr/>
            </p:nvSpPr>
            <p:spPr>
              <a:xfrm flipH="1">
                <a:off x="5198942" y="4309200"/>
                <a:ext cx="231600" cy="83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26" name="Shape 17626"/>
              <p:cNvSpPr/>
              <p:nvPr/>
            </p:nvSpPr>
            <p:spPr>
              <a:xfrm flipH="1">
                <a:off x="5198942" y="4518900"/>
                <a:ext cx="2316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27" name="Shape 17627"/>
              <p:cNvSpPr/>
              <p:nvPr/>
            </p:nvSpPr>
            <p:spPr>
              <a:xfrm flipH="1">
                <a:off x="5198942" y="4938300"/>
                <a:ext cx="2316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628" name="Shape 17628"/>
            <p:cNvGrpSpPr/>
            <p:nvPr/>
          </p:nvGrpSpPr>
          <p:grpSpPr>
            <a:xfrm>
              <a:off x="5570297" y="4518900"/>
              <a:ext cx="231600" cy="624600"/>
              <a:chOff x="5570297" y="4518900"/>
              <a:chExt cx="231600" cy="624600"/>
            </a:xfrm>
          </p:grpSpPr>
          <p:sp>
            <p:nvSpPr>
              <p:cNvPr id="17629" name="Shape 17629"/>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30" name="Shape 17630"/>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31" name="Shape 1763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632" name="Shape 17632"/>
            <p:cNvGrpSpPr/>
            <p:nvPr/>
          </p:nvGrpSpPr>
          <p:grpSpPr>
            <a:xfrm>
              <a:off x="5941651" y="4309200"/>
              <a:ext cx="231600" cy="834300"/>
              <a:chOff x="5941651" y="4309200"/>
              <a:chExt cx="231600" cy="834300"/>
            </a:xfrm>
          </p:grpSpPr>
          <p:sp>
            <p:nvSpPr>
              <p:cNvPr id="17633" name="Shape 17633"/>
              <p:cNvSpPr/>
              <p:nvPr/>
            </p:nvSpPr>
            <p:spPr>
              <a:xfrm flipH="1">
                <a:off x="5941651" y="4728600"/>
                <a:ext cx="2316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34" name="Shape 17634"/>
              <p:cNvSpPr/>
              <p:nvPr/>
            </p:nvSpPr>
            <p:spPr>
              <a:xfrm flipH="1">
                <a:off x="5941651" y="4309200"/>
                <a:ext cx="231600" cy="83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35" name="Shape 17635"/>
              <p:cNvSpPr/>
              <p:nvPr/>
            </p:nvSpPr>
            <p:spPr>
              <a:xfrm flipH="1">
                <a:off x="5941651" y="4518900"/>
                <a:ext cx="2316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36" name="Shape 17636"/>
              <p:cNvSpPr/>
              <p:nvPr/>
            </p:nvSpPr>
            <p:spPr>
              <a:xfrm flipH="1">
                <a:off x="5941651" y="4938300"/>
                <a:ext cx="2316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637" name="Shape 17637"/>
            <p:cNvGrpSpPr/>
            <p:nvPr/>
          </p:nvGrpSpPr>
          <p:grpSpPr>
            <a:xfrm>
              <a:off x="6313006" y="4099200"/>
              <a:ext cx="231600" cy="1044300"/>
              <a:chOff x="6313006" y="4099200"/>
              <a:chExt cx="231600" cy="1044300"/>
            </a:xfrm>
          </p:grpSpPr>
          <p:sp>
            <p:nvSpPr>
              <p:cNvPr id="17638" name="Shape 17638"/>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39" name="Shape 17639"/>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40" name="Shape 17640"/>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41" name="Shape 1764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42" name="Shape 17642"/>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643" name="Shape 17643"/>
            <p:cNvGrpSpPr/>
            <p:nvPr/>
          </p:nvGrpSpPr>
          <p:grpSpPr>
            <a:xfrm>
              <a:off x="6684360" y="4309200"/>
              <a:ext cx="231600" cy="834300"/>
              <a:chOff x="6684360" y="4309200"/>
              <a:chExt cx="231600" cy="834300"/>
            </a:xfrm>
          </p:grpSpPr>
          <p:sp>
            <p:nvSpPr>
              <p:cNvPr id="17644" name="Shape 17644"/>
              <p:cNvSpPr/>
              <p:nvPr/>
            </p:nvSpPr>
            <p:spPr>
              <a:xfrm flipH="1">
                <a:off x="6684360" y="4728600"/>
                <a:ext cx="2316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45" name="Shape 17645"/>
              <p:cNvSpPr/>
              <p:nvPr/>
            </p:nvSpPr>
            <p:spPr>
              <a:xfrm flipH="1">
                <a:off x="6684360" y="4309200"/>
                <a:ext cx="231600" cy="83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46" name="Shape 17646"/>
              <p:cNvSpPr/>
              <p:nvPr/>
            </p:nvSpPr>
            <p:spPr>
              <a:xfrm flipH="1">
                <a:off x="6684360" y="4518900"/>
                <a:ext cx="2316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47" name="Shape 17647"/>
              <p:cNvSpPr/>
              <p:nvPr/>
            </p:nvSpPr>
            <p:spPr>
              <a:xfrm flipH="1">
                <a:off x="6684360" y="4938300"/>
                <a:ext cx="2316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648" name="Shape 17648"/>
            <p:cNvGrpSpPr/>
            <p:nvPr/>
          </p:nvGrpSpPr>
          <p:grpSpPr>
            <a:xfrm>
              <a:off x="7055714" y="4518900"/>
              <a:ext cx="231600" cy="624600"/>
              <a:chOff x="7055714" y="4518900"/>
              <a:chExt cx="231600" cy="624600"/>
            </a:xfrm>
          </p:grpSpPr>
          <p:sp>
            <p:nvSpPr>
              <p:cNvPr id="17649" name="Shape 17649"/>
              <p:cNvSpPr/>
              <p:nvPr/>
            </p:nvSpPr>
            <p:spPr>
              <a:xfrm flipH="1">
                <a:off x="7055714" y="4728600"/>
                <a:ext cx="2316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50" name="Shape 17650"/>
              <p:cNvSpPr/>
              <p:nvPr/>
            </p:nvSpPr>
            <p:spPr>
              <a:xfrm flipH="1">
                <a:off x="7055714" y="4518900"/>
                <a:ext cx="2316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51" name="Shape 17651"/>
              <p:cNvSpPr/>
              <p:nvPr/>
            </p:nvSpPr>
            <p:spPr>
              <a:xfrm flipH="1">
                <a:off x="7055714" y="4938300"/>
                <a:ext cx="2316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652" name="Shape 17652"/>
            <p:cNvGrpSpPr/>
            <p:nvPr/>
          </p:nvGrpSpPr>
          <p:grpSpPr>
            <a:xfrm>
              <a:off x="7798424" y="4099200"/>
              <a:ext cx="231600" cy="1044300"/>
              <a:chOff x="7798424" y="4099200"/>
              <a:chExt cx="231600" cy="1044300"/>
            </a:xfrm>
          </p:grpSpPr>
          <p:sp>
            <p:nvSpPr>
              <p:cNvPr id="17653" name="Shape 17653"/>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54" name="Shape 17654"/>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55" name="Shape 17655"/>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56" name="Shape 17656"/>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57" name="Shape 17657"/>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658" name="Shape 17658"/>
            <p:cNvGrpSpPr/>
            <p:nvPr/>
          </p:nvGrpSpPr>
          <p:grpSpPr>
            <a:xfrm>
              <a:off x="8169778" y="4309200"/>
              <a:ext cx="231600" cy="834300"/>
              <a:chOff x="8169778" y="4309200"/>
              <a:chExt cx="231600" cy="834300"/>
            </a:xfrm>
          </p:grpSpPr>
          <p:sp>
            <p:nvSpPr>
              <p:cNvPr id="17659" name="Shape 17659"/>
              <p:cNvSpPr/>
              <p:nvPr/>
            </p:nvSpPr>
            <p:spPr>
              <a:xfrm flipH="1">
                <a:off x="8169778" y="4728600"/>
                <a:ext cx="2316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60" name="Shape 17660"/>
              <p:cNvSpPr/>
              <p:nvPr/>
            </p:nvSpPr>
            <p:spPr>
              <a:xfrm flipH="1">
                <a:off x="8169778" y="4309200"/>
                <a:ext cx="231600" cy="83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61" name="Shape 17661"/>
              <p:cNvSpPr/>
              <p:nvPr/>
            </p:nvSpPr>
            <p:spPr>
              <a:xfrm flipH="1">
                <a:off x="8169778" y="4518900"/>
                <a:ext cx="2316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62" name="Shape 17662"/>
              <p:cNvSpPr/>
              <p:nvPr/>
            </p:nvSpPr>
            <p:spPr>
              <a:xfrm flipH="1">
                <a:off x="8169778" y="4938300"/>
                <a:ext cx="2316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663" name="Shape 17663"/>
            <p:cNvGrpSpPr/>
            <p:nvPr/>
          </p:nvGrpSpPr>
          <p:grpSpPr>
            <a:xfrm>
              <a:off x="7427069" y="4309200"/>
              <a:ext cx="231600" cy="834300"/>
              <a:chOff x="7427069" y="4309200"/>
              <a:chExt cx="231600" cy="834300"/>
            </a:xfrm>
          </p:grpSpPr>
          <p:sp>
            <p:nvSpPr>
              <p:cNvPr id="17664" name="Shape 17664"/>
              <p:cNvSpPr/>
              <p:nvPr/>
            </p:nvSpPr>
            <p:spPr>
              <a:xfrm flipH="1">
                <a:off x="7427069" y="4728600"/>
                <a:ext cx="2316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65" name="Shape 17665"/>
              <p:cNvSpPr/>
              <p:nvPr/>
            </p:nvSpPr>
            <p:spPr>
              <a:xfrm flipH="1">
                <a:off x="7427069" y="4309200"/>
                <a:ext cx="231600" cy="83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66" name="Shape 17666"/>
              <p:cNvSpPr/>
              <p:nvPr/>
            </p:nvSpPr>
            <p:spPr>
              <a:xfrm flipH="1">
                <a:off x="7427069" y="4518900"/>
                <a:ext cx="2316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67" name="Shape 17667"/>
              <p:cNvSpPr/>
              <p:nvPr/>
            </p:nvSpPr>
            <p:spPr>
              <a:xfrm flipH="1">
                <a:off x="7427069" y="4938300"/>
                <a:ext cx="2316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668" name="Shape 17668"/>
            <p:cNvGrpSpPr/>
            <p:nvPr/>
          </p:nvGrpSpPr>
          <p:grpSpPr>
            <a:xfrm>
              <a:off x="8541132" y="4518900"/>
              <a:ext cx="231600" cy="624600"/>
              <a:chOff x="8541132" y="4518900"/>
              <a:chExt cx="231600" cy="624600"/>
            </a:xfrm>
          </p:grpSpPr>
          <p:sp>
            <p:nvSpPr>
              <p:cNvPr id="17669" name="Shape 17669"/>
              <p:cNvSpPr/>
              <p:nvPr/>
            </p:nvSpPr>
            <p:spPr>
              <a:xfrm flipH="1">
                <a:off x="8541132" y="4728600"/>
                <a:ext cx="2316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70" name="Shape 17670"/>
              <p:cNvSpPr/>
              <p:nvPr/>
            </p:nvSpPr>
            <p:spPr>
              <a:xfrm flipH="1">
                <a:off x="8541132" y="4518900"/>
                <a:ext cx="2316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71" name="Shape 17671"/>
              <p:cNvSpPr/>
              <p:nvPr/>
            </p:nvSpPr>
            <p:spPr>
              <a:xfrm flipH="1">
                <a:off x="8541132" y="4938300"/>
                <a:ext cx="2316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672" name="Shape 17672"/>
            <p:cNvGrpSpPr/>
            <p:nvPr/>
          </p:nvGrpSpPr>
          <p:grpSpPr>
            <a:xfrm>
              <a:off x="8912487" y="4309200"/>
              <a:ext cx="231600" cy="834300"/>
              <a:chOff x="8912487" y="4309200"/>
              <a:chExt cx="231600" cy="834300"/>
            </a:xfrm>
          </p:grpSpPr>
          <p:sp>
            <p:nvSpPr>
              <p:cNvPr id="17673" name="Shape 17673"/>
              <p:cNvSpPr/>
              <p:nvPr/>
            </p:nvSpPr>
            <p:spPr>
              <a:xfrm flipH="1">
                <a:off x="8912487" y="4728600"/>
                <a:ext cx="231600" cy="4149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74" name="Shape 17674"/>
              <p:cNvSpPr/>
              <p:nvPr/>
            </p:nvSpPr>
            <p:spPr>
              <a:xfrm flipH="1">
                <a:off x="8912487" y="4309200"/>
                <a:ext cx="231600" cy="8343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75" name="Shape 17675"/>
              <p:cNvSpPr/>
              <p:nvPr/>
            </p:nvSpPr>
            <p:spPr>
              <a:xfrm flipH="1">
                <a:off x="8912487" y="4518900"/>
                <a:ext cx="231600" cy="6246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676" name="Shape 17676"/>
              <p:cNvSpPr/>
              <p:nvPr/>
            </p:nvSpPr>
            <p:spPr>
              <a:xfrm flipH="1">
                <a:off x="8912487" y="4938300"/>
                <a:ext cx="231600" cy="2052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sp>
        <p:nvSpPr>
          <p:cNvPr id="17677" name="Shape 17677"/>
          <p:cNvSpPr txBox="1">
            <a:spLocks noGrp="1"/>
          </p:cNvSpPr>
          <p:nvPr>
            <p:ph type="title"/>
          </p:nvPr>
        </p:nvSpPr>
        <p:spPr>
          <a:xfrm>
            <a:off x="1388625" y="1030300"/>
            <a:ext cx="6366900" cy="2484300"/>
          </a:xfrm>
          <a:prstGeom prst="rect">
            <a:avLst/>
          </a:prstGeom>
          <a:noFill/>
          <a:ln>
            <a:noFill/>
          </a:ln>
        </p:spPr>
        <p:txBody>
          <a:bodyPr lIns="91425" tIns="91425" rIns="91425" bIns="91425" anchor="ctr" anchorCtr="0"/>
          <a:lstStyle>
            <a:lvl1pPr lvl="0" algn="ctr" rtl="0">
              <a:spcBef>
                <a:spcPts val="0"/>
              </a:spcBef>
              <a:buClr>
                <a:schemeClr val="lt1"/>
              </a:buClr>
              <a:buSzPct val="100000"/>
              <a:defRPr sz="8000">
                <a:solidFill>
                  <a:schemeClr val="lt1"/>
                </a:solidFill>
              </a:defRPr>
            </a:lvl1pPr>
            <a:lvl2pPr lvl="1" algn="ctr" rtl="0">
              <a:spcBef>
                <a:spcPts val="0"/>
              </a:spcBef>
              <a:buClr>
                <a:schemeClr val="lt1"/>
              </a:buClr>
              <a:buSzPct val="100000"/>
              <a:defRPr sz="8000">
                <a:solidFill>
                  <a:schemeClr val="lt1"/>
                </a:solidFill>
              </a:defRPr>
            </a:lvl2pPr>
            <a:lvl3pPr lvl="2" algn="ctr" rtl="0">
              <a:spcBef>
                <a:spcPts val="0"/>
              </a:spcBef>
              <a:buClr>
                <a:schemeClr val="lt1"/>
              </a:buClr>
              <a:buSzPct val="100000"/>
              <a:defRPr sz="8000">
                <a:solidFill>
                  <a:schemeClr val="lt1"/>
                </a:solidFill>
              </a:defRPr>
            </a:lvl3pPr>
            <a:lvl4pPr lvl="3" algn="ctr" rtl="0">
              <a:spcBef>
                <a:spcPts val="0"/>
              </a:spcBef>
              <a:buClr>
                <a:schemeClr val="lt1"/>
              </a:buClr>
              <a:buSzPct val="100000"/>
              <a:defRPr sz="8000">
                <a:solidFill>
                  <a:schemeClr val="lt1"/>
                </a:solidFill>
              </a:defRPr>
            </a:lvl4pPr>
            <a:lvl5pPr lvl="4" algn="ctr" rtl="0">
              <a:spcBef>
                <a:spcPts val="0"/>
              </a:spcBef>
              <a:buClr>
                <a:schemeClr val="lt1"/>
              </a:buClr>
              <a:buSzPct val="100000"/>
              <a:defRPr sz="8000">
                <a:solidFill>
                  <a:schemeClr val="lt1"/>
                </a:solidFill>
              </a:defRPr>
            </a:lvl5pPr>
            <a:lvl6pPr lvl="5" algn="ctr" rtl="0">
              <a:spcBef>
                <a:spcPts val="0"/>
              </a:spcBef>
              <a:buClr>
                <a:schemeClr val="lt1"/>
              </a:buClr>
              <a:buSzPct val="100000"/>
              <a:defRPr sz="8000">
                <a:solidFill>
                  <a:schemeClr val="lt1"/>
                </a:solidFill>
              </a:defRPr>
            </a:lvl6pPr>
            <a:lvl7pPr lvl="6" algn="ctr" rtl="0">
              <a:spcBef>
                <a:spcPts val="0"/>
              </a:spcBef>
              <a:buClr>
                <a:schemeClr val="lt1"/>
              </a:buClr>
              <a:buSzPct val="100000"/>
              <a:defRPr sz="8000">
                <a:solidFill>
                  <a:schemeClr val="lt1"/>
                </a:solidFill>
              </a:defRPr>
            </a:lvl7pPr>
            <a:lvl8pPr lvl="7" algn="ctr" rtl="0">
              <a:spcBef>
                <a:spcPts val="0"/>
              </a:spcBef>
              <a:buClr>
                <a:schemeClr val="lt1"/>
              </a:buClr>
              <a:buSzPct val="100000"/>
              <a:defRPr sz="8000">
                <a:solidFill>
                  <a:schemeClr val="lt1"/>
                </a:solidFill>
              </a:defRPr>
            </a:lvl8pPr>
            <a:lvl9pPr lvl="8" algn="ctr" rtl="0">
              <a:spcBef>
                <a:spcPts val="0"/>
              </a:spcBef>
              <a:buClr>
                <a:schemeClr val="lt1"/>
              </a:buClr>
              <a:buSzPct val="100000"/>
              <a:defRPr sz="8000">
                <a:solidFill>
                  <a:schemeClr val="lt1"/>
                </a:solidFill>
              </a:defRPr>
            </a:lvl9pPr>
          </a:lstStyle>
          <a:p>
            <a:endParaRPr/>
          </a:p>
        </p:txBody>
      </p:sp>
      <p:sp>
        <p:nvSpPr>
          <p:cNvPr id="17678" name="Shape 17678"/>
          <p:cNvSpPr txBox="1">
            <a:spLocks noGrp="1"/>
          </p:cNvSpPr>
          <p:nvPr>
            <p:ph type="body" idx="1"/>
          </p:nvPr>
        </p:nvSpPr>
        <p:spPr>
          <a:xfrm>
            <a:off x="1388625" y="3616400"/>
            <a:ext cx="6366900" cy="1481700"/>
          </a:xfrm>
          <a:prstGeom prst="rect">
            <a:avLst/>
          </a:prstGeom>
          <a:noFill/>
          <a:ln>
            <a:noFill/>
          </a:ln>
        </p:spPr>
        <p:txBody>
          <a:bodyPr lIns="91425" tIns="91425" rIns="91425" bIns="91425" anchor="t" anchorCtr="0"/>
          <a:lstStyle>
            <a:lvl1pPr lvl="0" algn="ctr" rtl="0">
              <a:spcBef>
                <a:spcPts val="0"/>
              </a:spcBef>
              <a:buClr>
                <a:schemeClr val="lt1"/>
              </a:buClr>
              <a:defRPr>
                <a:solidFill>
                  <a:schemeClr val="lt1"/>
                </a:solidFill>
              </a:defRPr>
            </a:lvl1pPr>
            <a:lvl2pPr lvl="1" algn="ctr" rtl="0">
              <a:spcBef>
                <a:spcPts val="0"/>
              </a:spcBef>
              <a:buClr>
                <a:schemeClr val="lt1"/>
              </a:buClr>
              <a:defRPr>
                <a:solidFill>
                  <a:schemeClr val="lt1"/>
                </a:solidFill>
              </a:defRPr>
            </a:lvl2pPr>
            <a:lvl3pPr lvl="2" algn="ctr" rtl="0">
              <a:spcBef>
                <a:spcPts val="0"/>
              </a:spcBef>
              <a:buClr>
                <a:schemeClr val="lt1"/>
              </a:buClr>
              <a:defRPr>
                <a:solidFill>
                  <a:schemeClr val="lt1"/>
                </a:solidFill>
              </a:defRPr>
            </a:lvl3pPr>
            <a:lvl4pPr lvl="3" algn="ctr" rtl="0">
              <a:spcBef>
                <a:spcPts val="0"/>
              </a:spcBef>
              <a:buClr>
                <a:schemeClr val="lt1"/>
              </a:buClr>
              <a:defRPr>
                <a:solidFill>
                  <a:schemeClr val="lt1"/>
                </a:solidFill>
              </a:defRPr>
            </a:lvl4pPr>
            <a:lvl5pPr lvl="4" algn="ctr" rtl="0">
              <a:spcBef>
                <a:spcPts val="0"/>
              </a:spcBef>
              <a:buClr>
                <a:schemeClr val="lt1"/>
              </a:buClr>
              <a:defRPr>
                <a:solidFill>
                  <a:schemeClr val="lt1"/>
                </a:solidFill>
              </a:defRPr>
            </a:lvl5pPr>
            <a:lvl6pPr lvl="5" algn="ctr" rtl="0">
              <a:spcBef>
                <a:spcPts val="0"/>
              </a:spcBef>
              <a:buClr>
                <a:schemeClr val="lt1"/>
              </a:buClr>
              <a:defRPr>
                <a:solidFill>
                  <a:schemeClr val="lt1"/>
                </a:solidFill>
              </a:defRPr>
            </a:lvl6pPr>
            <a:lvl7pPr lvl="6" algn="ctr" rtl="0">
              <a:spcBef>
                <a:spcPts val="0"/>
              </a:spcBef>
              <a:buClr>
                <a:schemeClr val="lt1"/>
              </a:buClr>
              <a:defRPr>
                <a:solidFill>
                  <a:schemeClr val="lt1"/>
                </a:solidFill>
              </a:defRPr>
            </a:lvl7pPr>
            <a:lvl8pPr lvl="7" algn="ctr" rtl="0">
              <a:spcBef>
                <a:spcPts val="0"/>
              </a:spcBef>
              <a:buClr>
                <a:schemeClr val="lt1"/>
              </a:buClr>
              <a:defRPr>
                <a:solidFill>
                  <a:schemeClr val="lt1"/>
                </a:solidFill>
              </a:defRPr>
            </a:lvl8pPr>
            <a:lvl9pPr lvl="8" algn="ctr" rtl="0">
              <a:spcBef>
                <a:spcPts val="0"/>
              </a:spcBef>
              <a:buClr>
                <a:schemeClr val="lt1"/>
              </a:buClr>
              <a:defRPr>
                <a:solidFill>
                  <a:schemeClr val="lt1"/>
                </a:solidFill>
              </a:defRPr>
            </a:lvl9pPr>
          </a:lstStyle>
          <a:p>
            <a:endParaRPr/>
          </a:p>
        </p:txBody>
      </p:sp>
      <p:sp>
        <p:nvSpPr>
          <p:cNvPr id="17679" name="Shape 17679"/>
          <p:cNvSpPr txBox="1">
            <a:spLocks noGrp="1"/>
          </p:cNvSpPr>
          <p:nvPr>
            <p:ph type="sldNum" idx="12"/>
          </p:nvPr>
        </p:nvSpPr>
        <p:spPr>
          <a:xfrm>
            <a:off x="8451046" y="6315967"/>
            <a:ext cx="548700" cy="524700"/>
          </a:xfrm>
          <a:prstGeom prst="rect">
            <a:avLst/>
          </a:prstGeom>
          <a:noFill/>
          <a:ln>
            <a:noFill/>
          </a:ln>
        </p:spPr>
        <p:txBody>
          <a:bodyPr lIns="91425" tIns="91425" rIns="91425" bIns="91425" anchor="ctr" anchorCtr="0">
            <a:noAutofit/>
          </a:bodyPr>
          <a:lstStyle/>
          <a:p>
            <a:pPr lvl="0" rtl="0">
              <a:spcBef>
                <a:spcPts val="0"/>
              </a:spcBef>
              <a:buNone/>
            </a:pPr>
            <a:fld id="{00000000-1234-1234-1234-123412341234}" type="slidenum">
              <a:rPr lang="en-IN">
                <a:solidFill>
                  <a:schemeClr val="lt1"/>
                </a:solidFill>
              </a:rPr>
              <a:pPr lvl="0" rtl="0">
                <a:spcBef>
                  <a:spcPts val="0"/>
                </a:spcBef>
                <a:buNone/>
              </a:pPr>
              <a:t>‹#›</a:t>
            </a:fld>
            <a:endParaRPr lang="en-IN">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7680"/>
        <p:cNvGrpSpPr/>
        <p:nvPr/>
      </p:nvGrpSpPr>
      <p:grpSpPr>
        <a:xfrm>
          <a:off x="0" y="0"/>
          <a:ext cx="0" cy="0"/>
          <a:chOff x="0" y="0"/>
          <a:chExt cx="0" cy="0"/>
        </a:xfrm>
      </p:grpSpPr>
      <p:sp>
        <p:nvSpPr>
          <p:cNvPr id="17681" name="Shape 17681"/>
          <p:cNvSpPr txBox="1">
            <a:spLocks noGrp="1"/>
          </p:cNvSpPr>
          <p:nvPr>
            <p:ph type="sldNum" idx="12"/>
          </p:nvPr>
        </p:nvSpPr>
        <p:spPr>
          <a:xfrm>
            <a:off x="8451046" y="6315967"/>
            <a:ext cx="548700" cy="524700"/>
          </a:xfrm>
          <a:prstGeom prst="rect">
            <a:avLst/>
          </a:prstGeom>
          <a:noFill/>
          <a:ln>
            <a:noFill/>
          </a:ln>
        </p:spPr>
        <p:txBody>
          <a:bodyPr lIns="91425" tIns="91425" rIns="91425" bIns="91425" anchor="ctr" anchorCtr="0">
            <a:noAutofit/>
          </a:bodyPr>
          <a:lstStyle/>
          <a:p>
            <a:pPr lvl="0" rtl="0">
              <a:spcBef>
                <a:spcPts val="0"/>
              </a:spcBef>
              <a:buNone/>
            </a:pPr>
            <a:fld id="{00000000-1234-1234-1234-123412341234}" type="slidenum">
              <a:rPr lang="en-IN"/>
              <a:pPr lvl="0" rtl="0">
                <a:spcBef>
                  <a:spcPts val="0"/>
                </a:spcBef>
                <a:buNone/>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682"/>
        <p:cNvGrpSpPr/>
        <p:nvPr/>
      </p:nvGrpSpPr>
      <p:grpSpPr>
        <a:xfrm>
          <a:off x="0" y="0"/>
          <a:ext cx="0" cy="0"/>
          <a:chOff x="0" y="0"/>
          <a:chExt cx="0" cy="0"/>
        </a:xfrm>
      </p:grpSpPr>
      <p:sp>
        <p:nvSpPr>
          <p:cNvPr id="17683" name="Shape 17683"/>
          <p:cNvSpPr txBox="1">
            <a:spLocks noGrp="1"/>
          </p:cNvSpPr>
          <p:nvPr>
            <p:ph type="title"/>
          </p:nvPr>
        </p:nvSpPr>
        <p:spPr>
          <a:xfrm>
            <a:off x="457200" y="274638"/>
            <a:ext cx="8229600" cy="1143000"/>
          </a:xfrm>
          <a:prstGeom prst="rect">
            <a:avLst/>
          </a:prstGeom>
          <a:noFill/>
          <a:ln>
            <a:noFill/>
          </a:ln>
        </p:spPr>
        <p:txBody>
          <a:bodyPr lIns="91425" tIns="91425" rIns="91425" bIns="91425" anchor="ctr" anchorCtr="0"/>
          <a:lstStyle>
            <a:lvl1pPr marL="0" lvl="0" indent="0" algn="ctr" rtl="0">
              <a:spcBef>
                <a:spcPts val="0"/>
              </a:spcBef>
              <a:buClr>
                <a:schemeClr val="dk1"/>
              </a:buClr>
              <a:buNone/>
              <a:defRPr/>
            </a:lvl1pPr>
            <a:lvl2pPr lvl="1" indent="0" rtl="0">
              <a:spcBef>
                <a:spcPts val="0"/>
              </a:spcBef>
              <a:buNone/>
              <a:defRPr/>
            </a:lvl2pPr>
            <a:lvl3pPr lvl="2" indent="0" rtl="0">
              <a:spcBef>
                <a:spcPts val="0"/>
              </a:spcBef>
              <a:buNone/>
              <a:defRPr/>
            </a:lvl3pPr>
            <a:lvl4pPr lvl="3" indent="0" rtl="0">
              <a:spcBef>
                <a:spcPts val="0"/>
              </a:spcBef>
              <a:buNone/>
              <a:defRPr/>
            </a:lvl4pPr>
            <a:lvl5pPr lvl="4" indent="0" rtl="0">
              <a:spcBef>
                <a:spcPts val="0"/>
              </a:spcBef>
              <a:buNone/>
              <a:defRPr/>
            </a:lvl5pPr>
            <a:lvl6pPr lvl="5" indent="0" rtl="0">
              <a:spcBef>
                <a:spcPts val="0"/>
              </a:spcBef>
              <a:buNone/>
              <a:defRPr/>
            </a:lvl6pPr>
            <a:lvl7pPr lvl="6" indent="0" rtl="0">
              <a:spcBef>
                <a:spcPts val="0"/>
              </a:spcBef>
              <a:buNone/>
              <a:defRPr/>
            </a:lvl7pPr>
            <a:lvl8pPr lvl="7" indent="0" rtl="0">
              <a:spcBef>
                <a:spcPts val="0"/>
              </a:spcBef>
              <a:buNone/>
              <a:defRPr/>
            </a:lvl8pPr>
            <a:lvl9pPr lvl="8" indent="0" rtl="0">
              <a:spcBef>
                <a:spcPts val="0"/>
              </a:spcBef>
              <a:buNone/>
              <a:defRPr/>
            </a:lvl9pPr>
          </a:lstStyle>
          <a:p>
            <a:endParaRPr/>
          </a:p>
        </p:txBody>
      </p:sp>
      <p:sp>
        <p:nvSpPr>
          <p:cNvPr id="17684" name="Shape 17684"/>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lvl="0" indent="-228600" algn="l" rtl="0">
              <a:spcBef>
                <a:spcPts val="360"/>
              </a:spcBef>
              <a:buClr>
                <a:schemeClr val="dk1"/>
              </a:buClr>
              <a:defRPr/>
            </a:lvl1pPr>
            <a:lvl2pPr marL="742950" lvl="1" indent="-171450" algn="l" rtl="0">
              <a:spcBef>
                <a:spcPts val="360"/>
              </a:spcBef>
              <a:buClr>
                <a:schemeClr val="dk1"/>
              </a:buClr>
              <a:defRPr/>
            </a:lvl2pPr>
            <a:lvl3pPr marL="1143000" lvl="2" indent="-114300" algn="l" rtl="0">
              <a:spcBef>
                <a:spcPts val="360"/>
              </a:spcBef>
              <a:buClr>
                <a:schemeClr val="dk1"/>
              </a:buClr>
              <a:defRPr/>
            </a:lvl3pPr>
            <a:lvl4pPr marL="1600200" lvl="3" indent="-114300" algn="l" rtl="0">
              <a:spcBef>
                <a:spcPts val="360"/>
              </a:spcBef>
              <a:buClr>
                <a:schemeClr val="dk1"/>
              </a:buClr>
              <a:defRPr/>
            </a:lvl4pPr>
            <a:lvl5pPr marL="2057400" lvl="4" indent="-114300" algn="l" rtl="0">
              <a:spcBef>
                <a:spcPts val="360"/>
              </a:spcBef>
              <a:buClr>
                <a:schemeClr val="dk1"/>
              </a:buClr>
              <a:defRPr/>
            </a:lvl5pPr>
            <a:lvl6pPr marL="2514600" lvl="5" indent="-114300" algn="l" rtl="0">
              <a:spcBef>
                <a:spcPts val="360"/>
              </a:spcBef>
              <a:buClr>
                <a:schemeClr val="dk1"/>
              </a:buClr>
              <a:defRPr/>
            </a:lvl6pPr>
            <a:lvl7pPr marL="2971800" lvl="6" indent="-114300" algn="l" rtl="0">
              <a:spcBef>
                <a:spcPts val="360"/>
              </a:spcBef>
              <a:buClr>
                <a:schemeClr val="dk1"/>
              </a:buClr>
              <a:defRPr/>
            </a:lvl7pPr>
            <a:lvl8pPr marL="3429000" lvl="7" indent="-114300" algn="l" rtl="0">
              <a:spcBef>
                <a:spcPts val="360"/>
              </a:spcBef>
              <a:buClr>
                <a:schemeClr val="dk1"/>
              </a:buClr>
              <a:defRPr/>
            </a:lvl8pPr>
            <a:lvl9pPr marL="3886200" lvl="8" indent="-114300" algn="l" rtl="0">
              <a:spcBef>
                <a:spcPts val="360"/>
              </a:spcBef>
              <a:buClr>
                <a:schemeClr val="dk1"/>
              </a:buClr>
              <a:defRPr/>
            </a:lvl9pPr>
          </a:lstStyle>
          <a:p>
            <a:endParaRPr/>
          </a:p>
        </p:txBody>
      </p:sp>
      <p:sp>
        <p:nvSpPr>
          <p:cNvPr id="17685" name="Shape 17685"/>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8890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457200" marR="0" lvl="1" indent="-8890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914400" marR="0" lvl="2" indent="-8890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1371600" marR="0" lvl="3" indent="-8890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1828800" marR="0" lvl="4" indent="-8890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2286000" marR="0" lvl="5" indent="-8890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2743200" marR="0" lvl="6" indent="-8890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3200400" marR="0" lvl="7" indent="-8890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3657600" marR="0" lvl="8" indent="-8890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a:p>
        </p:txBody>
      </p:sp>
      <p:sp>
        <p:nvSpPr>
          <p:cNvPr id="17686" name="Shape 17686"/>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88900" algn="ctr"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457200" marR="0" lvl="1" indent="-8890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914400" marR="0" lvl="2" indent="-8890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1371600" marR="0" lvl="3" indent="-8890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1828800" marR="0" lvl="4" indent="-8890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2286000" marR="0" lvl="5" indent="-8890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2743200" marR="0" lvl="6" indent="-8890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3200400" marR="0" lvl="7" indent="-8890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3657600" marR="0" lvl="8" indent="-8890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endParaRPr/>
          </a:p>
        </p:txBody>
      </p:sp>
      <p:sp>
        <p:nvSpPr>
          <p:cNvPr id="17687" name="Shape 17687"/>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lvl="0" indent="0" algn="r" rtl="0">
              <a:spcBef>
                <a:spcPts val="0"/>
              </a:spcBef>
              <a:buSzPct val="25000"/>
              <a:buNone/>
            </a:pPr>
            <a:fld id="{00000000-1234-1234-1234-123412341234}" type="slidenum">
              <a:rPr lang="en-IN"/>
              <a:pPr marL="0" lvl="0" indent="0" algn="r" rtl="0">
                <a:spcBef>
                  <a:spcPts val="0"/>
                </a:spcBef>
                <a:buSzPct val="25000"/>
                <a:buNone/>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7458"/>
        <p:cNvGrpSpPr/>
        <p:nvPr/>
      </p:nvGrpSpPr>
      <p:grpSpPr>
        <a:xfrm>
          <a:off x="0" y="0"/>
          <a:ext cx="0" cy="0"/>
          <a:chOff x="0" y="0"/>
          <a:chExt cx="0" cy="0"/>
        </a:xfrm>
      </p:grpSpPr>
      <p:grpSp>
        <p:nvGrpSpPr>
          <p:cNvPr id="17459" name="Shape 17459"/>
          <p:cNvGrpSpPr/>
          <p:nvPr/>
        </p:nvGrpSpPr>
        <p:grpSpPr>
          <a:xfrm>
            <a:off x="146768" y="4541"/>
            <a:ext cx="1233214" cy="1846000"/>
            <a:chOff x="146768" y="3405"/>
            <a:chExt cx="1233214" cy="1384535"/>
          </a:xfrm>
        </p:grpSpPr>
        <p:grpSp>
          <p:nvGrpSpPr>
            <p:cNvPr id="17460" name="Shape 17460"/>
            <p:cNvGrpSpPr/>
            <p:nvPr/>
          </p:nvGrpSpPr>
          <p:grpSpPr>
            <a:xfrm>
              <a:off x="1063183" y="3405"/>
              <a:ext cx="316800" cy="688512"/>
              <a:chOff x="1063183" y="3405"/>
              <a:chExt cx="316800" cy="688512"/>
            </a:xfrm>
          </p:grpSpPr>
          <p:sp>
            <p:nvSpPr>
              <p:cNvPr id="17461" name="Shape 17461"/>
              <p:cNvSpPr/>
              <p:nvPr/>
            </p:nvSpPr>
            <p:spPr>
              <a:xfrm rot="10800000">
                <a:off x="1063183" y="3418"/>
                <a:ext cx="316800" cy="6885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62" name="Shape 17462"/>
              <p:cNvSpPr/>
              <p:nvPr/>
            </p:nvSpPr>
            <p:spPr>
              <a:xfrm rot="10800000">
                <a:off x="1063183" y="3405"/>
                <a:ext cx="316800" cy="3405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463" name="Shape 17463"/>
            <p:cNvGrpSpPr/>
            <p:nvPr/>
          </p:nvGrpSpPr>
          <p:grpSpPr>
            <a:xfrm>
              <a:off x="604975" y="3405"/>
              <a:ext cx="316800" cy="1036523"/>
              <a:chOff x="604975" y="3405"/>
              <a:chExt cx="316800" cy="1036523"/>
            </a:xfrm>
          </p:grpSpPr>
          <p:sp>
            <p:nvSpPr>
              <p:cNvPr id="17464" name="Shape 17464"/>
              <p:cNvSpPr/>
              <p:nvPr/>
            </p:nvSpPr>
            <p:spPr>
              <a:xfrm rot="10800000">
                <a:off x="604975" y="3418"/>
                <a:ext cx="316800" cy="6885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65" name="Shape 17465"/>
              <p:cNvSpPr/>
              <p:nvPr/>
            </p:nvSpPr>
            <p:spPr>
              <a:xfrm rot="10800000">
                <a:off x="604975" y="3429"/>
                <a:ext cx="316800" cy="10365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66" name="Shape 17466"/>
              <p:cNvSpPr/>
              <p:nvPr/>
            </p:nvSpPr>
            <p:spPr>
              <a:xfrm rot="10800000">
                <a:off x="604975" y="3405"/>
                <a:ext cx="316800" cy="3405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467" name="Shape 17467"/>
            <p:cNvGrpSpPr/>
            <p:nvPr/>
          </p:nvGrpSpPr>
          <p:grpSpPr>
            <a:xfrm>
              <a:off x="146768" y="3405"/>
              <a:ext cx="316800" cy="1384535"/>
              <a:chOff x="146768" y="3405"/>
              <a:chExt cx="316800" cy="1384535"/>
            </a:xfrm>
          </p:grpSpPr>
          <p:sp>
            <p:nvSpPr>
              <p:cNvPr id="17468" name="Shape 17468"/>
              <p:cNvSpPr/>
              <p:nvPr/>
            </p:nvSpPr>
            <p:spPr>
              <a:xfrm rot="10800000">
                <a:off x="146768" y="3418"/>
                <a:ext cx="316800" cy="6885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69" name="Shape 17469"/>
              <p:cNvSpPr/>
              <p:nvPr/>
            </p:nvSpPr>
            <p:spPr>
              <a:xfrm rot="10800000">
                <a:off x="146768" y="3441"/>
                <a:ext cx="316800" cy="13845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70" name="Shape 17470"/>
              <p:cNvSpPr/>
              <p:nvPr/>
            </p:nvSpPr>
            <p:spPr>
              <a:xfrm rot="10800000">
                <a:off x="146768" y="3429"/>
                <a:ext cx="316800" cy="10365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71" name="Shape 17471"/>
              <p:cNvSpPr/>
              <p:nvPr/>
            </p:nvSpPr>
            <p:spPr>
              <a:xfrm rot="10800000">
                <a:off x="146768" y="3405"/>
                <a:ext cx="316800" cy="3405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grpSp>
        <p:nvGrpSpPr>
          <p:cNvPr id="17472" name="Shape 17472"/>
          <p:cNvGrpSpPr/>
          <p:nvPr/>
        </p:nvGrpSpPr>
        <p:grpSpPr>
          <a:xfrm>
            <a:off x="6775083" y="3871914"/>
            <a:ext cx="2186147" cy="2985925"/>
            <a:chOff x="6775083" y="2904008"/>
            <a:chExt cx="2186147" cy="2239499"/>
          </a:xfrm>
        </p:grpSpPr>
        <p:grpSp>
          <p:nvGrpSpPr>
            <p:cNvPr id="17473" name="Shape 17473"/>
            <p:cNvGrpSpPr/>
            <p:nvPr/>
          </p:nvGrpSpPr>
          <p:grpSpPr>
            <a:xfrm>
              <a:off x="6775083" y="4253708"/>
              <a:ext cx="409500" cy="889800"/>
              <a:chOff x="6775083" y="4253708"/>
              <a:chExt cx="409500" cy="889800"/>
            </a:xfrm>
          </p:grpSpPr>
          <p:sp>
            <p:nvSpPr>
              <p:cNvPr id="17474" name="Shape 17474"/>
              <p:cNvSpPr/>
              <p:nvPr/>
            </p:nvSpPr>
            <p:spPr>
              <a:xfrm>
                <a:off x="6775083" y="4253708"/>
                <a:ext cx="409500" cy="8898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75" name="Shape 17475"/>
              <p:cNvSpPr/>
              <p:nvPr/>
            </p:nvSpPr>
            <p:spPr>
              <a:xfrm>
                <a:off x="6775083" y="4703408"/>
                <a:ext cx="409500" cy="4401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476" name="Shape 17476"/>
            <p:cNvGrpSpPr/>
            <p:nvPr/>
          </p:nvGrpSpPr>
          <p:grpSpPr>
            <a:xfrm>
              <a:off x="7367299" y="3804008"/>
              <a:ext cx="409500" cy="1339500"/>
              <a:chOff x="7367299" y="3804008"/>
              <a:chExt cx="409500" cy="1339500"/>
            </a:xfrm>
          </p:grpSpPr>
          <p:sp>
            <p:nvSpPr>
              <p:cNvPr id="17477" name="Shape 17477"/>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78" name="Shape 17478"/>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79" name="Shape 17479"/>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480" name="Shape 17480"/>
            <p:cNvGrpSpPr/>
            <p:nvPr/>
          </p:nvGrpSpPr>
          <p:grpSpPr>
            <a:xfrm>
              <a:off x="7959515" y="3354008"/>
              <a:ext cx="409500" cy="1789500"/>
              <a:chOff x="7959515" y="3354008"/>
              <a:chExt cx="409500" cy="1789500"/>
            </a:xfrm>
          </p:grpSpPr>
          <p:sp>
            <p:nvSpPr>
              <p:cNvPr id="17481" name="Shape 17481"/>
              <p:cNvSpPr/>
              <p:nvPr/>
            </p:nvSpPr>
            <p:spPr>
              <a:xfrm>
                <a:off x="7959515" y="4253708"/>
                <a:ext cx="409500" cy="8898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82" name="Shape 17482"/>
              <p:cNvSpPr/>
              <p:nvPr/>
            </p:nvSpPr>
            <p:spPr>
              <a:xfrm>
                <a:off x="7959515" y="3354008"/>
                <a:ext cx="409500" cy="17895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83" name="Shape 17483"/>
              <p:cNvSpPr/>
              <p:nvPr/>
            </p:nvSpPr>
            <p:spPr>
              <a:xfrm>
                <a:off x="7959515" y="3804008"/>
                <a:ext cx="409500" cy="13395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84" name="Shape 17484"/>
              <p:cNvSpPr/>
              <p:nvPr/>
            </p:nvSpPr>
            <p:spPr>
              <a:xfrm>
                <a:off x="7959515" y="4703408"/>
                <a:ext cx="409500" cy="4401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485" name="Shape 17485"/>
            <p:cNvGrpSpPr/>
            <p:nvPr/>
          </p:nvGrpSpPr>
          <p:grpSpPr>
            <a:xfrm>
              <a:off x="8551731" y="2904008"/>
              <a:ext cx="409500" cy="2239499"/>
              <a:chOff x="8551731" y="2904008"/>
              <a:chExt cx="409500" cy="2239499"/>
            </a:xfrm>
          </p:grpSpPr>
          <p:sp>
            <p:nvSpPr>
              <p:cNvPr id="17486" name="Shape 17486"/>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87" name="Shape 17487"/>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88" name="Shape 17488"/>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89" name="Shape 17489"/>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90" name="Shape 17490"/>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sp>
        <p:nvSpPr>
          <p:cNvPr id="17491" name="Shape 17491"/>
          <p:cNvSpPr txBox="1">
            <a:spLocks noGrp="1"/>
          </p:cNvSpPr>
          <p:nvPr>
            <p:ph type="title"/>
          </p:nvPr>
        </p:nvSpPr>
        <p:spPr>
          <a:xfrm>
            <a:off x="824000" y="2151766"/>
            <a:ext cx="5857800" cy="2497200"/>
          </a:xfrm>
          <a:prstGeom prst="rect">
            <a:avLst/>
          </a:prstGeom>
          <a:noFill/>
          <a:ln>
            <a:noFill/>
          </a:ln>
        </p:spPr>
        <p:txBody>
          <a:bodyPr lIns="91425" tIns="91425" rIns="91425" bIns="91425" anchor="ctr" anchorCtr="0"/>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a:endParaRPr/>
          </a:p>
        </p:txBody>
      </p:sp>
      <p:sp>
        <p:nvSpPr>
          <p:cNvPr id="17492" name="Shape 17492"/>
          <p:cNvSpPr txBox="1">
            <a:spLocks noGrp="1"/>
          </p:cNvSpPr>
          <p:nvPr>
            <p:ph type="sldNum" idx="12"/>
          </p:nvPr>
        </p:nvSpPr>
        <p:spPr>
          <a:xfrm>
            <a:off x="8451046" y="6315967"/>
            <a:ext cx="548700" cy="524700"/>
          </a:xfrm>
          <a:prstGeom prst="rect">
            <a:avLst/>
          </a:prstGeom>
          <a:noFill/>
          <a:ln>
            <a:noFill/>
          </a:ln>
        </p:spPr>
        <p:txBody>
          <a:bodyPr lIns="91425" tIns="91425" rIns="91425" bIns="91425" anchor="ctr" anchorCtr="0">
            <a:noAutofit/>
          </a:bodyPr>
          <a:lstStyle/>
          <a:p>
            <a:pPr lvl="0" rtl="0">
              <a:spcBef>
                <a:spcPts val="0"/>
              </a:spcBef>
              <a:buNone/>
            </a:pPr>
            <a:fld id="{00000000-1234-1234-1234-123412341234}" type="slidenum">
              <a:rPr lang="en-IN">
                <a:solidFill>
                  <a:schemeClr val="lt1"/>
                </a:solidFill>
              </a:rPr>
              <a:pPr lvl="0" rtl="0">
                <a:spcBef>
                  <a:spcPts val="0"/>
                </a:spcBef>
                <a:buNone/>
              </a:pPr>
              <a:t>‹#›</a:t>
            </a:fld>
            <a:endParaRPr lang="en-I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7493"/>
        <p:cNvGrpSpPr/>
        <p:nvPr/>
      </p:nvGrpSpPr>
      <p:grpSpPr>
        <a:xfrm>
          <a:off x="0" y="0"/>
          <a:ext cx="0" cy="0"/>
          <a:chOff x="0" y="0"/>
          <a:chExt cx="0" cy="0"/>
        </a:xfrm>
      </p:grpSpPr>
      <p:grpSp>
        <p:nvGrpSpPr>
          <p:cNvPr id="17494" name="Shape 17494"/>
          <p:cNvGrpSpPr/>
          <p:nvPr/>
        </p:nvGrpSpPr>
        <p:grpSpPr>
          <a:xfrm>
            <a:off x="625965" y="399168"/>
            <a:ext cx="999311" cy="1332415"/>
            <a:chOff x="348199" y="179450"/>
            <a:chExt cx="1116300" cy="1116300"/>
          </a:xfrm>
        </p:grpSpPr>
        <p:sp>
          <p:nvSpPr>
            <p:cNvPr id="17495" name="Shape 17495"/>
            <p:cNvSpPr/>
            <p:nvPr/>
          </p:nvSpPr>
          <p:spPr>
            <a:xfrm rot="-5400000">
              <a:off x="574556" y="405787"/>
              <a:ext cx="663600" cy="663599"/>
            </a:xfrm>
            <a:prstGeom prst="pie">
              <a:avLst>
                <a:gd name="adj1" fmla="val 10792838"/>
                <a:gd name="adj2" fmla="val 16200000"/>
              </a:avLst>
            </a:prstGeom>
            <a:solidFill>
              <a:schemeClr val="dk2">
                <a:alpha val="12549"/>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496" name="Shape 1749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sp>
        <p:nvSpPr>
          <p:cNvPr id="17497" name="Shape 17497"/>
          <p:cNvSpPr txBox="1">
            <a:spLocks noGrp="1"/>
          </p:cNvSpPr>
          <p:nvPr>
            <p:ph type="title"/>
          </p:nvPr>
        </p:nvSpPr>
        <p:spPr>
          <a:xfrm>
            <a:off x="1303800" y="798100"/>
            <a:ext cx="7030500" cy="13323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498" name="Shape 17498"/>
          <p:cNvSpPr txBox="1">
            <a:spLocks noGrp="1"/>
          </p:cNvSpPr>
          <p:nvPr>
            <p:ph type="body" idx="1"/>
          </p:nvPr>
        </p:nvSpPr>
        <p:spPr>
          <a:xfrm>
            <a:off x="1303800" y="2653400"/>
            <a:ext cx="7030500" cy="33888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499" name="Shape 17499"/>
          <p:cNvSpPr txBox="1">
            <a:spLocks noGrp="1"/>
          </p:cNvSpPr>
          <p:nvPr>
            <p:ph type="sldNum" idx="12"/>
          </p:nvPr>
        </p:nvSpPr>
        <p:spPr>
          <a:xfrm>
            <a:off x="8451046" y="6315967"/>
            <a:ext cx="548700" cy="524700"/>
          </a:xfrm>
          <a:prstGeom prst="rect">
            <a:avLst/>
          </a:prstGeom>
          <a:noFill/>
          <a:ln>
            <a:noFill/>
          </a:ln>
        </p:spPr>
        <p:txBody>
          <a:bodyPr lIns="91425" tIns="91425" rIns="91425" bIns="91425" anchor="ctr" anchorCtr="0">
            <a:noAutofit/>
          </a:bodyPr>
          <a:lstStyle/>
          <a:p>
            <a:pPr lvl="0" rtl="0">
              <a:spcBef>
                <a:spcPts val="0"/>
              </a:spcBef>
              <a:buNone/>
            </a:pPr>
            <a:fld id="{00000000-1234-1234-1234-123412341234}" type="slidenum">
              <a:rPr lang="en-IN"/>
              <a:pPr lvl="0" rtl="0">
                <a:spcBef>
                  <a:spcPts val="0"/>
                </a:spcBef>
                <a:buNone/>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7500"/>
        <p:cNvGrpSpPr/>
        <p:nvPr/>
      </p:nvGrpSpPr>
      <p:grpSpPr>
        <a:xfrm>
          <a:off x="0" y="0"/>
          <a:ext cx="0" cy="0"/>
          <a:chOff x="0" y="0"/>
          <a:chExt cx="0" cy="0"/>
        </a:xfrm>
      </p:grpSpPr>
      <p:grpSp>
        <p:nvGrpSpPr>
          <p:cNvPr id="17501" name="Shape 17501"/>
          <p:cNvGrpSpPr/>
          <p:nvPr/>
        </p:nvGrpSpPr>
        <p:grpSpPr>
          <a:xfrm>
            <a:off x="625965" y="399168"/>
            <a:ext cx="999311" cy="1332415"/>
            <a:chOff x="348199" y="179450"/>
            <a:chExt cx="1116300" cy="1116300"/>
          </a:xfrm>
        </p:grpSpPr>
        <p:sp>
          <p:nvSpPr>
            <p:cNvPr id="17502" name="Shape 17502"/>
            <p:cNvSpPr/>
            <p:nvPr/>
          </p:nvSpPr>
          <p:spPr>
            <a:xfrm rot="-5400000">
              <a:off x="574556" y="405787"/>
              <a:ext cx="663600" cy="663599"/>
            </a:xfrm>
            <a:prstGeom prst="pie">
              <a:avLst>
                <a:gd name="adj1" fmla="val 10792838"/>
                <a:gd name="adj2" fmla="val 16200000"/>
              </a:avLst>
            </a:prstGeom>
            <a:solidFill>
              <a:schemeClr val="dk2">
                <a:alpha val="12549"/>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03" name="Shape 17503"/>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sp>
        <p:nvSpPr>
          <p:cNvPr id="17504" name="Shape 17504"/>
          <p:cNvSpPr txBox="1">
            <a:spLocks noGrp="1"/>
          </p:cNvSpPr>
          <p:nvPr>
            <p:ph type="title"/>
          </p:nvPr>
        </p:nvSpPr>
        <p:spPr>
          <a:xfrm>
            <a:off x="1303800" y="798100"/>
            <a:ext cx="7030500" cy="13323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05" name="Shape 17505"/>
          <p:cNvSpPr txBox="1">
            <a:spLocks noGrp="1"/>
          </p:cNvSpPr>
          <p:nvPr>
            <p:ph type="body" idx="1"/>
          </p:nvPr>
        </p:nvSpPr>
        <p:spPr>
          <a:xfrm>
            <a:off x="1303800" y="2653400"/>
            <a:ext cx="3430500" cy="33888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06" name="Shape 17506"/>
          <p:cNvSpPr txBox="1">
            <a:spLocks noGrp="1"/>
          </p:cNvSpPr>
          <p:nvPr>
            <p:ph type="body" idx="2"/>
          </p:nvPr>
        </p:nvSpPr>
        <p:spPr>
          <a:xfrm>
            <a:off x="4903650" y="2653400"/>
            <a:ext cx="3430500" cy="33888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07" name="Shape 17507"/>
          <p:cNvSpPr txBox="1">
            <a:spLocks noGrp="1"/>
          </p:cNvSpPr>
          <p:nvPr>
            <p:ph type="sldNum" idx="12"/>
          </p:nvPr>
        </p:nvSpPr>
        <p:spPr>
          <a:xfrm>
            <a:off x="8451046" y="6315967"/>
            <a:ext cx="548700" cy="524700"/>
          </a:xfrm>
          <a:prstGeom prst="rect">
            <a:avLst/>
          </a:prstGeom>
          <a:noFill/>
          <a:ln>
            <a:noFill/>
          </a:ln>
        </p:spPr>
        <p:txBody>
          <a:bodyPr lIns="91425" tIns="91425" rIns="91425" bIns="91425" anchor="ctr" anchorCtr="0">
            <a:noAutofit/>
          </a:bodyPr>
          <a:lstStyle/>
          <a:p>
            <a:pPr lvl="0" rtl="0">
              <a:spcBef>
                <a:spcPts val="0"/>
              </a:spcBef>
              <a:buNone/>
            </a:pPr>
            <a:fld id="{00000000-1234-1234-1234-123412341234}" type="slidenum">
              <a:rPr lang="en-IN"/>
              <a:pPr lvl="0" rtl="0">
                <a:spcBef>
                  <a:spcPts val="0"/>
                </a:spcBef>
                <a:buNone/>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7508"/>
        <p:cNvGrpSpPr/>
        <p:nvPr/>
      </p:nvGrpSpPr>
      <p:grpSpPr>
        <a:xfrm>
          <a:off x="0" y="0"/>
          <a:ext cx="0" cy="0"/>
          <a:chOff x="0" y="0"/>
          <a:chExt cx="0" cy="0"/>
        </a:xfrm>
      </p:grpSpPr>
      <p:grpSp>
        <p:nvGrpSpPr>
          <p:cNvPr id="17509" name="Shape 17509"/>
          <p:cNvGrpSpPr/>
          <p:nvPr/>
        </p:nvGrpSpPr>
        <p:grpSpPr>
          <a:xfrm>
            <a:off x="625965" y="399168"/>
            <a:ext cx="999311" cy="1332415"/>
            <a:chOff x="348199" y="179450"/>
            <a:chExt cx="1116300" cy="1116300"/>
          </a:xfrm>
        </p:grpSpPr>
        <p:sp>
          <p:nvSpPr>
            <p:cNvPr id="17510" name="Shape 17510"/>
            <p:cNvSpPr/>
            <p:nvPr/>
          </p:nvSpPr>
          <p:spPr>
            <a:xfrm rot="-5400000">
              <a:off x="574556" y="405787"/>
              <a:ext cx="663600" cy="663599"/>
            </a:xfrm>
            <a:prstGeom prst="pie">
              <a:avLst>
                <a:gd name="adj1" fmla="val 10792838"/>
                <a:gd name="adj2" fmla="val 16200000"/>
              </a:avLst>
            </a:prstGeom>
            <a:solidFill>
              <a:schemeClr val="dk2">
                <a:alpha val="12549"/>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11" name="Shape 17511"/>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sp>
        <p:nvSpPr>
          <p:cNvPr id="17512" name="Shape 17512"/>
          <p:cNvSpPr txBox="1">
            <a:spLocks noGrp="1"/>
          </p:cNvSpPr>
          <p:nvPr>
            <p:ph type="title"/>
          </p:nvPr>
        </p:nvSpPr>
        <p:spPr>
          <a:xfrm>
            <a:off x="1303800" y="798100"/>
            <a:ext cx="7030500" cy="13323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13" name="Shape 17513"/>
          <p:cNvSpPr txBox="1">
            <a:spLocks noGrp="1"/>
          </p:cNvSpPr>
          <p:nvPr>
            <p:ph type="sldNum" idx="12"/>
          </p:nvPr>
        </p:nvSpPr>
        <p:spPr>
          <a:xfrm>
            <a:off x="8451046" y="6315967"/>
            <a:ext cx="548700" cy="524700"/>
          </a:xfrm>
          <a:prstGeom prst="rect">
            <a:avLst/>
          </a:prstGeom>
          <a:noFill/>
          <a:ln>
            <a:noFill/>
          </a:ln>
        </p:spPr>
        <p:txBody>
          <a:bodyPr lIns="91425" tIns="91425" rIns="91425" bIns="91425" anchor="ctr" anchorCtr="0">
            <a:noAutofit/>
          </a:bodyPr>
          <a:lstStyle/>
          <a:p>
            <a:pPr lvl="0" rtl="0">
              <a:spcBef>
                <a:spcPts val="0"/>
              </a:spcBef>
              <a:buNone/>
            </a:pPr>
            <a:fld id="{00000000-1234-1234-1234-123412341234}" type="slidenum">
              <a:rPr lang="en-IN"/>
              <a:pPr lvl="0" rtl="0">
                <a:spcBef>
                  <a:spcPts val="0"/>
                </a:spcBef>
                <a:buNone/>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17514"/>
        <p:cNvGrpSpPr/>
        <p:nvPr/>
      </p:nvGrpSpPr>
      <p:grpSpPr>
        <a:xfrm>
          <a:off x="0" y="0"/>
          <a:ext cx="0" cy="0"/>
          <a:chOff x="0" y="0"/>
          <a:chExt cx="0" cy="0"/>
        </a:xfrm>
      </p:grpSpPr>
      <p:grpSp>
        <p:nvGrpSpPr>
          <p:cNvPr id="17515" name="Shape 17515"/>
          <p:cNvGrpSpPr/>
          <p:nvPr/>
        </p:nvGrpSpPr>
        <p:grpSpPr>
          <a:xfrm>
            <a:off x="625965" y="399168"/>
            <a:ext cx="999311" cy="1332415"/>
            <a:chOff x="348199" y="179450"/>
            <a:chExt cx="1116300" cy="1116300"/>
          </a:xfrm>
        </p:grpSpPr>
        <p:sp>
          <p:nvSpPr>
            <p:cNvPr id="17516" name="Shape 17516"/>
            <p:cNvSpPr/>
            <p:nvPr/>
          </p:nvSpPr>
          <p:spPr>
            <a:xfrm rot="-5400000">
              <a:off x="574556" y="405787"/>
              <a:ext cx="663600" cy="663599"/>
            </a:xfrm>
            <a:prstGeom prst="pie">
              <a:avLst>
                <a:gd name="adj1" fmla="val 10792838"/>
                <a:gd name="adj2" fmla="val 16200000"/>
              </a:avLst>
            </a:prstGeom>
            <a:solidFill>
              <a:schemeClr val="dk2">
                <a:alpha val="12549"/>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17" name="Shape 1751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sp>
        <p:nvSpPr>
          <p:cNvPr id="17518" name="Shape 17518"/>
          <p:cNvSpPr txBox="1">
            <a:spLocks noGrp="1"/>
          </p:cNvSpPr>
          <p:nvPr>
            <p:ph type="title"/>
          </p:nvPr>
        </p:nvSpPr>
        <p:spPr>
          <a:xfrm>
            <a:off x="1303800" y="798100"/>
            <a:ext cx="3312000" cy="21201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19" name="Shape 17519"/>
          <p:cNvSpPr txBox="1">
            <a:spLocks noGrp="1"/>
          </p:cNvSpPr>
          <p:nvPr>
            <p:ph type="body" idx="1"/>
          </p:nvPr>
        </p:nvSpPr>
        <p:spPr>
          <a:xfrm>
            <a:off x="1303800" y="3079566"/>
            <a:ext cx="3312000" cy="2962500"/>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20" name="Shape 17520"/>
          <p:cNvSpPr txBox="1">
            <a:spLocks noGrp="1"/>
          </p:cNvSpPr>
          <p:nvPr>
            <p:ph type="sldNum" idx="12"/>
          </p:nvPr>
        </p:nvSpPr>
        <p:spPr>
          <a:xfrm>
            <a:off x="8451046" y="6315967"/>
            <a:ext cx="548700" cy="524700"/>
          </a:xfrm>
          <a:prstGeom prst="rect">
            <a:avLst/>
          </a:prstGeom>
          <a:noFill/>
          <a:ln>
            <a:noFill/>
          </a:ln>
        </p:spPr>
        <p:txBody>
          <a:bodyPr lIns="91425" tIns="91425" rIns="91425" bIns="91425" anchor="ctr" anchorCtr="0">
            <a:noAutofit/>
          </a:bodyPr>
          <a:lstStyle/>
          <a:p>
            <a:pPr lvl="0" rtl="0">
              <a:spcBef>
                <a:spcPts val="0"/>
              </a:spcBef>
              <a:buNone/>
            </a:pPr>
            <a:fld id="{00000000-1234-1234-1234-123412341234}" type="slidenum">
              <a:rPr lang="en-IN"/>
              <a:pPr lvl="0" rtl="0">
                <a:spcBef>
                  <a:spcPts val="0"/>
                </a:spcBef>
                <a:buNone/>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dk1"/>
        </a:solidFill>
        <a:effectLst/>
      </p:bgPr>
    </p:bg>
    <p:spTree>
      <p:nvGrpSpPr>
        <p:cNvPr id="1" name="Shape 17521"/>
        <p:cNvGrpSpPr/>
        <p:nvPr/>
      </p:nvGrpSpPr>
      <p:grpSpPr>
        <a:xfrm>
          <a:off x="0" y="0"/>
          <a:ext cx="0" cy="0"/>
          <a:chOff x="0" y="0"/>
          <a:chExt cx="0" cy="0"/>
        </a:xfrm>
      </p:grpSpPr>
      <p:grpSp>
        <p:nvGrpSpPr>
          <p:cNvPr id="17522" name="Shape 17522"/>
          <p:cNvGrpSpPr/>
          <p:nvPr/>
        </p:nvGrpSpPr>
        <p:grpSpPr>
          <a:xfrm>
            <a:off x="6866714" y="1741"/>
            <a:ext cx="2267450" cy="3468832"/>
            <a:chOff x="6790514" y="1306"/>
            <a:chExt cx="2267450" cy="2601689"/>
          </a:xfrm>
        </p:grpSpPr>
        <p:grpSp>
          <p:nvGrpSpPr>
            <p:cNvPr id="17523" name="Shape 17523"/>
            <p:cNvGrpSpPr/>
            <p:nvPr/>
          </p:nvGrpSpPr>
          <p:grpSpPr>
            <a:xfrm>
              <a:off x="7067464" y="1306"/>
              <a:ext cx="1990500" cy="1990200"/>
              <a:chOff x="7067464" y="1306"/>
              <a:chExt cx="1990500" cy="1990200"/>
            </a:xfrm>
          </p:grpSpPr>
          <p:sp>
            <p:nvSpPr>
              <p:cNvPr id="17524" name="Shape 17524"/>
              <p:cNvSpPr/>
              <p:nvPr/>
            </p:nvSpPr>
            <p:spPr>
              <a:xfrm rot="-8648551">
                <a:off x="7594312" y="527720"/>
                <a:ext cx="937226" cy="937226"/>
              </a:xfrm>
              <a:prstGeom prst="ellipse">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25" name="Shape 17525"/>
              <p:cNvSpPr/>
              <p:nvPr/>
            </p:nvSpPr>
            <p:spPr>
              <a:xfrm rot="-8648551">
                <a:off x="7594312" y="527720"/>
                <a:ext cx="937226" cy="937226"/>
              </a:xfrm>
              <a:prstGeom prst="pie">
                <a:avLst>
                  <a:gd name="adj1" fmla="val 19376841"/>
                  <a:gd name="adj2" fmla="val 12313574"/>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26" name="Shape 17526"/>
              <p:cNvSpPr/>
              <p:nvPr/>
            </p:nvSpPr>
            <p:spPr>
              <a:xfrm rot="-8649154">
                <a:off x="7349891" y="283704"/>
                <a:ext cx="1425647" cy="1425403"/>
              </a:xfrm>
              <a:prstGeom prst="ellipse">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527" name="Shape 17527"/>
            <p:cNvGrpSpPr/>
            <p:nvPr/>
          </p:nvGrpSpPr>
          <p:grpSpPr>
            <a:xfrm>
              <a:off x="8207125" y="1807996"/>
              <a:ext cx="795000" cy="795000"/>
              <a:chOff x="8207125" y="1807996"/>
              <a:chExt cx="795000" cy="795000"/>
            </a:xfrm>
          </p:grpSpPr>
          <p:sp>
            <p:nvSpPr>
              <p:cNvPr id="17528" name="Shape 17528"/>
              <p:cNvSpPr/>
              <p:nvPr/>
            </p:nvSpPr>
            <p:spPr>
              <a:xfrm rot="2152054">
                <a:off x="8319942" y="1920812"/>
                <a:ext cx="569367" cy="569367"/>
              </a:xfrm>
              <a:prstGeom prst="ellipse">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29" name="Shape 17529"/>
              <p:cNvSpPr/>
              <p:nvPr/>
            </p:nvSpPr>
            <p:spPr>
              <a:xfrm rot="2150259">
                <a:off x="8408217" y="2008609"/>
                <a:ext cx="393003" cy="393003"/>
              </a:xfrm>
              <a:prstGeom prst="ellipse">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30" name="Shape 17530"/>
              <p:cNvSpPr/>
              <p:nvPr/>
            </p:nvSpPr>
            <p:spPr>
              <a:xfrm rot="2150259">
                <a:off x="8408217" y="2008609"/>
                <a:ext cx="393003" cy="393003"/>
              </a:xfrm>
              <a:prstGeom prst="pie">
                <a:avLst>
                  <a:gd name="adj1" fmla="val 5699893"/>
                  <a:gd name="adj2" fmla="val 12313574"/>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nvGrpSpPr>
            <p:cNvPr id="17531" name="Shape 17531"/>
            <p:cNvGrpSpPr/>
            <p:nvPr/>
          </p:nvGrpSpPr>
          <p:grpSpPr>
            <a:xfrm>
              <a:off x="6790514" y="118856"/>
              <a:ext cx="548700" cy="548700"/>
              <a:chOff x="6790514" y="118856"/>
              <a:chExt cx="548700" cy="548700"/>
            </a:xfrm>
          </p:grpSpPr>
          <p:sp>
            <p:nvSpPr>
              <p:cNvPr id="17532" name="Shape 17532"/>
              <p:cNvSpPr/>
              <p:nvPr/>
            </p:nvSpPr>
            <p:spPr>
              <a:xfrm rot="2150259">
                <a:off x="6868362" y="196704"/>
                <a:ext cx="393003" cy="393003"/>
              </a:xfrm>
              <a:prstGeom prst="ellipse">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33" name="Shape 17533"/>
              <p:cNvSpPr/>
              <p:nvPr/>
            </p:nvSpPr>
            <p:spPr>
              <a:xfrm rot="2150259">
                <a:off x="6868362" y="196704"/>
                <a:ext cx="393003" cy="393003"/>
              </a:xfrm>
              <a:prstGeom prst="pie">
                <a:avLst>
                  <a:gd name="adj1" fmla="val 5699893"/>
                  <a:gd name="adj2" fmla="val 12313574"/>
                </a:avLst>
              </a:prstGeom>
              <a:solidFill>
                <a:schemeClr val="lt1">
                  <a:alpha val="9020"/>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grpSp>
      <p:sp>
        <p:nvSpPr>
          <p:cNvPr id="17534" name="Shape 17534"/>
          <p:cNvSpPr txBox="1">
            <a:spLocks noGrp="1"/>
          </p:cNvSpPr>
          <p:nvPr>
            <p:ph type="title"/>
          </p:nvPr>
        </p:nvSpPr>
        <p:spPr>
          <a:xfrm>
            <a:off x="824000" y="1018133"/>
            <a:ext cx="5857800" cy="4764300"/>
          </a:xfrm>
          <a:prstGeom prst="rect">
            <a:avLst/>
          </a:prstGeom>
          <a:noFill/>
          <a:ln>
            <a:noFill/>
          </a:ln>
        </p:spPr>
        <p:txBody>
          <a:bodyPr lIns="91425" tIns="91425" rIns="91425" bIns="91425" anchor="ctr" anchorCtr="0"/>
          <a:lstStyle>
            <a:lvl1pPr lvl="0" rtl="0">
              <a:spcBef>
                <a:spcPts val="0"/>
              </a:spcBef>
              <a:buClr>
                <a:schemeClr val="lt1"/>
              </a:buClr>
              <a:buSzPct val="100000"/>
              <a:defRPr sz="3600">
                <a:solidFill>
                  <a:schemeClr val="lt1"/>
                </a:solidFill>
              </a:defRPr>
            </a:lvl1pPr>
            <a:lvl2pPr lvl="1" rtl="0">
              <a:spcBef>
                <a:spcPts val="0"/>
              </a:spcBef>
              <a:buClr>
                <a:schemeClr val="lt1"/>
              </a:buClr>
              <a:buSzPct val="100000"/>
              <a:defRPr sz="3600">
                <a:solidFill>
                  <a:schemeClr val="lt1"/>
                </a:solidFill>
              </a:defRPr>
            </a:lvl2pPr>
            <a:lvl3pPr lvl="2" rtl="0">
              <a:spcBef>
                <a:spcPts val="0"/>
              </a:spcBef>
              <a:buClr>
                <a:schemeClr val="lt1"/>
              </a:buClr>
              <a:buSzPct val="100000"/>
              <a:defRPr sz="3600">
                <a:solidFill>
                  <a:schemeClr val="lt1"/>
                </a:solidFill>
              </a:defRPr>
            </a:lvl3pPr>
            <a:lvl4pPr lvl="3" rtl="0">
              <a:spcBef>
                <a:spcPts val="0"/>
              </a:spcBef>
              <a:buClr>
                <a:schemeClr val="lt1"/>
              </a:buClr>
              <a:buSzPct val="100000"/>
              <a:defRPr sz="3600">
                <a:solidFill>
                  <a:schemeClr val="lt1"/>
                </a:solidFill>
              </a:defRPr>
            </a:lvl4pPr>
            <a:lvl5pPr lvl="4" rtl="0">
              <a:spcBef>
                <a:spcPts val="0"/>
              </a:spcBef>
              <a:buClr>
                <a:schemeClr val="lt1"/>
              </a:buClr>
              <a:buSzPct val="100000"/>
              <a:defRPr sz="3600">
                <a:solidFill>
                  <a:schemeClr val="lt1"/>
                </a:solidFill>
              </a:defRPr>
            </a:lvl5pPr>
            <a:lvl6pPr lvl="5" rtl="0">
              <a:spcBef>
                <a:spcPts val="0"/>
              </a:spcBef>
              <a:buClr>
                <a:schemeClr val="lt1"/>
              </a:buClr>
              <a:buSzPct val="100000"/>
              <a:defRPr sz="3600">
                <a:solidFill>
                  <a:schemeClr val="lt1"/>
                </a:solidFill>
              </a:defRPr>
            </a:lvl6pPr>
            <a:lvl7pPr lvl="6" rtl="0">
              <a:spcBef>
                <a:spcPts val="0"/>
              </a:spcBef>
              <a:buClr>
                <a:schemeClr val="lt1"/>
              </a:buClr>
              <a:buSzPct val="100000"/>
              <a:defRPr sz="3600">
                <a:solidFill>
                  <a:schemeClr val="lt1"/>
                </a:solidFill>
              </a:defRPr>
            </a:lvl7pPr>
            <a:lvl8pPr lvl="7" rtl="0">
              <a:spcBef>
                <a:spcPts val="0"/>
              </a:spcBef>
              <a:buClr>
                <a:schemeClr val="lt1"/>
              </a:buClr>
              <a:buSzPct val="100000"/>
              <a:defRPr sz="3600">
                <a:solidFill>
                  <a:schemeClr val="lt1"/>
                </a:solidFill>
              </a:defRPr>
            </a:lvl8pPr>
            <a:lvl9pPr lvl="8" rtl="0">
              <a:spcBef>
                <a:spcPts val="0"/>
              </a:spcBef>
              <a:buClr>
                <a:schemeClr val="lt1"/>
              </a:buClr>
              <a:buSzPct val="100000"/>
              <a:defRPr sz="3600">
                <a:solidFill>
                  <a:schemeClr val="lt1"/>
                </a:solidFill>
              </a:defRPr>
            </a:lvl9pPr>
          </a:lstStyle>
          <a:p>
            <a:endParaRPr/>
          </a:p>
        </p:txBody>
      </p:sp>
      <p:sp>
        <p:nvSpPr>
          <p:cNvPr id="17535" name="Shape 17535"/>
          <p:cNvSpPr txBox="1">
            <a:spLocks noGrp="1"/>
          </p:cNvSpPr>
          <p:nvPr>
            <p:ph type="sldNum" idx="12"/>
          </p:nvPr>
        </p:nvSpPr>
        <p:spPr>
          <a:xfrm>
            <a:off x="8451046" y="6315967"/>
            <a:ext cx="548700" cy="524700"/>
          </a:xfrm>
          <a:prstGeom prst="rect">
            <a:avLst/>
          </a:prstGeom>
          <a:noFill/>
          <a:ln>
            <a:noFill/>
          </a:ln>
        </p:spPr>
        <p:txBody>
          <a:bodyPr lIns="91425" tIns="91425" rIns="91425" bIns="91425" anchor="ctr" anchorCtr="0">
            <a:noAutofit/>
          </a:bodyPr>
          <a:lstStyle/>
          <a:p>
            <a:pPr lvl="0" rtl="0">
              <a:spcBef>
                <a:spcPts val="0"/>
              </a:spcBef>
              <a:buNone/>
            </a:pPr>
            <a:fld id="{00000000-1234-1234-1234-123412341234}" type="slidenum">
              <a:rPr lang="en-IN">
                <a:solidFill>
                  <a:schemeClr val="lt1"/>
                </a:solidFill>
              </a:rPr>
              <a:pPr lvl="0" rtl="0">
                <a:spcBef>
                  <a:spcPts val="0"/>
                </a:spcBef>
                <a:buNone/>
              </a:pPr>
              <a:t>‹#›</a:t>
            </a:fld>
            <a:endParaRPr lang="en-I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17536"/>
        <p:cNvGrpSpPr/>
        <p:nvPr/>
      </p:nvGrpSpPr>
      <p:grpSpPr>
        <a:xfrm>
          <a:off x="0" y="0"/>
          <a:ext cx="0" cy="0"/>
          <a:chOff x="0" y="0"/>
          <a:chExt cx="0" cy="0"/>
        </a:xfrm>
      </p:grpSpPr>
      <p:grpSp>
        <p:nvGrpSpPr>
          <p:cNvPr id="17537" name="Shape 17537"/>
          <p:cNvGrpSpPr/>
          <p:nvPr/>
        </p:nvGrpSpPr>
        <p:grpSpPr>
          <a:xfrm>
            <a:off x="625965" y="399168"/>
            <a:ext cx="999311" cy="1332415"/>
            <a:chOff x="348199" y="179450"/>
            <a:chExt cx="1116300" cy="1116300"/>
          </a:xfrm>
        </p:grpSpPr>
        <p:sp>
          <p:nvSpPr>
            <p:cNvPr id="17538" name="Shape 17538"/>
            <p:cNvSpPr/>
            <p:nvPr/>
          </p:nvSpPr>
          <p:spPr>
            <a:xfrm rot="-5400000">
              <a:off x="574556" y="405787"/>
              <a:ext cx="663600" cy="663599"/>
            </a:xfrm>
            <a:prstGeom prst="pie">
              <a:avLst>
                <a:gd name="adj1" fmla="val 10792838"/>
                <a:gd name="adj2" fmla="val 16200000"/>
              </a:avLst>
            </a:prstGeom>
            <a:solidFill>
              <a:schemeClr val="dk2">
                <a:alpha val="12549"/>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39" name="Shape 1753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sp>
        <p:nvSpPr>
          <p:cNvPr id="17540" name="Shape 17540"/>
          <p:cNvSpPr txBox="1">
            <a:spLocks noGrp="1"/>
          </p:cNvSpPr>
          <p:nvPr>
            <p:ph type="title"/>
          </p:nvPr>
        </p:nvSpPr>
        <p:spPr>
          <a:xfrm>
            <a:off x="1303800" y="798100"/>
            <a:ext cx="3430500" cy="2653500"/>
          </a:xfrm>
          <a:prstGeom prst="rect">
            <a:avLst/>
          </a:prstGeom>
          <a:noFill/>
          <a:ln w="9525" cap="flat" cmpd="sng">
            <a:solidFill>
              <a:schemeClr val="lt1"/>
            </a:solidFill>
            <a:prstDash val="solid"/>
            <a:round/>
            <a:headEnd type="none" w="med" len="med"/>
            <a:tailEnd type="none" w="med" len="med"/>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41" name="Shape 17541"/>
          <p:cNvSpPr txBox="1">
            <a:spLocks noGrp="1"/>
          </p:cNvSpPr>
          <p:nvPr>
            <p:ph type="subTitle" idx="1"/>
          </p:nvPr>
        </p:nvSpPr>
        <p:spPr>
          <a:xfrm>
            <a:off x="1303800" y="3657603"/>
            <a:ext cx="3430500" cy="968100"/>
          </a:xfrm>
          <a:prstGeom prst="rect">
            <a:avLst/>
          </a:prstGeom>
          <a:noFill/>
          <a:ln w="9525" cap="flat" cmpd="sng">
            <a:solidFill>
              <a:schemeClr val="lt1"/>
            </a:solidFill>
            <a:prstDash val="solid"/>
            <a:round/>
            <a:headEnd type="none" w="med" len="med"/>
            <a:tailEnd type="none" w="med" len="med"/>
          </a:ln>
        </p:spPr>
        <p:txBody>
          <a:bodyPr lIns="91425" tIns="91425" rIns="91425" bIns="91425" anchor="t" anchorCtr="0"/>
          <a:lstStyle>
            <a:lvl1pPr lvl="0" rtl="0">
              <a:lnSpc>
                <a:spcPct val="100000"/>
              </a:lnSpc>
              <a:spcBef>
                <a:spcPts val="0"/>
              </a:spcBef>
              <a:spcAft>
                <a:spcPts val="0"/>
              </a:spcAft>
              <a:buSzPct val="100000"/>
              <a:buNone/>
              <a:defRPr sz="1600"/>
            </a:lvl1pPr>
            <a:lvl2pPr lvl="1" rtl="0">
              <a:lnSpc>
                <a:spcPct val="100000"/>
              </a:lnSpc>
              <a:spcBef>
                <a:spcPts val="0"/>
              </a:spcBef>
              <a:spcAft>
                <a:spcPts val="0"/>
              </a:spcAft>
              <a:buSzPct val="100000"/>
              <a:buNone/>
              <a:defRPr sz="1600"/>
            </a:lvl2pPr>
            <a:lvl3pPr lvl="2" rtl="0">
              <a:lnSpc>
                <a:spcPct val="100000"/>
              </a:lnSpc>
              <a:spcBef>
                <a:spcPts val="0"/>
              </a:spcBef>
              <a:spcAft>
                <a:spcPts val="0"/>
              </a:spcAft>
              <a:buSzPct val="100000"/>
              <a:buNone/>
              <a:defRPr sz="1600"/>
            </a:lvl3pPr>
            <a:lvl4pPr lvl="3" rtl="0">
              <a:lnSpc>
                <a:spcPct val="100000"/>
              </a:lnSpc>
              <a:spcBef>
                <a:spcPts val="0"/>
              </a:spcBef>
              <a:spcAft>
                <a:spcPts val="0"/>
              </a:spcAft>
              <a:buSzPct val="100000"/>
              <a:buNone/>
              <a:defRPr sz="1600"/>
            </a:lvl4pPr>
            <a:lvl5pPr lvl="4" rtl="0">
              <a:lnSpc>
                <a:spcPct val="100000"/>
              </a:lnSpc>
              <a:spcBef>
                <a:spcPts val="0"/>
              </a:spcBef>
              <a:spcAft>
                <a:spcPts val="0"/>
              </a:spcAft>
              <a:buSzPct val="100000"/>
              <a:buNone/>
              <a:defRPr sz="1600"/>
            </a:lvl5pPr>
            <a:lvl6pPr lvl="5" rtl="0">
              <a:lnSpc>
                <a:spcPct val="100000"/>
              </a:lnSpc>
              <a:spcBef>
                <a:spcPts val="0"/>
              </a:spcBef>
              <a:spcAft>
                <a:spcPts val="0"/>
              </a:spcAft>
              <a:buSzPct val="100000"/>
              <a:buNone/>
              <a:defRPr sz="1600"/>
            </a:lvl6pPr>
            <a:lvl7pPr lvl="6" rtl="0">
              <a:lnSpc>
                <a:spcPct val="100000"/>
              </a:lnSpc>
              <a:spcBef>
                <a:spcPts val="0"/>
              </a:spcBef>
              <a:spcAft>
                <a:spcPts val="0"/>
              </a:spcAft>
              <a:buSzPct val="100000"/>
              <a:buNone/>
              <a:defRPr sz="1600"/>
            </a:lvl7pPr>
            <a:lvl8pPr lvl="7" rtl="0">
              <a:lnSpc>
                <a:spcPct val="100000"/>
              </a:lnSpc>
              <a:spcBef>
                <a:spcPts val="0"/>
              </a:spcBef>
              <a:spcAft>
                <a:spcPts val="0"/>
              </a:spcAft>
              <a:buSzPct val="100000"/>
              <a:buNone/>
              <a:defRPr sz="1600"/>
            </a:lvl8pPr>
            <a:lvl9pPr lvl="8" rtl="0">
              <a:lnSpc>
                <a:spcPct val="100000"/>
              </a:lnSpc>
              <a:spcBef>
                <a:spcPts val="0"/>
              </a:spcBef>
              <a:spcAft>
                <a:spcPts val="0"/>
              </a:spcAft>
              <a:buSzPct val="100000"/>
              <a:buNone/>
              <a:defRPr sz="1600"/>
            </a:lvl9pPr>
          </a:lstStyle>
          <a:p>
            <a:endParaRPr/>
          </a:p>
        </p:txBody>
      </p:sp>
      <p:sp>
        <p:nvSpPr>
          <p:cNvPr id="17542" name="Shape 17542"/>
          <p:cNvSpPr txBox="1">
            <a:spLocks noGrp="1"/>
          </p:cNvSpPr>
          <p:nvPr>
            <p:ph type="body" idx="2"/>
          </p:nvPr>
        </p:nvSpPr>
        <p:spPr>
          <a:xfrm>
            <a:off x="4903700" y="881333"/>
            <a:ext cx="3430500" cy="5160900"/>
          </a:xfrm>
          <a:prstGeom prst="rect">
            <a:avLst/>
          </a:prstGeom>
          <a:noFill/>
          <a:ln w="9525" cap="flat" cmpd="sng">
            <a:solidFill>
              <a:schemeClr val="lt1"/>
            </a:solidFill>
            <a:prstDash val="solid"/>
            <a:round/>
            <a:headEnd type="none" w="med" len="med"/>
            <a:tailEnd type="none" w="med" len="med"/>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7543" name="Shape 17543"/>
          <p:cNvSpPr txBox="1">
            <a:spLocks noGrp="1"/>
          </p:cNvSpPr>
          <p:nvPr>
            <p:ph type="sldNum" idx="12"/>
          </p:nvPr>
        </p:nvSpPr>
        <p:spPr>
          <a:xfrm>
            <a:off x="8451046" y="6315967"/>
            <a:ext cx="548700" cy="524700"/>
          </a:xfrm>
          <a:prstGeom prst="rect">
            <a:avLst/>
          </a:prstGeom>
          <a:noFill/>
          <a:ln>
            <a:noFill/>
          </a:ln>
        </p:spPr>
        <p:txBody>
          <a:bodyPr lIns="91425" tIns="91425" rIns="91425" bIns="91425" anchor="ctr" anchorCtr="0">
            <a:noAutofit/>
          </a:bodyPr>
          <a:lstStyle/>
          <a:p>
            <a:pPr lvl="0" rtl="0">
              <a:spcBef>
                <a:spcPts val="0"/>
              </a:spcBef>
              <a:buNone/>
            </a:pPr>
            <a:fld id="{00000000-1234-1234-1234-123412341234}" type="slidenum">
              <a:rPr lang="en-IN"/>
              <a:pPr lvl="0" rtl="0">
                <a:spcBef>
                  <a:spcPts val="0"/>
                </a:spcBef>
                <a:buNone/>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17544"/>
        <p:cNvGrpSpPr/>
        <p:nvPr/>
      </p:nvGrpSpPr>
      <p:grpSpPr>
        <a:xfrm>
          <a:off x="0" y="0"/>
          <a:ext cx="0" cy="0"/>
          <a:chOff x="0" y="0"/>
          <a:chExt cx="0" cy="0"/>
        </a:xfrm>
      </p:grpSpPr>
      <p:grpSp>
        <p:nvGrpSpPr>
          <p:cNvPr id="17545" name="Shape 17545"/>
          <p:cNvGrpSpPr/>
          <p:nvPr/>
        </p:nvGrpSpPr>
        <p:grpSpPr>
          <a:xfrm>
            <a:off x="713372" y="5129497"/>
            <a:ext cx="825392" cy="1100560"/>
            <a:chOff x="348199" y="179450"/>
            <a:chExt cx="1116300" cy="1116300"/>
          </a:xfrm>
        </p:grpSpPr>
        <p:sp>
          <p:nvSpPr>
            <p:cNvPr id="17546" name="Shape 17546"/>
            <p:cNvSpPr/>
            <p:nvPr/>
          </p:nvSpPr>
          <p:spPr>
            <a:xfrm rot="-5400000">
              <a:off x="574556" y="405787"/>
              <a:ext cx="663600" cy="663599"/>
            </a:xfrm>
            <a:prstGeom prst="pie">
              <a:avLst>
                <a:gd name="adj1" fmla="val 10792838"/>
                <a:gd name="adj2" fmla="val 16200000"/>
              </a:avLst>
            </a:prstGeom>
            <a:solidFill>
              <a:schemeClr val="dk2">
                <a:alpha val="12549"/>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sp>
          <p:nvSpPr>
            <p:cNvPr id="17547" name="Shape 1754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a:spcBef>
                  <a:spcPts val="0"/>
                </a:spcBef>
                <a:buNone/>
              </a:pPr>
              <a:endParaRPr/>
            </a:p>
          </p:txBody>
        </p:sp>
      </p:grpSp>
      <p:sp>
        <p:nvSpPr>
          <p:cNvPr id="17548" name="Shape 17548"/>
          <p:cNvSpPr txBox="1">
            <a:spLocks noGrp="1"/>
          </p:cNvSpPr>
          <p:nvPr>
            <p:ph type="body" idx="1"/>
          </p:nvPr>
        </p:nvSpPr>
        <p:spPr>
          <a:xfrm>
            <a:off x="1303800" y="5518633"/>
            <a:ext cx="5843100" cy="713100"/>
          </a:xfrm>
          <a:prstGeom prst="rect">
            <a:avLst/>
          </a:prstGeom>
          <a:noFill/>
          <a:ln>
            <a:noFill/>
          </a:ln>
        </p:spPr>
        <p:txBody>
          <a:bodyPr lIns="91425" tIns="91425" rIns="91425" bIns="91425" anchor="t" anchorCtr="0"/>
          <a:lstStyle>
            <a:lvl1pPr lvl="0" rtl="0">
              <a:lnSpc>
                <a:spcPct val="100000"/>
              </a:lnSpc>
              <a:spcBef>
                <a:spcPts val="0"/>
              </a:spcBef>
              <a:spcAft>
                <a:spcPts val="0"/>
              </a:spcAft>
              <a:buNone/>
              <a:defRPr/>
            </a:lvl1pPr>
          </a:lstStyle>
          <a:p>
            <a:endParaRPr/>
          </a:p>
        </p:txBody>
      </p:sp>
      <p:sp>
        <p:nvSpPr>
          <p:cNvPr id="17549" name="Shape 17549"/>
          <p:cNvSpPr txBox="1">
            <a:spLocks noGrp="1"/>
          </p:cNvSpPr>
          <p:nvPr>
            <p:ph type="sldNum" idx="12"/>
          </p:nvPr>
        </p:nvSpPr>
        <p:spPr>
          <a:xfrm>
            <a:off x="8451046" y="6315967"/>
            <a:ext cx="548700" cy="524700"/>
          </a:xfrm>
          <a:prstGeom prst="rect">
            <a:avLst/>
          </a:prstGeom>
          <a:noFill/>
          <a:ln>
            <a:noFill/>
          </a:ln>
        </p:spPr>
        <p:txBody>
          <a:bodyPr lIns="91425" tIns="91425" rIns="91425" bIns="91425" anchor="ctr" anchorCtr="0">
            <a:noAutofit/>
          </a:bodyPr>
          <a:lstStyle/>
          <a:p>
            <a:pPr lvl="0" rtl="0">
              <a:spcBef>
                <a:spcPts val="0"/>
              </a:spcBef>
              <a:buNone/>
            </a:pPr>
            <a:fld id="{00000000-1234-1234-1234-123412341234}" type="slidenum">
              <a:rPr lang="en-IN"/>
              <a:pPr lvl="0" rtl="0">
                <a:spcBef>
                  <a:spcPts val="0"/>
                </a:spcBef>
                <a:buNone/>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14"/>
        <p:cNvGrpSpPr/>
        <p:nvPr/>
      </p:nvGrpSpPr>
      <p:grpSpPr>
        <a:xfrm>
          <a:off x="0" y="0"/>
          <a:ext cx="0" cy="0"/>
          <a:chOff x="0" y="0"/>
          <a:chExt cx="0" cy="0"/>
        </a:xfrm>
      </p:grpSpPr>
      <p:sp>
        <p:nvSpPr>
          <p:cNvPr id="17415" name="Shape 17415"/>
          <p:cNvSpPr txBox="1">
            <a:spLocks noGrp="1"/>
          </p:cNvSpPr>
          <p:nvPr>
            <p:ph type="title"/>
          </p:nvPr>
        </p:nvSpPr>
        <p:spPr>
          <a:xfrm>
            <a:off x="311700" y="593366"/>
            <a:ext cx="8520600" cy="763500"/>
          </a:xfrm>
          <a:prstGeom prst="rect">
            <a:avLst/>
          </a:prstGeom>
          <a:noFill/>
          <a:ln>
            <a:noFill/>
          </a:ln>
        </p:spPr>
        <p:txBody>
          <a:bodyPr lIns="91425" tIns="91425" rIns="91425" bIns="91425" anchor="t" anchorCtr="0"/>
          <a:lstStyle>
            <a:lvl1pPr lvl="0" rtl="0">
              <a:spcBef>
                <a:spcPts val="0"/>
              </a:spcBef>
              <a:buClr>
                <a:schemeClr val="dk2"/>
              </a:buClr>
              <a:buSzPct val="100000"/>
              <a:buFont typeface="Maven Pro"/>
              <a:buNone/>
              <a:defRPr sz="2800" b="1">
                <a:solidFill>
                  <a:schemeClr val="dk2"/>
                </a:solidFill>
                <a:latin typeface="Maven Pro"/>
                <a:ea typeface="Maven Pro"/>
                <a:cs typeface="Maven Pro"/>
                <a:sym typeface="Maven Pro"/>
              </a:defRPr>
            </a:lvl1pPr>
            <a:lvl2pPr lvl="1" rtl="0">
              <a:spcBef>
                <a:spcPts val="0"/>
              </a:spcBef>
              <a:buClr>
                <a:schemeClr val="dk2"/>
              </a:buClr>
              <a:buSzPct val="100000"/>
              <a:buFont typeface="Maven Pro"/>
              <a:buNone/>
              <a:defRPr sz="2800" b="1">
                <a:solidFill>
                  <a:schemeClr val="dk2"/>
                </a:solidFill>
                <a:latin typeface="Maven Pro"/>
                <a:ea typeface="Maven Pro"/>
                <a:cs typeface="Maven Pro"/>
                <a:sym typeface="Maven Pro"/>
              </a:defRPr>
            </a:lvl2pPr>
            <a:lvl3pPr lvl="2" rtl="0">
              <a:spcBef>
                <a:spcPts val="0"/>
              </a:spcBef>
              <a:buClr>
                <a:schemeClr val="dk2"/>
              </a:buClr>
              <a:buSzPct val="100000"/>
              <a:buFont typeface="Maven Pro"/>
              <a:buNone/>
              <a:defRPr sz="2800" b="1">
                <a:solidFill>
                  <a:schemeClr val="dk2"/>
                </a:solidFill>
                <a:latin typeface="Maven Pro"/>
                <a:ea typeface="Maven Pro"/>
                <a:cs typeface="Maven Pro"/>
                <a:sym typeface="Maven Pro"/>
              </a:defRPr>
            </a:lvl3pPr>
            <a:lvl4pPr lvl="3" rtl="0">
              <a:spcBef>
                <a:spcPts val="0"/>
              </a:spcBef>
              <a:buClr>
                <a:schemeClr val="dk2"/>
              </a:buClr>
              <a:buSzPct val="100000"/>
              <a:buFont typeface="Maven Pro"/>
              <a:buNone/>
              <a:defRPr sz="2800" b="1">
                <a:solidFill>
                  <a:schemeClr val="dk2"/>
                </a:solidFill>
                <a:latin typeface="Maven Pro"/>
                <a:ea typeface="Maven Pro"/>
                <a:cs typeface="Maven Pro"/>
                <a:sym typeface="Maven Pro"/>
              </a:defRPr>
            </a:lvl4pPr>
            <a:lvl5pPr lvl="4" rtl="0">
              <a:spcBef>
                <a:spcPts val="0"/>
              </a:spcBef>
              <a:buClr>
                <a:schemeClr val="dk2"/>
              </a:buClr>
              <a:buSzPct val="100000"/>
              <a:buFont typeface="Maven Pro"/>
              <a:buNone/>
              <a:defRPr sz="2800" b="1">
                <a:solidFill>
                  <a:schemeClr val="dk2"/>
                </a:solidFill>
                <a:latin typeface="Maven Pro"/>
                <a:ea typeface="Maven Pro"/>
                <a:cs typeface="Maven Pro"/>
                <a:sym typeface="Maven Pro"/>
              </a:defRPr>
            </a:lvl5pPr>
            <a:lvl6pPr lvl="5" rtl="0">
              <a:spcBef>
                <a:spcPts val="0"/>
              </a:spcBef>
              <a:buClr>
                <a:schemeClr val="dk2"/>
              </a:buClr>
              <a:buSzPct val="100000"/>
              <a:buFont typeface="Maven Pro"/>
              <a:buNone/>
              <a:defRPr sz="2800" b="1">
                <a:solidFill>
                  <a:schemeClr val="dk2"/>
                </a:solidFill>
                <a:latin typeface="Maven Pro"/>
                <a:ea typeface="Maven Pro"/>
                <a:cs typeface="Maven Pro"/>
                <a:sym typeface="Maven Pro"/>
              </a:defRPr>
            </a:lvl6pPr>
            <a:lvl7pPr lvl="6" rtl="0">
              <a:spcBef>
                <a:spcPts val="0"/>
              </a:spcBef>
              <a:buClr>
                <a:schemeClr val="dk2"/>
              </a:buClr>
              <a:buSzPct val="100000"/>
              <a:buFont typeface="Maven Pro"/>
              <a:buNone/>
              <a:defRPr sz="2800" b="1">
                <a:solidFill>
                  <a:schemeClr val="dk2"/>
                </a:solidFill>
                <a:latin typeface="Maven Pro"/>
                <a:ea typeface="Maven Pro"/>
                <a:cs typeface="Maven Pro"/>
                <a:sym typeface="Maven Pro"/>
              </a:defRPr>
            </a:lvl7pPr>
            <a:lvl8pPr lvl="7" rtl="0">
              <a:spcBef>
                <a:spcPts val="0"/>
              </a:spcBef>
              <a:buClr>
                <a:schemeClr val="dk2"/>
              </a:buClr>
              <a:buSzPct val="100000"/>
              <a:buFont typeface="Maven Pro"/>
              <a:buNone/>
              <a:defRPr sz="2800" b="1">
                <a:solidFill>
                  <a:schemeClr val="dk2"/>
                </a:solidFill>
                <a:latin typeface="Maven Pro"/>
                <a:ea typeface="Maven Pro"/>
                <a:cs typeface="Maven Pro"/>
                <a:sym typeface="Maven Pro"/>
              </a:defRPr>
            </a:lvl8pPr>
            <a:lvl9pPr lvl="8" rtl="0">
              <a:spcBef>
                <a:spcPts val="0"/>
              </a:spcBef>
              <a:buClr>
                <a:schemeClr val="dk2"/>
              </a:buClr>
              <a:buSzPct val="100000"/>
              <a:buFont typeface="Maven Pro"/>
              <a:buNone/>
              <a:defRPr sz="2800" b="1">
                <a:solidFill>
                  <a:schemeClr val="dk2"/>
                </a:solidFill>
                <a:latin typeface="Maven Pro"/>
                <a:ea typeface="Maven Pro"/>
                <a:cs typeface="Maven Pro"/>
                <a:sym typeface="Maven Pro"/>
              </a:defRPr>
            </a:lvl9pPr>
          </a:lstStyle>
          <a:p>
            <a:endParaRPr/>
          </a:p>
        </p:txBody>
      </p:sp>
      <p:sp>
        <p:nvSpPr>
          <p:cNvPr id="17416" name="Shape 17416"/>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2"/>
              </a:buClr>
              <a:buSzPct val="100000"/>
              <a:buFont typeface="Nunito"/>
              <a:defRPr sz="1300">
                <a:solidFill>
                  <a:schemeClr val="dk2"/>
                </a:solidFill>
                <a:latin typeface="Nunito"/>
                <a:ea typeface="Nunito"/>
                <a:cs typeface="Nunito"/>
                <a:sym typeface="Nunito"/>
              </a:defRPr>
            </a:lvl1pPr>
            <a:lvl2pPr lvl="1" rtl="0">
              <a:lnSpc>
                <a:spcPct val="115000"/>
              </a:lnSpc>
              <a:spcBef>
                <a:spcPts val="0"/>
              </a:spcBef>
              <a:spcAft>
                <a:spcPts val="1600"/>
              </a:spcAft>
              <a:buClr>
                <a:schemeClr val="dk2"/>
              </a:buClr>
              <a:buSzPct val="100000"/>
              <a:buFont typeface="Nunito"/>
              <a:defRPr sz="1100">
                <a:solidFill>
                  <a:schemeClr val="dk2"/>
                </a:solidFill>
                <a:latin typeface="Nunito"/>
                <a:ea typeface="Nunito"/>
                <a:cs typeface="Nunito"/>
                <a:sym typeface="Nunito"/>
              </a:defRPr>
            </a:lvl2pPr>
            <a:lvl3pPr lvl="2" rtl="0">
              <a:lnSpc>
                <a:spcPct val="115000"/>
              </a:lnSpc>
              <a:spcBef>
                <a:spcPts val="0"/>
              </a:spcBef>
              <a:spcAft>
                <a:spcPts val="1600"/>
              </a:spcAft>
              <a:buClr>
                <a:schemeClr val="dk2"/>
              </a:buClr>
              <a:buSzPct val="100000"/>
              <a:buFont typeface="Nunito"/>
              <a:defRPr sz="1100">
                <a:solidFill>
                  <a:schemeClr val="dk2"/>
                </a:solidFill>
                <a:latin typeface="Nunito"/>
                <a:ea typeface="Nunito"/>
                <a:cs typeface="Nunito"/>
                <a:sym typeface="Nunito"/>
              </a:defRPr>
            </a:lvl3pPr>
            <a:lvl4pPr lvl="3" rtl="0">
              <a:lnSpc>
                <a:spcPct val="115000"/>
              </a:lnSpc>
              <a:spcBef>
                <a:spcPts val="0"/>
              </a:spcBef>
              <a:spcAft>
                <a:spcPts val="1600"/>
              </a:spcAft>
              <a:buClr>
                <a:schemeClr val="dk2"/>
              </a:buClr>
              <a:buSzPct val="100000"/>
              <a:buFont typeface="Nunito"/>
              <a:defRPr sz="1100">
                <a:solidFill>
                  <a:schemeClr val="dk2"/>
                </a:solidFill>
                <a:latin typeface="Nunito"/>
                <a:ea typeface="Nunito"/>
                <a:cs typeface="Nunito"/>
                <a:sym typeface="Nunito"/>
              </a:defRPr>
            </a:lvl4pPr>
            <a:lvl5pPr lvl="4" rtl="0">
              <a:lnSpc>
                <a:spcPct val="115000"/>
              </a:lnSpc>
              <a:spcBef>
                <a:spcPts val="0"/>
              </a:spcBef>
              <a:spcAft>
                <a:spcPts val="1600"/>
              </a:spcAft>
              <a:buClr>
                <a:schemeClr val="dk2"/>
              </a:buClr>
              <a:buSzPct val="100000"/>
              <a:buFont typeface="Nunito"/>
              <a:defRPr sz="1100">
                <a:solidFill>
                  <a:schemeClr val="dk2"/>
                </a:solidFill>
                <a:latin typeface="Nunito"/>
                <a:ea typeface="Nunito"/>
                <a:cs typeface="Nunito"/>
                <a:sym typeface="Nunito"/>
              </a:defRPr>
            </a:lvl5pPr>
            <a:lvl6pPr lvl="5" rtl="0">
              <a:lnSpc>
                <a:spcPct val="115000"/>
              </a:lnSpc>
              <a:spcBef>
                <a:spcPts val="0"/>
              </a:spcBef>
              <a:spcAft>
                <a:spcPts val="1600"/>
              </a:spcAft>
              <a:buClr>
                <a:schemeClr val="dk2"/>
              </a:buClr>
              <a:buSzPct val="100000"/>
              <a:buFont typeface="Nunito"/>
              <a:defRPr sz="1100">
                <a:solidFill>
                  <a:schemeClr val="dk2"/>
                </a:solidFill>
                <a:latin typeface="Nunito"/>
                <a:ea typeface="Nunito"/>
                <a:cs typeface="Nunito"/>
                <a:sym typeface="Nunito"/>
              </a:defRPr>
            </a:lvl6pPr>
            <a:lvl7pPr lvl="6" rtl="0">
              <a:lnSpc>
                <a:spcPct val="115000"/>
              </a:lnSpc>
              <a:spcBef>
                <a:spcPts val="0"/>
              </a:spcBef>
              <a:spcAft>
                <a:spcPts val="1600"/>
              </a:spcAft>
              <a:buClr>
                <a:schemeClr val="dk2"/>
              </a:buClr>
              <a:buSzPct val="100000"/>
              <a:buFont typeface="Nunito"/>
              <a:defRPr sz="1100">
                <a:solidFill>
                  <a:schemeClr val="dk2"/>
                </a:solidFill>
                <a:latin typeface="Nunito"/>
                <a:ea typeface="Nunito"/>
                <a:cs typeface="Nunito"/>
                <a:sym typeface="Nunito"/>
              </a:defRPr>
            </a:lvl7pPr>
            <a:lvl8pPr lvl="7" rtl="0">
              <a:lnSpc>
                <a:spcPct val="115000"/>
              </a:lnSpc>
              <a:spcBef>
                <a:spcPts val="0"/>
              </a:spcBef>
              <a:spcAft>
                <a:spcPts val="1600"/>
              </a:spcAft>
              <a:buClr>
                <a:schemeClr val="dk2"/>
              </a:buClr>
              <a:buSzPct val="100000"/>
              <a:buFont typeface="Nunito"/>
              <a:defRPr sz="1100">
                <a:solidFill>
                  <a:schemeClr val="dk2"/>
                </a:solidFill>
                <a:latin typeface="Nunito"/>
                <a:ea typeface="Nunito"/>
                <a:cs typeface="Nunito"/>
                <a:sym typeface="Nunito"/>
              </a:defRPr>
            </a:lvl8pPr>
            <a:lvl9pPr lvl="8" rtl="0">
              <a:lnSpc>
                <a:spcPct val="115000"/>
              </a:lnSpc>
              <a:spcBef>
                <a:spcPts val="0"/>
              </a:spcBef>
              <a:spcAft>
                <a:spcPts val="1600"/>
              </a:spcAft>
              <a:buClr>
                <a:schemeClr val="dk2"/>
              </a:buClr>
              <a:buSzPct val="100000"/>
              <a:buFont typeface="Nunito"/>
              <a:defRPr sz="1100">
                <a:solidFill>
                  <a:schemeClr val="dk2"/>
                </a:solidFill>
                <a:latin typeface="Nunito"/>
                <a:ea typeface="Nunito"/>
                <a:cs typeface="Nunito"/>
                <a:sym typeface="Nunito"/>
              </a:defRPr>
            </a:lvl9pPr>
          </a:lstStyle>
          <a:p>
            <a:endParaRPr/>
          </a:p>
        </p:txBody>
      </p:sp>
      <p:sp>
        <p:nvSpPr>
          <p:cNvPr id="17417" name="Shape 17417"/>
          <p:cNvSpPr txBox="1">
            <a:spLocks noGrp="1"/>
          </p:cNvSpPr>
          <p:nvPr>
            <p:ph type="sldNum" idx="12"/>
          </p:nvPr>
        </p:nvSpPr>
        <p:spPr>
          <a:xfrm>
            <a:off x="8451046" y="6315967"/>
            <a:ext cx="548700" cy="5247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IN" sz="900">
                <a:solidFill>
                  <a:schemeClr val="dk2"/>
                </a:solidFill>
                <a:latin typeface="Nunito"/>
                <a:ea typeface="Nunito"/>
                <a:cs typeface="Nunito"/>
                <a:sym typeface="Nunito"/>
              </a:rPr>
              <a:pPr lvl="0" algn="r" rtl="0">
                <a:spcBef>
                  <a:spcPts val="0"/>
                </a:spcBef>
                <a:buNone/>
              </a:pPr>
              <a:t>‹#›</a:t>
            </a:fld>
            <a:endParaRPr lang="en-IN" sz="900">
              <a:solidFill>
                <a:schemeClr val="dk2"/>
              </a:solidFill>
              <a:latin typeface="Nunito"/>
              <a:ea typeface="Nunito"/>
              <a:cs typeface="Nunito"/>
              <a:sym typeface="Nunito"/>
            </a:endParaRPr>
          </a:p>
        </p:txBody>
      </p:sp>
    </p:spTree>
  </p:cSld>
  <p:clrMap bg1="lt1" tx1="dk1" bg2="dk2" tx2="lt2" accent1="accent1" accent2="accent2" accent3="accent3" accent4="accent4" accent5="accent5" accent6="accent6" hlink="hlink" folHlink="folHlink"/>
  <p:sldLayoutIdLst>
    <p:sldLayoutId id="2147483648"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eg"/><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688"/>
        <p:cNvGrpSpPr/>
        <p:nvPr/>
      </p:nvGrpSpPr>
      <p:grpSpPr>
        <a:xfrm>
          <a:off x="0" y="0"/>
          <a:ext cx="0" cy="0"/>
          <a:chOff x="0" y="0"/>
          <a:chExt cx="0" cy="0"/>
        </a:xfrm>
      </p:grpSpPr>
      <p:sp>
        <p:nvSpPr>
          <p:cNvPr id="17689" name="Shape 17689"/>
          <p:cNvSpPr/>
          <p:nvPr/>
        </p:nvSpPr>
        <p:spPr>
          <a:xfrm>
            <a:off x="781050" y="0"/>
            <a:ext cx="7543800" cy="2819400"/>
          </a:xfrm>
          <a:custGeom>
            <a:avLst/>
            <a:gdLst/>
            <a:ahLst/>
            <a:cxnLst/>
            <a:rect l="0" t="0" r="0" b="0"/>
            <a:pathLst>
              <a:path w="120000" h="120000" extrusionOk="0">
                <a:moveTo>
                  <a:pt x="0" y="120000"/>
                </a:moveTo>
                <a:lnTo>
                  <a:pt x="120000" y="120000"/>
                </a:lnTo>
                <a:lnTo>
                  <a:pt x="120000" y="0"/>
                </a:lnTo>
                <a:lnTo>
                  <a:pt x="0" y="0"/>
                </a:lnTo>
                <a:lnTo>
                  <a:pt x="0" y="120000"/>
                </a:lnTo>
                <a:close/>
              </a:path>
            </a:pathLst>
          </a:custGeom>
          <a:solidFill>
            <a:srgbClr val="AC0000"/>
          </a:solidFill>
          <a:ln>
            <a:noFill/>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690" name="Shape 17690"/>
          <p:cNvSpPr/>
          <p:nvPr/>
        </p:nvSpPr>
        <p:spPr>
          <a:xfrm>
            <a:off x="914400" y="6248400"/>
            <a:ext cx="7543800" cy="0"/>
          </a:xfrm>
          <a:custGeom>
            <a:avLst/>
            <a:gdLst/>
            <a:ahLst/>
            <a:cxnLst/>
            <a:rect l="0" t="0" r="0" b="0"/>
            <a:pathLst>
              <a:path w="120000" h="120000" extrusionOk="0">
                <a:moveTo>
                  <a:pt x="0" y="0"/>
                </a:moveTo>
                <a:lnTo>
                  <a:pt x="120000" y="0"/>
                </a:lnTo>
              </a:path>
            </a:pathLst>
          </a:custGeom>
          <a:noFill/>
          <a:ln w="29825" cap="flat" cmpd="sng">
            <a:solidFill>
              <a:srgbClr val="AC0000"/>
            </a:solidFill>
            <a:prstDash val="solid"/>
            <a:round/>
            <a:headEnd type="none" w="med" len="med"/>
            <a:tailEnd type="none" w="med" len="med"/>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691" name="Shape 17691"/>
          <p:cNvSpPr txBox="1"/>
          <p:nvPr/>
        </p:nvSpPr>
        <p:spPr>
          <a:xfrm>
            <a:off x="917891" y="1828800"/>
            <a:ext cx="6084000" cy="965700"/>
          </a:xfrm>
          <a:prstGeom prst="rect">
            <a:avLst/>
          </a:prstGeom>
          <a:noFill/>
          <a:ln>
            <a:noFill/>
          </a:ln>
        </p:spPr>
        <p:txBody>
          <a:bodyPr lIns="0" tIns="0" rIns="0" bIns="0" anchor="t" anchorCtr="0">
            <a:noAutofit/>
          </a:bodyPr>
          <a:lstStyle/>
          <a:p>
            <a:pPr marL="12700" marR="0" lvl="0" indent="0" algn="l" rtl="0">
              <a:lnSpc>
                <a:spcPct val="100000"/>
              </a:lnSpc>
              <a:spcBef>
                <a:spcPts val="0"/>
              </a:spcBef>
              <a:buSzPct val="25000"/>
              <a:buNone/>
            </a:pPr>
            <a:r>
              <a:rPr lang="en-IN" sz="6000" b="1">
                <a:solidFill>
                  <a:srgbClr val="FFFFFF"/>
                </a:solidFill>
                <a:latin typeface="Calibri"/>
                <a:ea typeface="Calibri"/>
                <a:cs typeface="Calibri"/>
                <a:sym typeface="Calibri"/>
              </a:rPr>
              <a:t>LIFI-LIGHT FIDELITY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57"/>
        <p:cNvGrpSpPr/>
        <p:nvPr/>
      </p:nvGrpSpPr>
      <p:grpSpPr>
        <a:xfrm>
          <a:off x="0" y="0"/>
          <a:ext cx="0" cy="0"/>
          <a:chOff x="0" y="0"/>
          <a:chExt cx="0" cy="0"/>
        </a:xfrm>
      </p:grpSpPr>
      <p:sp>
        <p:nvSpPr>
          <p:cNvPr id="17758" name="Shape 17758"/>
          <p:cNvSpPr/>
          <p:nvPr/>
        </p:nvSpPr>
        <p:spPr>
          <a:xfrm>
            <a:off x="781050" y="0"/>
            <a:ext cx="7543800" cy="381000"/>
          </a:xfrm>
          <a:custGeom>
            <a:avLst/>
            <a:gdLst/>
            <a:ahLst/>
            <a:cxnLst/>
            <a:rect l="0" t="0" r="0" b="0"/>
            <a:pathLst>
              <a:path w="120000" h="120000" extrusionOk="0">
                <a:moveTo>
                  <a:pt x="0" y="120000"/>
                </a:moveTo>
                <a:lnTo>
                  <a:pt x="120000" y="120000"/>
                </a:lnTo>
                <a:lnTo>
                  <a:pt x="120000" y="0"/>
                </a:lnTo>
                <a:lnTo>
                  <a:pt x="0" y="0"/>
                </a:lnTo>
                <a:lnTo>
                  <a:pt x="0" y="120000"/>
                </a:lnTo>
                <a:close/>
              </a:path>
            </a:pathLst>
          </a:custGeom>
          <a:solidFill>
            <a:srgbClr val="AC0000"/>
          </a:solidFill>
          <a:ln>
            <a:noFill/>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759" name="Shape 17759"/>
          <p:cNvSpPr/>
          <p:nvPr/>
        </p:nvSpPr>
        <p:spPr>
          <a:xfrm>
            <a:off x="781050" y="6186487"/>
            <a:ext cx="7543800" cy="0"/>
          </a:xfrm>
          <a:custGeom>
            <a:avLst/>
            <a:gdLst/>
            <a:ahLst/>
            <a:cxnLst/>
            <a:rect l="0" t="0" r="0" b="0"/>
            <a:pathLst>
              <a:path w="120000" h="120000" extrusionOk="0">
                <a:moveTo>
                  <a:pt x="0" y="0"/>
                </a:moveTo>
                <a:lnTo>
                  <a:pt x="120000" y="0"/>
                </a:lnTo>
              </a:path>
            </a:pathLst>
          </a:custGeom>
          <a:noFill/>
          <a:ln w="29825" cap="flat" cmpd="sng">
            <a:solidFill>
              <a:srgbClr val="AC0000"/>
            </a:solidFill>
            <a:prstDash val="solid"/>
            <a:round/>
            <a:headEnd type="none" w="med" len="med"/>
            <a:tailEnd type="none" w="med" len="med"/>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760" name="Shape 17760"/>
          <p:cNvSpPr txBox="1">
            <a:spLocks noGrp="1"/>
          </p:cNvSpPr>
          <p:nvPr>
            <p:ph type="title"/>
          </p:nvPr>
        </p:nvSpPr>
        <p:spPr>
          <a:xfrm>
            <a:off x="457200" y="274638"/>
            <a:ext cx="8229600" cy="1143000"/>
          </a:xfrm>
          <a:prstGeom prst="rect">
            <a:avLst/>
          </a:prstGeom>
          <a:noFill/>
          <a:ln>
            <a:noFill/>
          </a:ln>
        </p:spPr>
        <p:txBody>
          <a:bodyPr lIns="0" tIns="0" rIns="0" bIns="0" anchor="ctr" anchorCtr="0">
            <a:noAutofit/>
          </a:bodyPr>
          <a:lstStyle/>
          <a:p>
            <a:pPr marL="12700" lvl="0" indent="0" algn="ctr" rtl="0">
              <a:lnSpc>
                <a:spcPct val="100000"/>
              </a:lnSpc>
              <a:spcBef>
                <a:spcPts val="0"/>
              </a:spcBef>
              <a:buClr>
                <a:schemeClr val="dk1"/>
              </a:buClr>
              <a:buSzPct val="25000"/>
              <a:buFont typeface="Calibri"/>
              <a:buNone/>
            </a:pPr>
            <a:r>
              <a:rPr lang="en-IN" sz="5400">
                <a:latin typeface="Calibri"/>
                <a:ea typeface="Calibri"/>
                <a:cs typeface="Calibri"/>
                <a:sym typeface="Calibri"/>
              </a:rPr>
              <a:t>Working</a:t>
            </a:r>
          </a:p>
        </p:txBody>
      </p:sp>
      <p:sp>
        <p:nvSpPr>
          <p:cNvPr id="17761" name="Shape 17761"/>
          <p:cNvSpPr txBox="1"/>
          <p:nvPr/>
        </p:nvSpPr>
        <p:spPr>
          <a:xfrm>
            <a:off x="994091" y="1934845"/>
            <a:ext cx="6028800" cy="2587499"/>
          </a:xfrm>
          <a:prstGeom prst="rect">
            <a:avLst/>
          </a:prstGeom>
          <a:noFill/>
          <a:ln>
            <a:noFill/>
          </a:ln>
        </p:spPr>
        <p:txBody>
          <a:bodyPr lIns="0" tIns="0" rIns="0" bIns="0" anchor="t" anchorCtr="0">
            <a:noAutofit/>
          </a:bodyPr>
          <a:lstStyle/>
          <a:p>
            <a:pPr marL="1727200" marR="0" lvl="3" indent="-355600" algn="l" rtl="0">
              <a:lnSpc>
                <a:spcPct val="119375"/>
              </a:lnSpc>
              <a:spcBef>
                <a:spcPts val="0"/>
              </a:spcBef>
              <a:buNone/>
            </a:pPr>
            <a:endParaRPr sz="2400" b="0" i="0" u="none" strike="noStrike" cap="none">
              <a:solidFill>
                <a:schemeClr val="dk1"/>
              </a:solidFill>
              <a:latin typeface="Calibri"/>
              <a:ea typeface="Calibri"/>
              <a:cs typeface="Calibri"/>
              <a:sym typeface="Calibri"/>
            </a:endParaRPr>
          </a:p>
        </p:txBody>
      </p:sp>
      <p:pic>
        <p:nvPicPr>
          <p:cNvPr id="17762" name="Shape 17762" descr="C:\Users\Dell\Desktop\lifi-logo-631x387.jpg"/>
          <p:cNvPicPr preferRelativeResize="0"/>
          <p:nvPr/>
        </p:nvPicPr>
        <p:blipFill rotWithShape="1">
          <a:blip r:embed="rId2">
            <a:alphaModFix/>
          </a:blip>
          <a:srcRect/>
          <a:stretch/>
        </p:blipFill>
        <p:spPr>
          <a:xfrm>
            <a:off x="7967663" y="6136537"/>
            <a:ext cx="1176300" cy="721500"/>
          </a:xfrm>
          <a:prstGeom prst="rect">
            <a:avLst/>
          </a:prstGeom>
          <a:noFill/>
          <a:ln>
            <a:noFill/>
          </a:ln>
        </p:spPr>
      </p:pic>
      <p:sp>
        <p:nvSpPr>
          <p:cNvPr id="17763" name="Shape 17763"/>
          <p:cNvSpPr txBox="1"/>
          <p:nvPr/>
        </p:nvSpPr>
        <p:spPr>
          <a:xfrm>
            <a:off x="762000" y="6248400"/>
            <a:ext cx="7162800" cy="646200"/>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IN" sz="1800" b="1">
                <a:solidFill>
                  <a:schemeClr val="dk1"/>
                </a:solidFill>
                <a:latin typeface="Calibri"/>
                <a:ea typeface="Calibri"/>
                <a:cs typeface="Calibri"/>
                <a:sym typeface="Calibri"/>
              </a:rPr>
              <a:t>Rise Krishna Sai Prakasam Group Of Institutions,Ongole</a:t>
            </a:r>
          </a:p>
          <a:p>
            <a:pPr marL="0" marR="0" lvl="0" indent="0" algn="l" rtl="0">
              <a:spcBef>
                <a:spcPts val="0"/>
              </a:spcBef>
              <a:buNone/>
            </a:pPr>
            <a:endParaRPr sz="1800">
              <a:solidFill>
                <a:schemeClr val="dk1"/>
              </a:solidFill>
              <a:latin typeface="Calibri"/>
              <a:ea typeface="Calibri"/>
              <a:cs typeface="Calibri"/>
              <a:sym typeface="Calibri"/>
            </a:endParaRPr>
          </a:p>
        </p:txBody>
      </p:sp>
      <p:pic>
        <p:nvPicPr>
          <p:cNvPr id="17764" name="Shape 17764" descr="https://image.slidesharecdn.com/li-fippt-140415083557-phpapp01/95/lifi-technology-in-wireless-communication-13-638.jpg?cb=1397551122"/>
          <p:cNvPicPr preferRelativeResize="0"/>
          <p:nvPr/>
        </p:nvPicPr>
        <p:blipFill rotWithShape="1">
          <a:blip r:embed="rId3">
            <a:alphaModFix/>
          </a:blip>
          <a:srcRect/>
          <a:stretch/>
        </p:blipFill>
        <p:spPr>
          <a:xfrm>
            <a:off x="838200" y="1219200"/>
            <a:ext cx="7543800" cy="47103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65"/>
        <p:cNvGrpSpPr/>
        <p:nvPr/>
      </p:nvGrpSpPr>
      <p:grpSpPr>
        <a:xfrm>
          <a:off x="0" y="0"/>
          <a:ext cx="0" cy="0"/>
          <a:chOff x="0" y="0"/>
          <a:chExt cx="0" cy="0"/>
        </a:xfrm>
      </p:grpSpPr>
      <p:sp>
        <p:nvSpPr>
          <p:cNvPr id="17766" name="Shape 17766"/>
          <p:cNvSpPr/>
          <p:nvPr/>
        </p:nvSpPr>
        <p:spPr>
          <a:xfrm>
            <a:off x="781050" y="0"/>
            <a:ext cx="7543800" cy="381000"/>
          </a:xfrm>
          <a:custGeom>
            <a:avLst/>
            <a:gdLst/>
            <a:ahLst/>
            <a:cxnLst/>
            <a:rect l="0" t="0" r="0" b="0"/>
            <a:pathLst>
              <a:path w="120000" h="120000" extrusionOk="0">
                <a:moveTo>
                  <a:pt x="0" y="120000"/>
                </a:moveTo>
                <a:lnTo>
                  <a:pt x="120000" y="120000"/>
                </a:lnTo>
                <a:lnTo>
                  <a:pt x="120000" y="0"/>
                </a:lnTo>
                <a:lnTo>
                  <a:pt x="0" y="0"/>
                </a:lnTo>
                <a:lnTo>
                  <a:pt x="0" y="120000"/>
                </a:lnTo>
                <a:close/>
              </a:path>
            </a:pathLst>
          </a:custGeom>
          <a:solidFill>
            <a:srgbClr val="AC0000"/>
          </a:solidFill>
          <a:ln>
            <a:noFill/>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767" name="Shape 17767"/>
          <p:cNvSpPr/>
          <p:nvPr/>
        </p:nvSpPr>
        <p:spPr>
          <a:xfrm>
            <a:off x="781050" y="6186487"/>
            <a:ext cx="7543800" cy="0"/>
          </a:xfrm>
          <a:custGeom>
            <a:avLst/>
            <a:gdLst/>
            <a:ahLst/>
            <a:cxnLst/>
            <a:rect l="0" t="0" r="0" b="0"/>
            <a:pathLst>
              <a:path w="120000" h="120000" extrusionOk="0">
                <a:moveTo>
                  <a:pt x="0" y="0"/>
                </a:moveTo>
                <a:lnTo>
                  <a:pt x="120000" y="0"/>
                </a:lnTo>
              </a:path>
            </a:pathLst>
          </a:custGeom>
          <a:noFill/>
          <a:ln w="29825" cap="flat" cmpd="sng">
            <a:solidFill>
              <a:srgbClr val="AC0000"/>
            </a:solidFill>
            <a:prstDash val="solid"/>
            <a:round/>
            <a:headEnd type="none" w="med" len="med"/>
            <a:tailEnd type="none" w="med" len="med"/>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768" name="Shape 17768"/>
          <p:cNvSpPr txBox="1">
            <a:spLocks noGrp="1"/>
          </p:cNvSpPr>
          <p:nvPr>
            <p:ph type="title"/>
          </p:nvPr>
        </p:nvSpPr>
        <p:spPr>
          <a:xfrm>
            <a:off x="457200" y="274638"/>
            <a:ext cx="8229600" cy="1143000"/>
          </a:xfrm>
          <a:prstGeom prst="rect">
            <a:avLst/>
          </a:prstGeom>
          <a:noFill/>
          <a:ln>
            <a:noFill/>
          </a:ln>
        </p:spPr>
        <p:txBody>
          <a:bodyPr lIns="0" tIns="0" rIns="0" bIns="0" anchor="ctr" anchorCtr="0">
            <a:noAutofit/>
          </a:bodyPr>
          <a:lstStyle/>
          <a:p>
            <a:pPr marL="12700" lvl="0" indent="0" algn="ctr" rtl="0">
              <a:lnSpc>
                <a:spcPct val="100000"/>
              </a:lnSpc>
              <a:spcBef>
                <a:spcPts val="0"/>
              </a:spcBef>
              <a:buClr>
                <a:schemeClr val="dk1"/>
              </a:buClr>
              <a:buSzPct val="25000"/>
              <a:buFont typeface="Calibri"/>
              <a:buNone/>
            </a:pPr>
            <a:r>
              <a:rPr lang="en-IN" sz="5400">
                <a:latin typeface="Calibri"/>
                <a:ea typeface="Calibri"/>
                <a:cs typeface="Calibri"/>
                <a:sym typeface="Calibri"/>
              </a:rPr>
              <a:t>Li-Fi over Wi-Fi</a:t>
            </a:r>
          </a:p>
        </p:txBody>
      </p:sp>
      <p:sp>
        <p:nvSpPr>
          <p:cNvPr id="17769" name="Shape 17769"/>
          <p:cNvSpPr txBox="1"/>
          <p:nvPr/>
        </p:nvSpPr>
        <p:spPr>
          <a:xfrm>
            <a:off x="994091" y="1934845"/>
            <a:ext cx="6028800" cy="2587499"/>
          </a:xfrm>
          <a:prstGeom prst="rect">
            <a:avLst/>
          </a:prstGeom>
          <a:noFill/>
          <a:ln>
            <a:noFill/>
          </a:ln>
        </p:spPr>
        <p:txBody>
          <a:bodyPr lIns="0" tIns="0" rIns="0" bIns="0" anchor="t" anchorCtr="0">
            <a:noAutofit/>
          </a:bodyPr>
          <a:lstStyle/>
          <a:p>
            <a:pPr marL="1727200" marR="0" lvl="3" indent="-355600" algn="l" rtl="0">
              <a:lnSpc>
                <a:spcPct val="119375"/>
              </a:lnSpc>
              <a:spcBef>
                <a:spcPts val="0"/>
              </a:spcBef>
              <a:buNone/>
            </a:pPr>
            <a:endParaRPr sz="2400" b="0" i="0" u="none" strike="noStrike" cap="none">
              <a:solidFill>
                <a:schemeClr val="dk1"/>
              </a:solidFill>
              <a:latin typeface="Calibri"/>
              <a:ea typeface="Calibri"/>
              <a:cs typeface="Calibri"/>
              <a:sym typeface="Calibri"/>
            </a:endParaRPr>
          </a:p>
        </p:txBody>
      </p:sp>
      <p:pic>
        <p:nvPicPr>
          <p:cNvPr id="17770" name="Shape 17770" descr="C:\Users\Dell\Desktop\lifi-technology-19-638.jpg"/>
          <p:cNvPicPr preferRelativeResize="0"/>
          <p:nvPr/>
        </p:nvPicPr>
        <p:blipFill rotWithShape="1">
          <a:blip r:embed="rId2">
            <a:alphaModFix/>
          </a:blip>
          <a:srcRect/>
          <a:stretch/>
        </p:blipFill>
        <p:spPr>
          <a:xfrm>
            <a:off x="762000" y="1219200"/>
            <a:ext cx="7543800" cy="4800600"/>
          </a:xfrm>
          <a:prstGeom prst="rect">
            <a:avLst/>
          </a:prstGeom>
          <a:noFill/>
          <a:ln>
            <a:noFill/>
          </a:ln>
        </p:spPr>
      </p:pic>
      <p:pic>
        <p:nvPicPr>
          <p:cNvPr id="17771" name="Shape 17771" descr="C:\Users\Dell\Desktop\lifi-logo-631x387.jpg"/>
          <p:cNvPicPr preferRelativeResize="0"/>
          <p:nvPr/>
        </p:nvPicPr>
        <p:blipFill rotWithShape="1">
          <a:blip r:embed="rId3">
            <a:alphaModFix/>
          </a:blip>
          <a:srcRect/>
          <a:stretch/>
        </p:blipFill>
        <p:spPr>
          <a:xfrm>
            <a:off x="7967663" y="6136537"/>
            <a:ext cx="1176300" cy="721500"/>
          </a:xfrm>
          <a:prstGeom prst="rect">
            <a:avLst/>
          </a:prstGeom>
          <a:noFill/>
          <a:ln>
            <a:noFill/>
          </a:ln>
        </p:spPr>
      </p:pic>
      <p:pic>
        <p:nvPicPr>
          <p:cNvPr id="17772" name="Shape 17772" descr="C:\Users\Dell\Desktop\lifi-logo-631x387.jpg"/>
          <p:cNvPicPr preferRelativeResize="0"/>
          <p:nvPr/>
        </p:nvPicPr>
        <p:blipFill rotWithShape="1">
          <a:blip r:embed="rId4">
            <a:alphaModFix/>
          </a:blip>
          <a:srcRect/>
          <a:stretch/>
        </p:blipFill>
        <p:spPr>
          <a:xfrm>
            <a:off x="4572000" y="1676400"/>
            <a:ext cx="838200" cy="514200"/>
          </a:xfrm>
          <a:prstGeom prst="rect">
            <a:avLst/>
          </a:prstGeom>
          <a:noFill/>
          <a:ln>
            <a:noFill/>
          </a:ln>
        </p:spPr>
      </p:pic>
      <p:pic>
        <p:nvPicPr>
          <p:cNvPr id="17773" name="Shape 17773" descr="https://camo.githubusercontent.com/6aac497868deed46b732411aa2466c6da19bf871/68747470733a2f2f662e636c6f75642e6769746875622e636f6d2f6173736574732f313036373930372f313733313732342f37353661333561322d363330662d313165332d383732632d3936323166666364623830322e706e67"/>
          <p:cNvPicPr preferRelativeResize="0"/>
          <p:nvPr/>
        </p:nvPicPr>
        <p:blipFill rotWithShape="1">
          <a:blip r:embed="rId5">
            <a:alphaModFix/>
          </a:blip>
          <a:srcRect/>
          <a:stretch/>
        </p:blipFill>
        <p:spPr>
          <a:xfrm>
            <a:off x="6553200" y="1676400"/>
            <a:ext cx="762000" cy="623400"/>
          </a:xfrm>
          <a:prstGeom prst="rect">
            <a:avLst/>
          </a:prstGeom>
          <a:noFill/>
          <a:ln>
            <a:noFill/>
          </a:ln>
        </p:spPr>
      </p:pic>
      <p:sp>
        <p:nvSpPr>
          <p:cNvPr id="17774" name="Shape 17774"/>
          <p:cNvSpPr txBox="1"/>
          <p:nvPr/>
        </p:nvSpPr>
        <p:spPr>
          <a:xfrm>
            <a:off x="762000" y="6248400"/>
            <a:ext cx="7162800" cy="646200"/>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IN" sz="1800" b="1">
                <a:solidFill>
                  <a:schemeClr val="dk1"/>
                </a:solidFill>
                <a:latin typeface="Calibri"/>
                <a:ea typeface="Calibri"/>
                <a:cs typeface="Calibri"/>
                <a:sym typeface="Calibri"/>
              </a:rPr>
              <a:t>Rise Krishna Sai Prakasam Group Of Institutions,Ongole</a:t>
            </a:r>
          </a:p>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75"/>
        <p:cNvGrpSpPr/>
        <p:nvPr/>
      </p:nvGrpSpPr>
      <p:grpSpPr>
        <a:xfrm>
          <a:off x="0" y="0"/>
          <a:ext cx="0" cy="0"/>
          <a:chOff x="0" y="0"/>
          <a:chExt cx="0" cy="0"/>
        </a:xfrm>
      </p:grpSpPr>
      <p:sp>
        <p:nvSpPr>
          <p:cNvPr id="17776" name="Shape 17776"/>
          <p:cNvSpPr/>
          <p:nvPr/>
        </p:nvSpPr>
        <p:spPr>
          <a:xfrm>
            <a:off x="781050" y="0"/>
            <a:ext cx="7543800" cy="381000"/>
          </a:xfrm>
          <a:custGeom>
            <a:avLst/>
            <a:gdLst/>
            <a:ahLst/>
            <a:cxnLst/>
            <a:rect l="0" t="0" r="0" b="0"/>
            <a:pathLst>
              <a:path w="120000" h="120000" extrusionOk="0">
                <a:moveTo>
                  <a:pt x="0" y="120000"/>
                </a:moveTo>
                <a:lnTo>
                  <a:pt x="120000" y="120000"/>
                </a:lnTo>
                <a:lnTo>
                  <a:pt x="120000" y="0"/>
                </a:lnTo>
                <a:lnTo>
                  <a:pt x="0" y="0"/>
                </a:lnTo>
                <a:lnTo>
                  <a:pt x="0" y="120000"/>
                </a:lnTo>
                <a:close/>
              </a:path>
            </a:pathLst>
          </a:custGeom>
          <a:solidFill>
            <a:srgbClr val="AC0000"/>
          </a:solidFill>
          <a:ln>
            <a:noFill/>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777" name="Shape 17777"/>
          <p:cNvSpPr/>
          <p:nvPr/>
        </p:nvSpPr>
        <p:spPr>
          <a:xfrm>
            <a:off x="781050" y="6477000"/>
            <a:ext cx="7543800" cy="0"/>
          </a:xfrm>
          <a:custGeom>
            <a:avLst/>
            <a:gdLst/>
            <a:ahLst/>
            <a:cxnLst/>
            <a:rect l="0" t="0" r="0" b="0"/>
            <a:pathLst>
              <a:path w="120000" h="120000" extrusionOk="0">
                <a:moveTo>
                  <a:pt x="0" y="0"/>
                </a:moveTo>
                <a:lnTo>
                  <a:pt x="120000" y="0"/>
                </a:lnTo>
              </a:path>
            </a:pathLst>
          </a:custGeom>
          <a:noFill/>
          <a:ln w="29825" cap="flat" cmpd="sng">
            <a:solidFill>
              <a:srgbClr val="AC0000"/>
            </a:solidFill>
            <a:prstDash val="solid"/>
            <a:round/>
            <a:headEnd type="none" w="med" len="med"/>
            <a:tailEnd type="none" w="med" len="med"/>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pic>
        <p:nvPicPr>
          <p:cNvPr id="17778" name="Shape 17778" descr="C:\Users\Dell\Desktop\70182-3489903.jpg"/>
          <p:cNvPicPr preferRelativeResize="0"/>
          <p:nvPr/>
        </p:nvPicPr>
        <p:blipFill rotWithShape="1">
          <a:blip r:embed="rId2">
            <a:alphaModFix/>
          </a:blip>
          <a:srcRect/>
          <a:stretch/>
        </p:blipFill>
        <p:spPr>
          <a:xfrm>
            <a:off x="1905000" y="2235200"/>
            <a:ext cx="5613300" cy="4165500"/>
          </a:xfrm>
          <a:prstGeom prst="rect">
            <a:avLst/>
          </a:prstGeom>
          <a:noFill/>
          <a:ln>
            <a:noFill/>
          </a:ln>
        </p:spPr>
      </p:pic>
      <p:sp>
        <p:nvSpPr>
          <p:cNvPr id="17779" name="Shape 17779"/>
          <p:cNvSpPr/>
          <p:nvPr/>
        </p:nvSpPr>
        <p:spPr>
          <a:xfrm>
            <a:off x="1143000" y="1219200"/>
            <a:ext cx="7162800" cy="938700"/>
          </a:xfrm>
          <a:prstGeom prst="rect">
            <a:avLst/>
          </a:prstGeom>
          <a:noFill/>
          <a:ln>
            <a:noFill/>
          </a:ln>
        </p:spPr>
        <p:txBody>
          <a:bodyPr lIns="91425" tIns="45700" rIns="91425" bIns="45700" anchor="t" anchorCtr="0">
            <a:spAutoFit/>
          </a:bodyPr>
          <a:lstStyle/>
          <a:p>
            <a:pPr marL="288925" marR="273050" lvl="0" indent="-276225" algn="l" rtl="0">
              <a:lnSpc>
                <a:spcPct val="109000"/>
              </a:lnSpc>
              <a:spcBef>
                <a:spcPts val="0"/>
              </a:spcBef>
              <a:buClr>
                <a:srgbClr val="AC0000"/>
              </a:buClr>
              <a:buSzPct val="100000"/>
              <a:buFont typeface="Arial"/>
              <a:buChar char="•"/>
            </a:pPr>
            <a:r>
              <a:rPr lang="en-IN" sz="2000" b="1">
                <a:solidFill>
                  <a:srgbClr val="2F2F2F"/>
                </a:solidFill>
                <a:latin typeface="Times New Roman"/>
                <a:ea typeface="Times New Roman"/>
                <a:cs typeface="Times New Roman"/>
                <a:sym typeface="Times New Roman"/>
              </a:rPr>
              <a:t>Health sector: </a:t>
            </a:r>
            <a:r>
              <a:rPr lang="en-IN" sz="1800">
                <a:solidFill>
                  <a:srgbClr val="2F2F2F"/>
                </a:solidFill>
                <a:latin typeface="Times New Roman"/>
                <a:ea typeface="Times New Roman"/>
                <a:cs typeface="Times New Roman"/>
                <a:sym typeface="Times New Roman"/>
              </a:rPr>
              <a:t>Since WIFI is not safe to be used in hospitals and other various health care sectors because it penetrates human body. LIFI can be implemented and well suit in this sector.</a:t>
            </a:r>
          </a:p>
        </p:txBody>
      </p:sp>
      <p:sp>
        <p:nvSpPr>
          <p:cNvPr id="17780" name="Shape 17780"/>
          <p:cNvSpPr txBox="1">
            <a:spLocks noGrp="1"/>
          </p:cNvSpPr>
          <p:nvPr>
            <p:ph type="title"/>
          </p:nvPr>
        </p:nvSpPr>
        <p:spPr>
          <a:xfrm>
            <a:off x="311150" y="-381000"/>
            <a:ext cx="8070900" cy="1932900"/>
          </a:xfrm>
          <a:prstGeom prst="rect">
            <a:avLst/>
          </a:prstGeom>
          <a:noFill/>
          <a:ln>
            <a:noFill/>
          </a:ln>
        </p:spPr>
        <p:txBody>
          <a:bodyPr lIns="0" tIns="338425" rIns="0" bIns="0" anchor="ctr" anchorCtr="0">
            <a:spAutoFit/>
          </a:bodyPr>
          <a:lstStyle/>
          <a:p>
            <a:pPr marL="12700" lvl="0" indent="0" algn="ctr" rtl="0">
              <a:lnSpc>
                <a:spcPct val="100000"/>
              </a:lnSpc>
              <a:spcBef>
                <a:spcPts val="0"/>
              </a:spcBef>
              <a:buClr>
                <a:srgbClr val="252525"/>
              </a:buClr>
              <a:buSzPct val="25000"/>
              <a:buFont typeface="Calibri"/>
              <a:buNone/>
            </a:pPr>
            <a:r>
              <a:rPr lang="en-IN" sz="5400">
                <a:solidFill>
                  <a:srgbClr val="252525"/>
                </a:solidFill>
              </a:rPr>
              <a:t>APPLICATIONS</a:t>
            </a:r>
          </a:p>
        </p:txBody>
      </p:sp>
      <p:pic>
        <p:nvPicPr>
          <p:cNvPr id="17781" name="Shape 17781" descr="C:\Users\Dell\Desktop\lifi-logo-631x387.jpg"/>
          <p:cNvPicPr preferRelativeResize="0"/>
          <p:nvPr/>
        </p:nvPicPr>
        <p:blipFill rotWithShape="1">
          <a:blip r:embed="rId3">
            <a:alphaModFix/>
          </a:blip>
          <a:srcRect/>
          <a:stretch/>
        </p:blipFill>
        <p:spPr>
          <a:xfrm>
            <a:off x="7967663" y="6136537"/>
            <a:ext cx="1176300" cy="721500"/>
          </a:xfrm>
          <a:prstGeom prst="rect">
            <a:avLst/>
          </a:prstGeom>
          <a:noFill/>
          <a:ln>
            <a:noFill/>
          </a:ln>
        </p:spPr>
      </p:pic>
      <p:sp>
        <p:nvSpPr>
          <p:cNvPr id="17782" name="Shape 17782"/>
          <p:cNvSpPr txBox="1"/>
          <p:nvPr/>
        </p:nvSpPr>
        <p:spPr>
          <a:xfrm>
            <a:off x="762000" y="6477000"/>
            <a:ext cx="7162800" cy="646200"/>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IN" sz="1800" b="1">
                <a:solidFill>
                  <a:schemeClr val="dk1"/>
                </a:solidFill>
                <a:latin typeface="Calibri"/>
                <a:ea typeface="Calibri"/>
                <a:cs typeface="Calibri"/>
                <a:sym typeface="Calibri"/>
              </a:rPr>
              <a:t>Rise Krishna Sai Prakasam Group Of Institutions,Ongole</a:t>
            </a:r>
          </a:p>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83"/>
        <p:cNvGrpSpPr/>
        <p:nvPr/>
      </p:nvGrpSpPr>
      <p:grpSpPr>
        <a:xfrm>
          <a:off x="0" y="0"/>
          <a:ext cx="0" cy="0"/>
          <a:chOff x="0" y="0"/>
          <a:chExt cx="0" cy="0"/>
        </a:xfrm>
      </p:grpSpPr>
      <p:sp>
        <p:nvSpPr>
          <p:cNvPr id="17784" name="Shape 17784"/>
          <p:cNvSpPr/>
          <p:nvPr/>
        </p:nvSpPr>
        <p:spPr>
          <a:xfrm>
            <a:off x="781050" y="0"/>
            <a:ext cx="7543800" cy="381000"/>
          </a:xfrm>
          <a:custGeom>
            <a:avLst/>
            <a:gdLst/>
            <a:ahLst/>
            <a:cxnLst/>
            <a:rect l="0" t="0" r="0" b="0"/>
            <a:pathLst>
              <a:path w="120000" h="120000" extrusionOk="0">
                <a:moveTo>
                  <a:pt x="0" y="120000"/>
                </a:moveTo>
                <a:lnTo>
                  <a:pt x="120000" y="120000"/>
                </a:lnTo>
                <a:lnTo>
                  <a:pt x="120000" y="0"/>
                </a:lnTo>
                <a:lnTo>
                  <a:pt x="0" y="0"/>
                </a:lnTo>
                <a:lnTo>
                  <a:pt x="0" y="120000"/>
                </a:lnTo>
                <a:close/>
              </a:path>
            </a:pathLst>
          </a:custGeom>
          <a:solidFill>
            <a:srgbClr val="AC0000"/>
          </a:solidFill>
          <a:ln>
            <a:noFill/>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785" name="Shape 17785"/>
          <p:cNvSpPr/>
          <p:nvPr/>
        </p:nvSpPr>
        <p:spPr>
          <a:xfrm>
            <a:off x="781050" y="6186487"/>
            <a:ext cx="7543800" cy="0"/>
          </a:xfrm>
          <a:custGeom>
            <a:avLst/>
            <a:gdLst/>
            <a:ahLst/>
            <a:cxnLst/>
            <a:rect l="0" t="0" r="0" b="0"/>
            <a:pathLst>
              <a:path w="120000" h="120000" extrusionOk="0">
                <a:moveTo>
                  <a:pt x="0" y="0"/>
                </a:moveTo>
                <a:lnTo>
                  <a:pt x="120000" y="0"/>
                </a:lnTo>
              </a:path>
            </a:pathLst>
          </a:custGeom>
          <a:noFill/>
          <a:ln w="29825" cap="flat" cmpd="sng">
            <a:solidFill>
              <a:srgbClr val="AC0000"/>
            </a:solidFill>
            <a:prstDash val="solid"/>
            <a:round/>
            <a:headEnd type="none" w="med" len="med"/>
            <a:tailEnd type="none" w="med" len="med"/>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786" name="Shape 17786"/>
          <p:cNvSpPr/>
          <p:nvPr/>
        </p:nvSpPr>
        <p:spPr>
          <a:xfrm>
            <a:off x="762000" y="585281"/>
            <a:ext cx="7467600" cy="938700"/>
          </a:xfrm>
          <a:prstGeom prst="rect">
            <a:avLst/>
          </a:prstGeom>
          <a:noFill/>
          <a:ln>
            <a:noFill/>
          </a:ln>
        </p:spPr>
        <p:txBody>
          <a:bodyPr lIns="91425" tIns="45700" rIns="91425" bIns="45700" anchor="t" anchorCtr="0">
            <a:spAutoFit/>
          </a:bodyPr>
          <a:lstStyle/>
          <a:p>
            <a:pPr marL="288925" marR="117475" lvl="0" indent="-276225" algn="l" rtl="0">
              <a:lnSpc>
                <a:spcPct val="109000"/>
              </a:lnSpc>
              <a:spcBef>
                <a:spcPts val="0"/>
              </a:spcBef>
              <a:buClr>
                <a:srgbClr val="AC0000"/>
              </a:buClr>
              <a:buSzPct val="100000"/>
              <a:buFont typeface="Arial"/>
              <a:buChar char="•"/>
            </a:pPr>
            <a:r>
              <a:rPr lang="en-IN" sz="2000" b="1">
                <a:solidFill>
                  <a:srgbClr val="2F2F2F"/>
                </a:solidFill>
                <a:latin typeface="Times New Roman"/>
                <a:ea typeface="Times New Roman"/>
                <a:cs typeface="Times New Roman"/>
                <a:sym typeface="Times New Roman"/>
              </a:rPr>
              <a:t>Internet anywhere</a:t>
            </a:r>
            <a:r>
              <a:rPr lang="en-IN" sz="1800" b="1">
                <a:solidFill>
                  <a:srgbClr val="2F2F2F"/>
                </a:solidFill>
                <a:latin typeface="Times New Roman"/>
                <a:ea typeface="Times New Roman"/>
                <a:cs typeface="Times New Roman"/>
                <a:sym typeface="Times New Roman"/>
              </a:rPr>
              <a:t>: </a:t>
            </a:r>
            <a:r>
              <a:rPr lang="en-IN" sz="1800">
                <a:solidFill>
                  <a:srgbClr val="2F2F2F"/>
                </a:solidFill>
                <a:latin typeface="Times New Roman"/>
                <a:ea typeface="Times New Roman"/>
                <a:cs typeface="Times New Roman"/>
                <a:sym typeface="Times New Roman"/>
              </a:rPr>
              <a:t>street lamps, light of vehicles can be used to access internet anywhere in footpaths, roads, malls, anywhere where light source is available.</a:t>
            </a:r>
          </a:p>
        </p:txBody>
      </p:sp>
      <p:pic>
        <p:nvPicPr>
          <p:cNvPr id="17787" name="Shape 17787"/>
          <p:cNvPicPr preferRelativeResize="0"/>
          <p:nvPr/>
        </p:nvPicPr>
        <p:blipFill rotWithShape="1">
          <a:blip r:embed="rId2">
            <a:alphaModFix/>
          </a:blip>
          <a:srcRect/>
          <a:stretch/>
        </p:blipFill>
        <p:spPr>
          <a:xfrm>
            <a:off x="1060362" y="1828393"/>
            <a:ext cx="6838500" cy="4124700"/>
          </a:xfrm>
          <a:prstGeom prst="rect">
            <a:avLst/>
          </a:prstGeom>
          <a:noFill/>
          <a:ln>
            <a:noFill/>
          </a:ln>
        </p:spPr>
      </p:pic>
      <p:pic>
        <p:nvPicPr>
          <p:cNvPr id="17788" name="Shape 17788" descr="C:\Users\Dell\Desktop\lifi-logo-631x387.jpg"/>
          <p:cNvPicPr preferRelativeResize="0"/>
          <p:nvPr/>
        </p:nvPicPr>
        <p:blipFill rotWithShape="1">
          <a:blip r:embed="rId3">
            <a:alphaModFix/>
          </a:blip>
          <a:srcRect/>
          <a:stretch/>
        </p:blipFill>
        <p:spPr>
          <a:xfrm>
            <a:off x="7967663" y="6136537"/>
            <a:ext cx="1176300" cy="721500"/>
          </a:xfrm>
          <a:prstGeom prst="rect">
            <a:avLst/>
          </a:prstGeom>
          <a:noFill/>
          <a:ln>
            <a:noFill/>
          </a:ln>
        </p:spPr>
      </p:pic>
      <p:sp>
        <p:nvSpPr>
          <p:cNvPr id="17789" name="Shape 17789"/>
          <p:cNvSpPr txBox="1"/>
          <p:nvPr/>
        </p:nvSpPr>
        <p:spPr>
          <a:xfrm>
            <a:off x="762000" y="6248400"/>
            <a:ext cx="7162800" cy="646200"/>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IN" sz="1800" b="1">
                <a:solidFill>
                  <a:schemeClr val="dk1"/>
                </a:solidFill>
                <a:latin typeface="Calibri"/>
                <a:ea typeface="Calibri"/>
                <a:cs typeface="Calibri"/>
                <a:sym typeface="Calibri"/>
              </a:rPr>
              <a:t>Rise Krishna Sai Prakasam Group Of Institutions,Ongole</a:t>
            </a:r>
          </a:p>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90"/>
        <p:cNvGrpSpPr/>
        <p:nvPr/>
      </p:nvGrpSpPr>
      <p:grpSpPr>
        <a:xfrm>
          <a:off x="0" y="0"/>
          <a:ext cx="0" cy="0"/>
          <a:chOff x="0" y="0"/>
          <a:chExt cx="0" cy="0"/>
        </a:xfrm>
      </p:grpSpPr>
      <p:sp>
        <p:nvSpPr>
          <p:cNvPr id="17791" name="Shape 17791"/>
          <p:cNvSpPr/>
          <p:nvPr/>
        </p:nvSpPr>
        <p:spPr>
          <a:xfrm>
            <a:off x="781050" y="0"/>
            <a:ext cx="7543800" cy="381000"/>
          </a:xfrm>
          <a:custGeom>
            <a:avLst/>
            <a:gdLst/>
            <a:ahLst/>
            <a:cxnLst/>
            <a:rect l="0" t="0" r="0" b="0"/>
            <a:pathLst>
              <a:path w="120000" h="120000" extrusionOk="0">
                <a:moveTo>
                  <a:pt x="0" y="120000"/>
                </a:moveTo>
                <a:lnTo>
                  <a:pt x="120000" y="120000"/>
                </a:lnTo>
                <a:lnTo>
                  <a:pt x="120000" y="0"/>
                </a:lnTo>
                <a:lnTo>
                  <a:pt x="0" y="0"/>
                </a:lnTo>
                <a:lnTo>
                  <a:pt x="0" y="120000"/>
                </a:lnTo>
                <a:close/>
              </a:path>
            </a:pathLst>
          </a:custGeom>
          <a:solidFill>
            <a:srgbClr val="AC0000"/>
          </a:solidFill>
          <a:ln>
            <a:noFill/>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792" name="Shape 17792"/>
          <p:cNvSpPr/>
          <p:nvPr/>
        </p:nvSpPr>
        <p:spPr>
          <a:xfrm>
            <a:off x="781050" y="6186487"/>
            <a:ext cx="7543800" cy="0"/>
          </a:xfrm>
          <a:custGeom>
            <a:avLst/>
            <a:gdLst/>
            <a:ahLst/>
            <a:cxnLst/>
            <a:rect l="0" t="0" r="0" b="0"/>
            <a:pathLst>
              <a:path w="120000" h="120000" extrusionOk="0">
                <a:moveTo>
                  <a:pt x="0" y="0"/>
                </a:moveTo>
                <a:lnTo>
                  <a:pt x="120000" y="0"/>
                </a:lnTo>
              </a:path>
            </a:pathLst>
          </a:custGeom>
          <a:noFill/>
          <a:ln w="29825" cap="flat" cmpd="sng">
            <a:solidFill>
              <a:srgbClr val="AC0000"/>
            </a:solidFill>
            <a:prstDash val="solid"/>
            <a:round/>
            <a:headEnd type="none" w="med" len="med"/>
            <a:tailEnd type="none" w="med" len="med"/>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pic>
        <p:nvPicPr>
          <p:cNvPr id="17793" name="Shape 17793" descr="C:\Users\Dell\Desktop\Explosive-detecting-underwater-drone.jpg"/>
          <p:cNvPicPr preferRelativeResize="0"/>
          <p:nvPr/>
        </p:nvPicPr>
        <p:blipFill rotWithShape="1">
          <a:blip r:embed="rId2">
            <a:alphaModFix/>
          </a:blip>
          <a:srcRect/>
          <a:stretch/>
        </p:blipFill>
        <p:spPr>
          <a:xfrm>
            <a:off x="1524000" y="1981200"/>
            <a:ext cx="5943600" cy="3905100"/>
          </a:xfrm>
          <a:prstGeom prst="rect">
            <a:avLst/>
          </a:prstGeom>
          <a:noFill/>
          <a:ln>
            <a:noFill/>
          </a:ln>
        </p:spPr>
      </p:pic>
      <p:sp>
        <p:nvSpPr>
          <p:cNvPr id="17794" name="Shape 17794"/>
          <p:cNvSpPr/>
          <p:nvPr/>
        </p:nvSpPr>
        <p:spPr>
          <a:xfrm>
            <a:off x="838200" y="609600"/>
            <a:ext cx="7391400" cy="1117200"/>
          </a:xfrm>
          <a:prstGeom prst="rect">
            <a:avLst/>
          </a:prstGeom>
          <a:noFill/>
          <a:ln>
            <a:noFill/>
          </a:ln>
        </p:spPr>
        <p:txBody>
          <a:bodyPr lIns="91425" tIns="45700" rIns="91425" bIns="45700" anchor="t" anchorCtr="0">
            <a:spAutoFit/>
          </a:bodyPr>
          <a:lstStyle/>
          <a:p>
            <a:pPr marL="288925" marR="135255" lvl="0" indent="-276225" algn="l" rtl="0">
              <a:lnSpc>
                <a:spcPct val="89700"/>
              </a:lnSpc>
              <a:spcBef>
                <a:spcPts val="0"/>
              </a:spcBef>
              <a:buClr>
                <a:srgbClr val="AC0000"/>
              </a:buClr>
              <a:buSzPct val="100000"/>
              <a:buFont typeface="Arial"/>
              <a:buChar char="•"/>
            </a:pPr>
            <a:r>
              <a:rPr lang="en-IN" sz="2000" b="1">
                <a:solidFill>
                  <a:srgbClr val="2F2F2F"/>
                </a:solidFill>
                <a:latin typeface="Times New Roman"/>
                <a:ea typeface="Times New Roman"/>
                <a:cs typeface="Times New Roman"/>
                <a:sym typeface="Times New Roman"/>
              </a:rPr>
              <a:t>Underwater communications: </a:t>
            </a:r>
            <a:r>
              <a:rPr lang="en-IN" sz="1800">
                <a:solidFill>
                  <a:srgbClr val="2F2F2F"/>
                </a:solidFill>
                <a:latin typeface="Times New Roman"/>
                <a:ea typeface="Times New Roman"/>
                <a:cs typeface="Times New Roman"/>
                <a:sym typeface="Times New Roman"/>
              </a:rPr>
              <a:t>Since radio waves cannot be used under water because these waves are strongly absorbed by sea water within feet of their transmission and this renders it unusable underwater but LIFI is suitable for underwater communication</a:t>
            </a:r>
          </a:p>
        </p:txBody>
      </p:sp>
      <p:pic>
        <p:nvPicPr>
          <p:cNvPr id="17795" name="Shape 17795" descr="C:\Users\Dell\Desktop\lifi-logo-631x387.jpg"/>
          <p:cNvPicPr preferRelativeResize="0"/>
          <p:nvPr/>
        </p:nvPicPr>
        <p:blipFill rotWithShape="1">
          <a:blip r:embed="rId3">
            <a:alphaModFix/>
          </a:blip>
          <a:srcRect/>
          <a:stretch/>
        </p:blipFill>
        <p:spPr>
          <a:xfrm>
            <a:off x="7967663" y="6136537"/>
            <a:ext cx="1176300" cy="721500"/>
          </a:xfrm>
          <a:prstGeom prst="rect">
            <a:avLst/>
          </a:prstGeom>
          <a:noFill/>
          <a:ln>
            <a:noFill/>
          </a:ln>
        </p:spPr>
      </p:pic>
      <p:sp>
        <p:nvSpPr>
          <p:cNvPr id="17796" name="Shape 17796"/>
          <p:cNvSpPr txBox="1"/>
          <p:nvPr/>
        </p:nvSpPr>
        <p:spPr>
          <a:xfrm>
            <a:off x="762000" y="6248400"/>
            <a:ext cx="7162800" cy="646200"/>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IN" sz="1800" b="1">
                <a:solidFill>
                  <a:schemeClr val="dk1"/>
                </a:solidFill>
                <a:latin typeface="Calibri"/>
                <a:ea typeface="Calibri"/>
                <a:cs typeface="Calibri"/>
                <a:sym typeface="Calibri"/>
              </a:rPr>
              <a:t>Rise Krishna Sai Prakasam Group Of Institutions,Ongole</a:t>
            </a:r>
          </a:p>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97"/>
        <p:cNvGrpSpPr/>
        <p:nvPr/>
      </p:nvGrpSpPr>
      <p:grpSpPr>
        <a:xfrm>
          <a:off x="0" y="0"/>
          <a:ext cx="0" cy="0"/>
          <a:chOff x="0" y="0"/>
          <a:chExt cx="0" cy="0"/>
        </a:xfrm>
      </p:grpSpPr>
      <p:sp>
        <p:nvSpPr>
          <p:cNvPr id="17798" name="Shape 17798"/>
          <p:cNvSpPr/>
          <p:nvPr/>
        </p:nvSpPr>
        <p:spPr>
          <a:xfrm>
            <a:off x="781050" y="0"/>
            <a:ext cx="7543800" cy="381000"/>
          </a:xfrm>
          <a:custGeom>
            <a:avLst/>
            <a:gdLst/>
            <a:ahLst/>
            <a:cxnLst/>
            <a:rect l="0" t="0" r="0" b="0"/>
            <a:pathLst>
              <a:path w="120000" h="120000" extrusionOk="0">
                <a:moveTo>
                  <a:pt x="0" y="120000"/>
                </a:moveTo>
                <a:lnTo>
                  <a:pt x="120000" y="120000"/>
                </a:lnTo>
                <a:lnTo>
                  <a:pt x="120000" y="0"/>
                </a:lnTo>
                <a:lnTo>
                  <a:pt x="0" y="0"/>
                </a:lnTo>
                <a:lnTo>
                  <a:pt x="0" y="120000"/>
                </a:lnTo>
                <a:close/>
              </a:path>
            </a:pathLst>
          </a:custGeom>
          <a:solidFill>
            <a:srgbClr val="AC0000"/>
          </a:solidFill>
          <a:ln>
            <a:noFill/>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799" name="Shape 17799"/>
          <p:cNvSpPr/>
          <p:nvPr/>
        </p:nvSpPr>
        <p:spPr>
          <a:xfrm>
            <a:off x="781050" y="6186487"/>
            <a:ext cx="7543800" cy="0"/>
          </a:xfrm>
          <a:custGeom>
            <a:avLst/>
            <a:gdLst/>
            <a:ahLst/>
            <a:cxnLst/>
            <a:rect l="0" t="0" r="0" b="0"/>
            <a:pathLst>
              <a:path w="120000" h="120000" extrusionOk="0">
                <a:moveTo>
                  <a:pt x="0" y="0"/>
                </a:moveTo>
                <a:lnTo>
                  <a:pt x="120000" y="0"/>
                </a:lnTo>
              </a:path>
            </a:pathLst>
          </a:custGeom>
          <a:noFill/>
          <a:ln w="29825" cap="flat" cmpd="sng">
            <a:solidFill>
              <a:srgbClr val="AC0000"/>
            </a:solidFill>
            <a:prstDash val="solid"/>
            <a:round/>
            <a:headEnd type="none" w="med" len="med"/>
            <a:tailEnd type="none" w="med" len="med"/>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800" name="Shape 17800"/>
          <p:cNvSpPr txBox="1"/>
          <p:nvPr/>
        </p:nvSpPr>
        <p:spPr>
          <a:xfrm>
            <a:off x="762000" y="6248400"/>
            <a:ext cx="7162800" cy="646200"/>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IN" sz="1800" b="1">
                <a:solidFill>
                  <a:schemeClr val="dk1"/>
                </a:solidFill>
                <a:latin typeface="Calibri"/>
                <a:ea typeface="Calibri"/>
                <a:cs typeface="Calibri"/>
                <a:sym typeface="Calibri"/>
              </a:rPr>
              <a:t>Rise Krishna Sai Prakasam Group Of Institutions,Ongole</a:t>
            </a:r>
          </a:p>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801" name="Shape 17801"/>
          <p:cNvSpPr txBox="1"/>
          <p:nvPr/>
        </p:nvSpPr>
        <p:spPr>
          <a:xfrm>
            <a:off x="762000" y="685800"/>
            <a:ext cx="7620000" cy="990600"/>
          </a:xfrm>
          <a:prstGeom prst="rect">
            <a:avLst/>
          </a:prstGeom>
          <a:noFill/>
          <a:ln>
            <a:noFill/>
          </a:ln>
        </p:spPr>
        <p:txBody>
          <a:bodyPr lIns="91425" tIns="45700" rIns="91425" bIns="45700" anchor="t" anchorCtr="0">
            <a:spAutoFit/>
          </a:bodyPr>
          <a:lstStyle/>
          <a:p>
            <a:pPr marL="0" marR="0" lvl="0" indent="0" algn="l" rtl="0">
              <a:spcBef>
                <a:spcPts val="0"/>
              </a:spcBef>
              <a:buClr>
                <a:schemeClr val="dk1"/>
              </a:buClr>
              <a:buSzPct val="111111"/>
              <a:buFont typeface="Arial"/>
              <a:buChar char="•"/>
            </a:pPr>
            <a:r>
              <a:rPr lang="en-IN" sz="1800">
                <a:solidFill>
                  <a:schemeClr val="dk1"/>
                </a:solidFill>
                <a:latin typeface="Calibri"/>
                <a:ea typeface="Calibri"/>
                <a:cs typeface="Calibri"/>
                <a:sym typeface="Calibri"/>
              </a:rPr>
              <a:t> </a:t>
            </a:r>
            <a:r>
              <a:rPr lang="en-IN" sz="2000" b="1">
                <a:solidFill>
                  <a:schemeClr val="dk1"/>
                </a:solidFill>
                <a:latin typeface="Calibri"/>
                <a:ea typeface="Calibri"/>
                <a:cs typeface="Calibri"/>
                <a:sym typeface="Calibri"/>
              </a:rPr>
              <a:t>Air Crafts : </a:t>
            </a:r>
            <a:r>
              <a:rPr lang="en-IN" sz="1800">
                <a:solidFill>
                  <a:schemeClr val="dk1"/>
                </a:solidFill>
                <a:latin typeface="Calibri"/>
                <a:ea typeface="Calibri"/>
                <a:cs typeface="Calibri"/>
                <a:sym typeface="Calibri"/>
              </a:rPr>
              <a:t>The whole airways communication is performed on the basis of radio    waves. So Wi-Fi usage is strictly prohibited in aircrafts. So Li-Fi is used in these cases that doesn’t trouble the radar signals.</a:t>
            </a:r>
          </a:p>
        </p:txBody>
      </p:sp>
      <p:pic>
        <p:nvPicPr>
          <p:cNvPr id="17802" name="Shape 17802" descr="http://i.dailymail.co.uk/i/pix/2015/12/11/12/2F4729C200000578-3355963-image-a-14_1449838632987.jpg"/>
          <p:cNvPicPr preferRelativeResize="0"/>
          <p:nvPr/>
        </p:nvPicPr>
        <p:blipFill rotWithShape="1">
          <a:blip r:embed="rId2">
            <a:alphaModFix/>
          </a:blip>
          <a:srcRect/>
          <a:stretch/>
        </p:blipFill>
        <p:spPr>
          <a:xfrm>
            <a:off x="838198" y="1828800"/>
            <a:ext cx="7628100" cy="41148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03"/>
        <p:cNvGrpSpPr/>
        <p:nvPr/>
      </p:nvGrpSpPr>
      <p:grpSpPr>
        <a:xfrm>
          <a:off x="0" y="0"/>
          <a:ext cx="0" cy="0"/>
          <a:chOff x="0" y="0"/>
          <a:chExt cx="0" cy="0"/>
        </a:xfrm>
      </p:grpSpPr>
      <p:sp>
        <p:nvSpPr>
          <p:cNvPr id="17804" name="Shape 17804"/>
          <p:cNvSpPr/>
          <p:nvPr/>
        </p:nvSpPr>
        <p:spPr>
          <a:xfrm>
            <a:off x="781050" y="0"/>
            <a:ext cx="7543800" cy="381000"/>
          </a:xfrm>
          <a:custGeom>
            <a:avLst/>
            <a:gdLst/>
            <a:ahLst/>
            <a:cxnLst/>
            <a:rect l="0" t="0" r="0" b="0"/>
            <a:pathLst>
              <a:path w="120000" h="120000" extrusionOk="0">
                <a:moveTo>
                  <a:pt x="0" y="120000"/>
                </a:moveTo>
                <a:lnTo>
                  <a:pt x="120000" y="120000"/>
                </a:lnTo>
                <a:lnTo>
                  <a:pt x="120000" y="0"/>
                </a:lnTo>
                <a:lnTo>
                  <a:pt x="0" y="0"/>
                </a:lnTo>
                <a:lnTo>
                  <a:pt x="0" y="120000"/>
                </a:lnTo>
                <a:close/>
              </a:path>
            </a:pathLst>
          </a:custGeom>
          <a:solidFill>
            <a:srgbClr val="AC0000"/>
          </a:solidFill>
          <a:ln>
            <a:noFill/>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805" name="Shape 17805"/>
          <p:cNvSpPr/>
          <p:nvPr/>
        </p:nvSpPr>
        <p:spPr>
          <a:xfrm>
            <a:off x="781050" y="6186487"/>
            <a:ext cx="7543800" cy="0"/>
          </a:xfrm>
          <a:custGeom>
            <a:avLst/>
            <a:gdLst/>
            <a:ahLst/>
            <a:cxnLst/>
            <a:rect l="0" t="0" r="0" b="0"/>
            <a:pathLst>
              <a:path w="120000" h="120000" extrusionOk="0">
                <a:moveTo>
                  <a:pt x="0" y="0"/>
                </a:moveTo>
                <a:lnTo>
                  <a:pt x="120000" y="0"/>
                </a:lnTo>
              </a:path>
            </a:pathLst>
          </a:custGeom>
          <a:noFill/>
          <a:ln w="29825" cap="flat" cmpd="sng">
            <a:solidFill>
              <a:srgbClr val="AC0000"/>
            </a:solidFill>
            <a:prstDash val="solid"/>
            <a:round/>
            <a:headEnd type="none" w="med" len="med"/>
            <a:tailEnd type="none" w="med" len="med"/>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806" name="Shape 17806"/>
          <p:cNvSpPr txBox="1">
            <a:spLocks noGrp="1"/>
          </p:cNvSpPr>
          <p:nvPr>
            <p:ph type="title"/>
          </p:nvPr>
        </p:nvSpPr>
        <p:spPr>
          <a:xfrm>
            <a:off x="457200" y="-33388"/>
            <a:ext cx="8229600" cy="1759200"/>
          </a:xfrm>
          <a:prstGeom prst="rect">
            <a:avLst/>
          </a:prstGeom>
          <a:noFill/>
          <a:ln>
            <a:noFill/>
          </a:ln>
        </p:spPr>
        <p:txBody>
          <a:bodyPr lIns="0" tIns="919075" rIns="0" bIns="0" anchor="ctr" anchorCtr="0">
            <a:spAutoFit/>
          </a:bodyPr>
          <a:lstStyle/>
          <a:p>
            <a:pPr marL="469900" lvl="0" indent="0" algn="ctr" rtl="0">
              <a:lnSpc>
                <a:spcPct val="100000"/>
              </a:lnSpc>
              <a:spcBef>
                <a:spcPts val="0"/>
              </a:spcBef>
              <a:buClr>
                <a:srgbClr val="252525"/>
              </a:buClr>
              <a:buSzPct val="25000"/>
              <a:buFont typeface="Calibri"/>
              <a:buNone/>
            </a:pPr>
            <a:r>
              <a:rPr lang="en-IN" sz="5400" b="1">
                <a:solidFill>
                  <a:srgbClr val="252525"/>
                </a:solidFill>
              </a:rPr>
              <a:t>DISADVANTAGES</a:t>
            </a:r>
          </a:p>
        </p:txBody>
      </p:sp>
      <p:sp>
        <p:nvSpPr>
          <p:cNvPr id="17807" name="Shape 17807"/>
          <p:cNvSpPr txBox="1"/>
          <p:nvPr/>
        </p:nvSpPr>
        <p:spPr>
          <a:xfrm>
            <a:off x="1146809" y="2514600"/>
            <a:ext cx="7312800" cy="2356500"/>
          </a:xfrm>
          <a:prstGeom prst="rect">
            <a:avLst/>
          </a:prstGeom>
          <a:noFill/>
          <a:ln>
            <a:noFill/>
          </a:ln>
        </p:spPr>
        <p:txBody>
          <a:bodyPr lIns="0" tIns="0" rIns="0" bIns="0" anchor="t" anchorCtr="0">
            <a:spAutoFit/>
          </a:bodyPr>
          <a:lstStyle/>
          <a:p>
            <a:pPr marL="12700" marR="0" lvl="0" indent="0" algn="l" rtl="0">
              <a:lnSpc>
                <a:spcPct val="100000"/>
              </a:lnSpc>
              <a:spcBef>
                <a:spcPts val="0"/>
              </a:spcBef>
              <a:spcAft>
                <a:spcPts val="0"/>
              </a:spcAft>
              <a:buSzPct val="25000"/>
              <a:buNone/>
            </a:pPr>
            <a:r>
              <a:rPr lang="en-IN" sz="2400">
                <a:solidFill>
                  <a:srgbClr val="2F2F2F"/>
                </a:solidFill>
                <a:latin typeface="Times New Roman"/>
                <a:ea typeface="Times New Roman"/>
                <a:cs typeface="Times New Roman"/>
                <a:sym typeface="Times New Roman"/>
              </a:rPr>
              <a:t>Nothing in this world is perfect and so does LIFI.</a:t>
            </a:r>
          </a:p>
          <a:p>
            <a:pPr marL="288925" marR="5080" lvl="0" indent="-276225" algn="l" rtl="0">
              <a:lnSpc>
                <a:spcPct val="118750"/>
              </a:lnSpc>
              <a:spcBef>
                <a:spcPts val="695"/>
              </a:spcBef>
              <a:spcAft>
                <a:spcPts val="0"/>
              </a:spcAft>
              <a:buClr>
                <a:srgbClr val="AC0000"/>
              </a:buClr>
              <a:buSzPct val="100000"/>
              <a:buFont typeface="Arial"/>
              <a:buChar char="•"/>
            </a:pPr>
            <a:r>
              <a:rPr lang="en-IN" sz="2400">
                <a:solidFill>
                  <a:srgbClr val="2F2F2F"/>
                </a:solidFill>
                <a:latin typeface="Times New Roman"/>
                <a:ea typeface="Times New Roman"/>
                <a:cs typeface="Times New Roman"/>
                <a:sym typeface="Times New Roman"/>
              </a:rPr>
              <a:t>These signals cannot penetrate walls. So the person needs wired bulb in that room also.</a:t>
            </a:r>
          </a:p>
          <a:p>
            <a:pPr marL="288925" marR="0" lvl="0" indent="-276225" algn="l" rtl="0">
              <a:lnSpc>
                <a:spcPct val="100000"/>
              </a:lnSpc>
              <a:spcBef>
                <a:spcPts val="480"/>
              </a:spcBef>
              <a:spcAft>
                <a:spcPts val="0"/>
              </a:spcAft>
              <a:buClr>
                <a:srgbClr val="AC0000"/>
              </a:buClr>
              <a:buSzPct val="100000"/>
              <a:buFont typeface="Arial"/>
              <a:buChar char="•"/>
            </a:pPr>
            <a:r>
              <a:rPr lang="en-IN" sz="2400">
                <a:solidFill>
                  <a:srgbClr val="2F2F2F"/>
                </a:solidFill>
                <a:latin typeface="Times New Roman"/>
                <a:ea typeface="Times New Roman"/>
                <a:cs typeface="Times New Roman"/>
                <a:sym typeface="Times New Roman"/>
              </a:rPr>
              <a:t>Only works if there is direct line of sight between source</a:t>
            </a:r>
          </a:p>
          <a:p>
            <a:pPr marL="288925" marR="0" lvl="0" indent="-9525" algn="l" rtl="0">
              <a:lnSpc>
                <a:spcPct val="100000"/>
              </a:lnSpc>
              <a:spcBef>
                <a:spcPts val="50"/>
              </a:spcBef>
              <a:spcAft>
                <a:spcPts val="0"/>
              </a:spcAft>
              <a:buSzPct val="25000"/>
              <a:buNone/>
            </a:pPr>
            <a:r>
              <a:rPr lang="en-IN" sz="2400">
                <a:solidFill>
                  <a:srgbClr val="2F2F2F"/>
                </a:solidFill>
                <a:latin typeface="Times New Roman"/>
                <a:ea typeface="Times New Roman"/>
                <a:cs typeface="Times New Roman"/>
                <a:sym typeface="Times New Roman"/>
              </a:rPr>
              <a:t>and receiver.</a:t>
            </a:r>
          </a:p>
          <a:p>
            <a:pPr marL="288925" marR="0" lvl="0" indent="-276225" algn="l" rtl="0">
              <a:lnSpc>
                <a:spcPct val="119583"/>
              </a:lnSpc>
              <a:spcBef>
                <a:spcPts val="575"/>
              </a:spcBef>
              <a:buClr>
                <a:srgbClr val="AC0000"/>
              </a:buClr>
              <a:buSzPct val="100000"/>
              <a:buFont typeface="Arial"/>
              <a:buChar char="•"/>
            </a:pPr>
            <a:r>
              <a:rPr lang="en-IN" sz="2400">
                <a:solidFill>
                  <a:srgbClr val="2F2F2F"/>
                </a:solidFill>
                <a:latin typeface="Times New Roman"/>
                <a:ea typeface="Times New Roman"/>
                <a:cs typeface="Times New Roman"/>
                <a:sym typeface="Times New Roman"/>
              </a:rPr>
              <a:t>Used for broadcast and it is difficult to uplink.</a:t>
            </a:r>
          </a:p>
        </p:txBody>
      </p:sp>
      <p:pic>
        <p:nvPicPr>
          <p:cNvPr id="17808" name="Shape 17808" descr="C:\Users\Dell\Desktop\lifi-logo-631x387.jpg"/>
          <p:cNvPicPr preferRelativeResize="0"/>
          <p:nvPr/>
        </p:nvPicPr>
        <p:blipFill rotWithShape="1">
          <a:blip r:embed="rId3">
            <a:alphaModFix/>
          </a:blip>
          <a:srcRect/>
          <a:stretch/>
        </p:blipFill>
        <p:spPr>
          <a:xfrm>
            <a:off x="7967663" y="6136537"/>
            <a:ext cx="1176300" cy="721500"/>
          </a:xfrm>
          <a:prstGeom prst="rect">
            <a:avLst/>
          </a:prstGeom>
          <a:noFill/>
          <a:ln>
            <a:noFill/>
          </a:ln>
        </p:spPr>
      </p:pic>
      <p:sp>
        <p:nvSpPr>
          <p:cNvPr id="17809" name="Shape 17809"/>
          <p:cNvSpPr txBox="1"/>
          <p:nvPr/>
        </p:nvSpPr>
        <p:spPr>
          <a:xfrm>
            <a:off x="762000" y="6248400"/>
            <a:ext cx="7162800" cy="646200"/>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IN" sz="1800" b="1">
                <a:solidFill>
                  <a:schemeClr val="dk1"/>
                </a:solidFill>
                <a:latin typeface="Calibri"/>
                <a:ea typeface="Calibri"/>
                <a:cs typeface="Calibri"/>
                <a:sym typeface="Calibri"/>
              </a:rPr>
              <a:t>Rise Krishna Sai Prakasam Group Of Institutions,Ongole</a:t>
            </a:r>
          </a:p>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10"/>
        <p:cNvGrpSpPr/>
        <p:nvPr/>
      </p:nvGrpSpPr>
      <p:grpSpPr>
        <a:xfrm>
          <a:off x="0" y="0"/>
          <a:ext cx="0" cy="0"/>
          <a:chOff x="0" y="0"/>
          <a:chExt cx="0" cy="0"/>
        </a:xfrm>
      </p:grpSpPr>
      <p:sp>
        <p:nvSpPr>
          <p:cNvPr id="17811" name="Shape 17811"/>
          <p:cNvSpPr/>
          <p:nvPr/>
        </p:nvSpPr>
        <p:spPr>
          <a:xfrm>
            <a:off x="781050" y="0"/>
            <a:ext cx="7543800" cy="381000"/>
          </a:xfrm>
          <a:custGeom>
            <a:avLst/>
            <a:gdLst/>
            <a:ahLst/>
            <a:cxnLst/>
            <a:rect l="0" t="0" r="0" b="0"/>
            <a:pathLst>
              <a:path w="120000" h="120000" extrusionOk="0">
                <a:moveTo>
                  <a:pt x="0" y="120000"/>
                </a:moveTo>
                <a:lnTo>
                  <a:pt x="120000" y="120000"/>
                </a:lnTo>
                <a:lnTo>
                  <a:pt x="120000" y="0"/>
                </a:lnTo>
                <a:lnTo>
                  <a:pt x="0" y="0"/>
                </a:lnTo>
                <a:lnTo>
                  <a:pt x="0" y="120000"/>
                </a:lnTo>
                <a:close/>
              </a:path>
            </a:pathLst>
          </a:custGeom>
          <a:solidFill>
            <a:srgbClr val="AC0000"/>
          </a:solidFill>
          <a:ln>
            <a:noFill/>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812" name="Shape 17812"/>
          <p:cNvSpPr/>
          <p:nvPr/>
        </p:nvSpPr>
        <p:spPr>
          <a:xfrm>
            <a:off x="781050" y="6186487"/>
            <a:ext cx="7543800" cy="0"/>
          </a:xfrm>
          <a:custGeom>
            <a:avLst/>
            <a:gdLst/>
            <a:ahLst/>
            <a:cxnLst/>
            <a:rect l="0" t="0" r="0" b="0"/>
            <a:pathLst>
              <a:path w="120000" h="120000" extrusionOk="0">
                <a:moveTo>
                  <a:pt x="0" y="0"/>
                </a:moveTo>
                <a:lnTo>
                  <a:pt x="120000" y="0"/>
                </a:lnTo>
              </a:path>
            </a:pathLst>
          </a:custGeom>
          <a:noFill/>
          <a:ln w="29825" cap="flat" cmpd="sng">
            <a:solidFill>
              <a:srgbClr val="AC0000"/>
            </a:solidFill>
            <a:prstDash val="solid"/>
            <a:round/>
            <a:headEnd type="none" w="med" len="med"/>
            <a:tailEnd type="none" w="med" len="med"/>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813" name="Shape 17813"/>
          <p:cNvSpPr txBox="1"/>
          <p:nvPr/>
        </p:nvSpPr>
        <p:spPr>
          <a:xfrm>
            <a:off x="765491" y="1615847"/>
            <a:ext cx="7388100" cy="3988800"/>
          </a:xfrm>
          <a:prstGeom prst="rect">
            <a:avLst/>
          </a:prstGeom>
          <a:noFill/>
          <a:ln>
            <a:noFill/>
          </a:ln>
        </p:spPr>
        <p:txBody>
          <a:bodyPr lIns="0" tIns="0" rIns="0" bIns="0" anchor="t" anchorCtr="0">
            <a:spAutoFit/>
          </a:bodyPr>
          <a:lstStyle/>
          <a:p>
            <a:pPr marL="288925" marR="151130" lvl="0" indent="-276225" algn="l" rtl="0">
              <a:lnSpc>
                <a:spcPct val="90000"/>
              </a:lnSpc>
              <a:spcBef>
                <a:spcPts val="0"/>
              </a:spcBef>
              <a:buClr>
                <a:srgbClr val="AC0000"/>
              </a:buClr>
              <a:buSzPct val="100000"/>
              <a:buFont typeface="Arial"/>
              <a:buChar char="•"/>
            </a:pPr>
            <a:r>
              <a:rPr lang="en-IN" sz="2400" b="1">
                <a:solidFill>
                  <a:srgbClr val="2F2F2F"/>
                </a:solidFill>
                <a:latin typeface="Calibri"/>
                <a:ea typeface="Calibri"/>
                <a:cs typeface="Calibri"/>
                <a:sym typeface="Calibri"/>
              </a:rPr>
              <a:t>Instant data transfer between the devices </a:t>
            </a:r>
            <a:r>
              <a:rPr lang="en-IN" sz="2400">
                <a:solidFill>
                  <a:srgbClr val="2F2F2F"/>
                </a:solidFill>
                <a:latin typeface="Calibri"/>
                <a:ea typeface="Calibri"/>
                <a:cs typeface="Calibri"/>
                <a:sym typeface="Calibri"/>
              </a:rPr>
              <a:t>: The high speed transfer of the LED’s can be used to transfer the data between the devices.</a:t>
            </a:r>
          </a:p>
          <a:p>
            <a:pPr marL="288925" marR="151130" lvl="0" indent="-276225" algn="l" rtl="0">
              <a:lnSpc>
                <a:spcPct val="90000"/>
              </a:lnSpc>
              <a:spcBef>
                <a:spcPts val="0"/>
              </a:spcBef>
              <a:buClr>
                <a:srgbClr val="AC0000"/>
              </a:buClr>
              <a:buFont typeface="Arial"/>
              <a:buNone/>
            </a:pPr>
            <a:endParaRPr sz="2400">
              <a:solidFill>
                <a:srgbClr val="2F2F2F"/>
              </a:solidFill>
              <a:latin typeface="Calibri"/>
              <a:ea typeface="Calibri"/>
              <a:cs typeface="Calibri"/>
              <a:sym typeface="Calibri"/>
            </a:endParaRPr>
          </a:p>
          <a:p>
            <a:pPr marL="288925" marR="151130" lvl="0" indent="-276225" algn="l" rtl="0">
              <a:lnSpc>
                <a:spcPct val="90000"/>
              </a:lnSpc>
              <a:spcBef>
                <a:spcPts val="0"/>
              </a:spcBef>
              <a:buNone/>
            </a:pPr>
            <a:endParaRPr sz="2400">
              <a:solidFill>
                <a:srgbClr val="2F2F2F"/>
              </a:solidFill>
              <a:latin typeface="Calibri"/>
              <a:ea typeface="Calibri"/>
              <a:cs typeface="Calibri"/>
              <a:sym typeface="Calibri"/>
            </a:endParaRPr>
          </a:p>
          <a:p>
            <a:pPr marL="288925" marR="151130" lvl="0" indent="-276225" algn="l" rtl="0">
              <a:lnSpc>
                <a:spcPct val="90000"/>
              </a:lnSpc>
              <a:spcBef>
                <a:spcPts val="0"/>
              </a:spcBef>
              <a:buClr>
                <a:srgbClr val="AC0000"/>
              </a:buClr>
              <a:buSzPct val="100000"/>
              <a:buFont typeface="Arial"/>
              <a:buChar char="•"/>
            </a:pPr>
            <a:r>
              <a:rPr lang="en-IN" sz="2400">
                <a:solidFill>
                  <a:schemeClr val="dk1"/>
                </a:solidFill>
                <a:latin typeface="Calibri"/>
                <a:ea typeface="Calibri"/>
                <a:cs typeface="Calibri"/>
                <a:sym typeface="Calibri"/>
              </a:rPr>
              <a:t>Automatic navigation for the visitors.</a:t>
            </a:r>
          </a:p>
          <a:p>
            <a:pPr marL="288925" marR="151130" lvl="0" indent="-276225" algn="l" rtl="0">
              <a:lnSpc>
                <a:spcPct val="90000"/>
              </a:lnSpc>
              <a:spcBef>
                <a:spcPts val="0"/>
              </a:spcBef>
              <a:buClr>
                <a:srgbClr val="AC0000"/>
              </a:buClr>
              <a:buFont typeface="Arial"/>
              <a:buNone/>
            </a:pPr>
            <a:endParaRPr sz="2400">
              <a:solidFill>
                <a:schemeClr val="dk1"/>
              </a:solidFill>
              <a:latin typeface="Calibri"/>
              <a:ea typeface="Calibri"/>
              <a:cs typeface="Calibri"/>
              <a:sym typeface="Calibri"/>
            </a:endParaRPr>
          </a:p>
          <a:p>
            <a:pPr marL="288925" marR="151130" lvl="0" indent="-276225" algn="l" rtl="0">
              <a:lnSpc>
                <a:spcPct val="90000"/>
              </a:lnSpc>
              <a:spcBef>
                <a:spcPts val="0"/>
              </a:spcBef>
              <a:buNone/>
            </a:pPr>
            <a:endParaRPr sz="2400">
              <a:solidFill>
                <a:schemeClr val="dk1"/>
              </a:solidFill>
              <a:latin typeface="Calibri"/>
              <a:ea typeface="Calibri"/>
              <a:cs typeface="Calibri"/>
              <a:sym typeface="Calibri"/>
            </a:endParaRPr>
          </a:p>
          <a:p>
            <a:pPr marL="288925" marR="151130" lvl="0" indent="-276225" algn="l" rtl="0">
              <a:lnSpc>
                <a:spcPct val="90000"/>
              </a:lnSpc>
              <a:spcBef>
                <a:spcPts val="0"/>
              </a:spcBef>
              <a:buClr>
                <a:srgbClr val="AC0000"/>
              </a:buClr>
              <a:buSzPct val="100000"/>
              <a:buFont typeface="Arial"/>
              <a:buChar char="•"/>
            </a:pPr>
            <a:r>
              <a:rPr lang="en-IN" sz="2400" b="1">
                <a:solidFill>
                  <a:schemeClr val="dk1"/>
                </a:solidFill>
                <a:latin typeface="Calibri"/>
                <a:ea typeface="Calibri"/>
                <a:cs typeface="Calibri"/>
                <a:sym typeface="Calibri"/>
              </a:rPr>
              <a:t>Navigation System </a:t>
            </a:r>
            <a:r>
              <a:rPr lang="en-IN" sz="2400">
                <a:solidFill>
                  <a:schemeClr val="dk1"/>
                </a:solidFill>
                <a:latin typeface="Calibri"/>
                <a:ea typeface="Calibri"/>
                <a:cs typeface="Calibri"/>
                <a:sym typeface="Calibri"/>
              </a:rPr>
              <a:t>: Since visible light is present everywhere, we can create internal navigation systems  for the bigger areas to create automated machinery.</a:t>
            </a:r>
          </a:p>
          <a:p>
            <a:pPr marL="288925" marR="151130" lvl="0" indent="-276225" algn="l" rtl="0">
              <a:lnSpc>
                <a:spcPct val="90000"/>
              </a:lnSpc>
              <a:spcBef>
                <a:spcPts val="0"/>
              </a:spcBef>
              <a:buClr>
                <a:srgbClr val="AC0000"/>
              </a:buClr>
              <a:buFont typeface="Arial"/>
              <a:buNone/>
            </a:pPr>
            <a:endParaRPr sz="2400" b="1">
              <a:solidFill>
                <a:schemeClr val="dk1"/>
              </a:solidFill>
              <a:latin typeface="Calibri"/>
              <a:ea typeface="Calibri"/>
              <a:cs typeface="Calibri"/>
              <a:sym typeface="Calibri"/>
            </a:endParaRPr>
          </a:p>
        </p:txBody>
      </p:sp>
      <p:sp>
        <p:nvSpPr>
          <p:cNvPr id="17814" name="Shape 17814"/>
          <p:cNvSpPr txBox="1">
            <a:spLocks noGrp="1"/>
          </p:cNvSpPr>
          <p:nvPr>
            <p:ph type="title"/>
          </p:nvPr>
        </p:nvSpPr>
        <p:spPr>
          <a:xfrm>
            <a:off x="457200" y="403356"/>
            <a:ext cx="8229600" cy="885600"/>
          </a:xfrm>
          <a:prstGeom prst="rect">
            <a:avLst/>
          </a:prstGeom>
          <a:noFill/>
          <a:ln>
            <a:noFill/>
          </a:ln>
        </p:spPr>
        <p:txBody>
          <a:bodyPr lIns="0" tIns="206425" rIns="0" bIns="0" anchor="ctr" anchorCtr="0">
            <a:spAutoFit/>
          </a:bodyPr>
          <a:lstStyle/>
          <a:p>
            <a:pPr marL="88900" lvl="0" indent="0" algn="ctr" rtl="0">
              <a:lnSpc>
                <a:spcPct val="100000"/>
              </a:lnSpc>
              <a:spcBef>
                <a:spcPts val="0"/>
              </a:spcBef>
              <a:buClr>
                <a:schemeClr val="dk1"/>
              </a:buClr>
              <a:buSzPct val="25000"/>
              <a:buFont typeface="Calibri"/>
              <a:buNone/>
            </a:pPr>
            <a:r>
              <a:rPr lang="en-IN" b="1"/>
              <a:t>IDEAS FOR MORE APPLICATIONS :</a:t>
            </a:r>
          </a:p>
        </p:txBody>
      </p:sp>
      <p:pic>
        <p:nvPicPr>
          <p:cNvPr id="17815" name="Shape 17815" descr="C:\Users\Dell\Desktop\lifi-logo-631x387.jpg"/>
          <p:cNvPicPr preferRelativeResize="0"/>
          <p:nvPr/>
        </p:nvPicPr>
        <p:blipFill rotWithShape="1">
          <a:blip r:embed="rId3">
            <a:alphaModFix/>
          </a:blip>
          <a:srcRect/>
          <a:stretch/>
        </p:blipFill>
        <p:spPr>
          <a:xfrm>
            <a:off x="7967663" y="6136537"/>
            <a:ext cx="1176300" cy="721500"/>
          </a:xfrm>
          <a:prstGeom prst="rect">
            <a:avLst/>
          </a:prstGeom>
          <a:noFill/>
          <a:ln>
            <a:noFill/>
          </a:ln>
        </p:spPr>
      </p:pic>
      <p:sp>
        <p:nvSpPr>
          <p:cNvPr id="17816" name="Shape 17816"/>
          <p:cNvSpPr txBox="1"/>
          <p:nvPr/>
        </p:nvSpPr>
        <p:spPr>
          <a:xfrm>
            <a:off x="762000" y="6248400"/>
            <a:ext cx="7162800" cy="646200"/>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IN" sz="1800" b="1">
                <a:solidFill>
                  <a:schemeClr val="dk1"/>
                </a:solidFill>
                <a:latin typeface="Calibri"/>
                <a:ea typeface="Calibri"/>
                <a:cs typeface="Calibri"/>
                <a:sym typeface="Calibri"/>
              </a:rPr>
              <a:t>Rise Krishna Sai Prakasam Group Of Institutions,Ongole</a:t>
            </a:r>
          </a:p>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17"/>
        <p:cNvGrpSpPr/>
        <p:nvPr/>
      </p:nvGrpSpPr>
      <p:grpSpPr>
        <a:xfrm>
          <a:off x="0" y="0"/>
          <a:ext cx="0" cy="0"/>
          <a:chOff x="0" y="0"/>
          <a:chExt cx="0" cy="0"/>
        </a:xfrm>
      </p:grpSpPr>
      <p:sp>
        <p:nvSpPr>
          <p:cNvPr id="17818" name="Shape 17818"/>
          <p:cNvSpPr txBox="1">
            <a:spLocks noGrp="1"/>
          </p:cNvSpPr>
          <p:nvPr>
            <p:ph type="title"/>
          </p:nvPr>
        </p:nvSpPr>
        <p:spPr>
          <a:xfrm>
            <a:off x="457200" y="274638"/>
            <a:ext cx="8229600" cy="1143000"/>
          </a:xfrm>
          <a:prstGeom prst="rect">
            <a:avLst/>
          </a:prstGeom>
          <a:noFill/>
          <a:ln>
            <a:noFill/>
          </a:ln>
        </p:spPr>
        <p:txBody>
          <a:bodyPr lIns="91425" tIns="45700" rIns="91425" bIns="45700" anchor="ctr" anchorCtr="0">
            <a:normAutofit/>
          </a:bodyPr>
          <a:lstStyle/>
          <a:p>
            <a:pPr marL="0" lvl="0" indent="0" algn="ctr" rtl="0">
              <a:spcBef>
                <a:spcPts val="0"/>
              </a:spcBef>
              <a:buClr>
                <a:schemeClr val="dk1"/>
              </a:buClr>
              <a:buSzPct val="25000"/>
              <a:buFont typeface="Calibri"/>
              <a:buNone/>
            </a:pPr>
            <a:r>
              <a:rPr lang="en-IN" b="1"/>
              <a:t>CONCLUSION</a:t>
            </a:r>
          </a:p>
        </p:txBody>
      </p:sp>
      <p:sp>
        <p:nvSpPr>
          <p:cNvPr id="17819" name="Shape 17819"/>
          <p:cNvSpPr/>
          <p:nvPr/>
        </p:nvSpPr>
        <p:spPr>
          <a:xfrm>
            <a:off x="609600" y="0"/>
            <a:ext cx="7543800" cy="381000"/>
          </a:xfrm>
          <a:custGeom>
            <a:avLst/>
            <a:gdLst/>
            <a:ahLst/>
            <a:cxnLst/>
            <a:rect l="0" t="0" r="0" b="0"/>
            <a:pathLst>
              <a:path w="120000" h="120000" extrusionOk="0">
                <a:moveTo>
                  <a:pt x="0" y="120000"/>
                </a:moveTo>
                <a:lnTo>
                  <a:pt x="120000" y="120000"/>
                </a:lnTo>
                <a:lnTo>
                  <a:pt x="120000" y="0"/>
                </a:lnTo>
                <a:lnTo>
                  <a:pt x="0" y="0"/>
                </a:lnTo>
                <a:lnTo>
                  <a:pt x="0" y="120000"/>
                </a:lnTo>
                <a:close/>
              </a:path>
            </a:pathLst>
          </a:custGeom>
          <a:solidFill>
            <a:srgbClr val="AC0000"/>
          </a:solidFill>
          <a:ln>
            <a:noFill/>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820" name="Shape 17820"/>
          <p:cNvSpPr/>
          <p:nvPr/>
        </p:nvSpPr>
        <p:spPr>
          <a:xfrm>
            <a:off x="781050" y="6186487"/>
            <a:ext cx="7543800" cy="0"/>
          </a:xfrm>
          <a:custGeom>
            <a:avLst/>
            <a:gdLst/>
            <a:ahLst/>
            <a:cxnLst/>
            <a:rect l="0" t="0" r="0" b="0"/>
            <a:pathLst>
              <a:path w="120000" h="120000" extrusionOk="0">
                <a:moveTo>
                  <a:pt x="0" y="0"/>
                </a:moveTo>
                <a:lnTo>
                  <a:pt x="120000" y="0"/>
                </a:lnTo>
              </a:path>
            </a:pathLst>
          </a:custGeom>
          <a:noFill/>
          <a:ln w="29825" cap="flat" cmpd="sng">
            <a:solidFill>
              <a:srgbClr val="AC0000"/>
            </a:solidFill>
            <a:prstDash val="solid"/>
            <a:round/>
            <a:headEnd type="none" w="med" len="med"/>
            <a:tailEnd type="none" w="med" len="med"/>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821" name="Shape 17821"/>
          <p:cNvSpPr txBox="1"/>
          <p:nvPr/>
        </p:nvSpPr>
        <p:spPr>
          <a:xfrm>
            <a:off x="914400" y="1619071"/>
            <a:ext cx="7086600" cy="1815900"/>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IN" sz="2800">
                <a:solidFill>
                  <a:schemeClr val="dk1"/>
                </a:solidFill>
                <a:latin typeface="Calibri"/>
                <a:ea typeface="Calibri"/>
                <a:cs typeface="Calibri"/>
                <a:sym typeface="Calibri"/>
              </a:rPr>
              <a:t>Hence I conclude that Li-Fi makes a new revolution in the history of internet and even it is the fastest way ever for the transmission of data</a:t>
            </a:r>
          </a:p>
        </p:txBody>
      </p:sp>
      <p:sp>
        <p:nvSpPr>
          <p:cNvPr id="17822" name="Shape 17822"/>
          <p:cNvSpPr txBox="1"/>
          <p:nvPr/>
        </p:nvSpPr>
        <p:spPr>
          <a:xfrm>
            <a:off x="2514600" y="5334000"/>
            <a:ext cx="6629400" cy="584700"/>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IN" sz="3200">
                <a:solidFill>
                  <a:schemeClr val="dk1"/>
                </a:solidFill>
                <a:latin typeface="Comic Sans MS"/>
                <a:ea typeface="Comic Sans MS"/>
                <a:cs typeface="Comic Sans MS"/>
                <a:sym typeface="Comic Sans MS"/>
              </a:rPr>
              <a:t>Li-Fi is the future of internet</a:t>
            </a:r>
          </a:p>
        </p:txBody>
      </p:sp>
      <p:pic>
        <p:nvPicPr>
          <p:cNvPr id="17823" name="Shape 17823" descr="C:\Users\Dell\Desktop\lifi-logo-631x387.jpg"/>
          <p:cNvPicPr preferRelativeResize="0"/>
          <p:nvPr/>
        </p:nvPicPr>
        <p:blipFill rotWithShape="1">
          <a:blip r:embed="rId2">
            <a:alphaModFix/>
          </a:blip>
          <a:srcRect/>
          <a:stretch/>
        </p:blipFill>
        <p:spPr>
          <a:xfrm>
            <a:off x="7967663" y="6136537"/>
            <a:ext cx="1176300" cy="721500"/>
          </a:xfrm>
          <a:prstGeom prst="rect">
            <a:avLst/>
          </a:prstGeom>
          <a:noFill/>
          <a:ln>
            <a:noFill/>
          </a:ln>
        </p:spPr>
      </p:pic>
      <p:sp>
        <p:nvSpPr>
          <p:cNvPr id="17824" name="Shape 17824"/>
          <p:cNvSpPr txBox="1"/>
          <p:nvPr/>
        </p:nvSpPr>
        <p:spPr>
          <a:xfrm>
            <a:off x="762000" y="6248400"/>
            <a:ext cx="7162800" cy="646200"/>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IN" sz="1800" b="1">
                <a:solidFill>
                  <a:schemeClr val="dk1"/>
                </a:solidFill>
                <a:latin typeface="Calibri"/>
                <a:ea typeface="Calibri"/>
                <a:cs typeface="Calibri"/>
                <a:sym typeface="Calibri"/>
              </a:rPr>
              <a:t>Rise Krishna Sai Prakasam Group Of Institutions,Ongole</a:t>
            </a:r>
          </a:p>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25"/>
        <p:cNvGrpSpPr/>
        <p:nvPr/>
      </p:nvGrpSpPr>
      <p:grpSpPr>
        <a:xfrm>
          <a:off x="0" y="0"/>
          <a:ext cx="0" cy="0"/>
          <a:chOff x="0" y="0"/>
          <a:chExt cx="0" cy="0"/>
        </a:xfrm>
      </p:grpSpPr>
      <p:sp>
        <p:nvSpPr>
          <p:cNvPr id="17826" name="Shape 17826"/>
          <p:cNvSpPr/>
          <p:nvPr/>
        </p:nvSpPr>
        <p:spPr>
          <a:xfrm>
            <a:off x="781050" y="0"/>
            <a:ext cx="7543800" cy="381000"/>
          </a:xfrm>
          <a:custGeom>
            <a:avLst/>
            <a:gdLst/>
            <a:ahLst/>
            <a:cxnLst/>
            <a:rect l="0" t="0" r="0" b="0"/>
            <a:pathLst>
              <a:path w="120000" h="120000" extrusionOk="0">
                <a:moveTo>
                  <a:pt x="0" y="120000"/>
                </a:moveTo>
                <a:lnTo>
                  <a:pt x="120000" y="120000"/>
                </a:lnTo>
                <a:lnTo>
                  <a:pt x="120000" y="0"/>
                </a:lnTo>
                <a:lnTo>
                  <a:pt x="0" y="0"/>
                </a:lnTo>
                <a:lnTo>
                  <a:pt x="0" y="120000"/>
                </a:lnTo>
                <a:close/>
              </a:path>
            </a:pathLst>
          </a:custGeom>
          <a:solidFill>
            <a:srgbClr val="AC0000"/>
          </a:solidFill>
          <a:ln>
            <a:noFill/>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827" name="Shape 17827"/>
          <p:cNvSpPr/>
          <p:nvPr/>
        </p:nvSpPr>
        <p:spPr>
          <a:xfrm>
            <a:off x="781050" y="6186487"/>
            <a:ext cx="7543800" cy="0"/>
          </a:xfrm>
          <a:custGeom>
            <a:avLst/>
            <a:gdLst/>
            <a:ahLst/>
            <a:cxnLst/>
            <a:rect l="0" t="0" r="0" b="0"/>
            <a:pathLst>
              <a:path w="120000" h="120000" extrusionOk="0">
                <a:moveTo>
                  <a:pt x="0" y="0"/>
                </a:moveTo>
                <a:lnTo>
                  <a:pt x="120000" y="0"/>
                </a:lnTo>
              </a:path>
            </a:pathLst>
          </a:custGeom>
          <a:noFill/>
          <a:ln w="29825" cap="flat" cmpd="sng">
            <a:solidFill>
              <a:srgbClr val="AC0000"/>
            </a:solidFill>
            <a:prstDash val="solid"/>
            <a:round/>
            <a:headEnd type="none" w="med" len="med"/>
            <a:tailEnd type="none" w="med" len="med"/>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828" name="Shape 17828"/>
          <p:cNvSpPr txBox="1"/>
          <p:nvPr/>
        </p:nvSpPr>
        <p:spPr>
          <a:xfrm>
            <a:off x="994091" y="1934845"/>
            <a:ext cx="6028800" cy="2587499"/>
          </a:xfrm>
          <a:prstGeom prst="rect">
            <a:avLst/>
          </a:prstGeom>
          <a:noFill/>
          <a:ln>
            <a:noFill/>
          </a:ln>
        </p:spPr>
        <p:txBody>
          <a:bodyPr lIns="0" tIns="0" rIns="0" bIns="0" anchor="t" anchorCtr="0">
            <a:noAutofit/>
          </a:bodyPr>
          <a:lstStyle/>
          <a:p>
            <a:pPr marL="1727200" marR="0" lvl="3" indent="-355600" algn="l" rtl="0">
              <a:lnSpc>
                <a:spcPct val="119375"/>
              </a:lnSpc>
              <a:spcBef>
                <a:spcPts val="0"/>
              </a:spcBef>
              <a:buNone/>
            </a:pPr>
            <a:endParaRPr sz="2400" b="0" i="0" u="none" strike="noStrike" cap="none">
              <a:solidFill>
                <a:schemeClr val="dk1"/>
              </a:solidFill>
              <a:latin typeface="Calibri"/>
              <a:ea typeface="Calibri"/>
              <a:cs typeface="Calibri"/>
              <a:sym typeface="Calibri"/>
            </a:endParaRPr>
          </a:p>
        </p:txBody>
      </p:sp>
      <p:pic>
        <p:nvPicPr>
          <p:cNvPr id="17829" name="Shape 17829" descr="C:\Users\Dell\Desktop\thankyou3.png"/>
          <p:cNvPicPr preferRelativeResize="0"/>
          <p:nvPr/>
        </p:nvPicPr>
        <p:blipFill rotWithShape="1">
          <a:blip r:embed="rId2">
            <a:alphaModFix/>
          </a:blip>
          <a:srcRect/>
          <a:stretch/>
        </p:blipFill>
        <p:spPr>
          <a:xfrm>
            <a:off x="228600" y="1295400"/>
            <a:ext cx="8686800" cy="4565400"/>
          </a:xfrm>
          <a:prstGeom prst="rect">
            <a:avLst/>
          </a:prstGeom>
          <a:noFill/>
          <a:ln>
            <a:noFill/>
          </a:ln>
        </p:spPr>
      </p:pic>
      <p:sp>
        <p:nvSpPr>
          <p:cNvPr id="17830" name="Shape 17830"/>
          <p:cNvSpPr/>
          <p:nvPr/>
        </p:nvSpPr>
        <p:spPr>
          <a:xfrm>
            <a:off x="609600" y="0"/>
            <a:ext cx="7543800" cy="381000"/>
          </a:xfrm>
          <a:custGeom>
            <a:avLst/>
            <a:gdLst/>
            <a:ahLst/>
            <a:cxnLst/>
            <a:rect l="0" t="0" r="0" b="0"/>
            <a:pathLst>
              <a:path w="120000" h="120000" extrusionOk="0">
                <a:moveTo>
                  <a:pt x="0" y="120000"/>
                </a:moveTo>
                <a:lnTo>
                  <a:pt x="120000" y="120000"/>
                </a:lnTo>
                <a:lnTo>
                  <a:pt x="120000" y="0"/>
                </a:lnTo>
                <a:lnTo>
                  <a:pt x="0" y="0"/>
                </a:lnTo>
                <a:lnTo>
                  <a:pt x="0" y="120000"/>
                </a:lnTo>
                <a:close/>
              </a:path>
            </a:pathLst>
          </a:custGeom>
          <a:solidFill>
            <a:srgbClr val="AC0000"/>
          </a:solidFill>
          <a:ln>
            <a:noFill/>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693"/>
        <p:cNvGrpSpPr/>
        <p:nvPr/>
      </p:nvGrpSpPr>
      <p:grpSpPr>
        <a:xfrm>
          <a:off x="0" y="0"/>
          <a:ext cx="0" cy="0"/>
          <a:chOff x="0" y="0"/>
          <a:chExt cx="0" cy="0"/>
        </a:xfrm>
      </p:grpSpPr>
      <p:pic>
        <p:nvPicPr>
          <p:cNvPr id="17694" name="Shape 17694" descr="C:\Users\Dell\Desktop\shutterstock_349292369.jpg"/>
          <p:cNvPicPr preferRelativeResize="0"/>
          <p:nvPr/>
        </p:nvPicPr>
        <p:blipFill rotWithShape="1">
          <a:blip r:embed="rId2">
            <a:alphaModFix/>
          </a:blip>
          <a:srcRect/>
          <a:stretch/>
        </p:blipFill>
        <p:spPr>
          <a:xfrm>
            <a:off x="-1" y="-76200"/>
            <a:ext cx="9144000" cy="693420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31"/>
        <p:cNvGrpSpPr/>
        <p:nvPr/>
      </p:nvGrpSpPr>
      <p:grpSpPr>
        <a:xfrm>
          <a:off x="0" y="0"/>
          <a:ext cx="0" cy="0"/>
          <a:chOff x="0" y="0"/>
          <a:chExt cx="0" cy="0"/>
        </a:xfrm>
      </p:grpSpPr>
      <p:sp>
        <p:nvSpPr>
          <p:cNvPr id="17832" name="Shape 17832"/>
          <p:cNvSpPr/>
          <p:nvPr/>
        </p:nvSpPr>
        <p:spPr>
          <a:xfrm>
            <a:off x="781050" y="0"/>
            <a:ext cx="7543800" cy="381000"/>
          </a:xfrm>
          <a:custGeom>
            <a:avLst/>
            <a:gdLst/>
            <a:ahLst/>
            <a:cxnLst/>
            <a:rect l="0" t="0" r="0" b="0"/>
            <a:pathLst>
              <a:path w="120000" h="120000" extrusionOk="0">
                <a:moveTo>
                  <a:pt x="0" y="120000"/>
                </a:moveTo>
                <a:lnTo>
                  <a:pt x="120000" y="120000"/>
                </a:lnTo>
                <a:lnTo>
                  <a:pt x="120000" y="0"/>
                </a:lnTo>
                <a:lnTo>
                  <a:pt x="0" y="0"/>
                </a:lnTo>
                <a:lnTo>
                  <a:pt x="0" y="120000"/>
                </a:lnTo>
                <a:close/>
              </a:path>
            </a:pathLst>
          </a:custGeom>
          <a:solidFill>
            <a:srgbClr val="AC0000"/>
          </a:solidFill>
          <a:ln>
            <a:noFill/>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833" name="Shape 17833"/>
          <p:cNvSpPr/>
          <p:nvPr/>
        </p:nvSpPr>
        <p:spPr>
          <a:xfrm>
            <a:off x="781050" y="6186487"/>
            <a:ext cx="7543800" cy="0"/>
          </a:xfrm>
          <a:custGeom>
            <a:avLst/>
            <a:gdLst/>
            <a:ahLst/>
            <a:cxnLst/>
            <a:rect l="0" t="0" r="0" b="0"/>
            <a:pathLst>
              <a:path w="120000" h="120000" extrusionOk="0">
                <a:moveTo>
                  <a:pt x="0" y="0"/>
                </a:moveTo>
                <a:lnTo>
                  <a:pt x="120000" y="0"/>
                </a:lnTo>
              </a:path>
            </a:pathLst>
          </a:custGeom>
          <a:noFill/>
          <a:ln w="29825" cap="flat" cmpd="sng">
            <a:solidFill>
              <a:srgbClr val="AC0000"/>
            </a:solidFill>
            <a:prstDash val="solid"/>
            <a:round/>
            <a:headEnd type="none" w="med" len="med"/>
            <a:tailEnd type="none" w="med" len="med"/>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834" name="Shape 17834"/>
          <p:cNvSpPr txBox="1"/>
          <p:nvPr/>
        </p:nvSpPr>
        <p:spPr>
          <a:xfrm>
            <a:off x="994091" y="1934845"/>
            <a:ext cx="6028800" cy="2587499"/>
          </a:xfrm>
          <a:prstGeom prst="rect">
            <a:avLst/>
          </a:prstGeom>
          <a:noFill/>
          <a:ln>
            <a:noFill/>
          </a:ln>
        </p:spPr>
        <p:txBody>
          <a:bodyPr lIns="0" tIns="0" rIns="0" bIns="0" anchor="t" anchorCtr="0">
            <a:noAutofit/>
          </a:bodyPr>
          <a:lstStyle/>
          <a:p>
            <a:pPr marL="1727200" marR="0" lvl="3" indent="-355600" algn="l" rtl="0">
              <a:lnSpc>
                <a:spcPct val="119375"/>
              </a:lnSpc>
              <a:spcBef>
                <a:spcPts val="0"/>
              </a:spcBef>
              <a:buNone/>
            </a:pPr>
            <a:endParaRPr sz="2400" b="0" i="0" u="none" strike="noStrike" cap="none">
              <a:solidFill>
                <a:schemeClr val="dk1"/>
              </a:solidFill>
              <a:latin typeface="Calibri"/>
              <a:ea typeface="Calibri"/>
              <a:cs typeface="Calibri"/>
              <a:sym typeface="Calibri"/>
            </a:endParaRPr>
          </a:p>
        </p:txBody>
      </p:sp>
      <p:pic>
        <p:nvPicPr>
          <p:cNvPr id="17835" name="Shape 17835" descr="C:\Users\Dell\Desktop\minions-despicable-me-cute-4k-wallpaper-cartoon-movie-3840x2160.jpg"/>
          <p:cNvPicPr preferRelativeResize="0"/>
          <p:nvPr/>
        </p:nvPicPr>
        <p:blipFill rotWithShape="1">
          <a:blip r:embed="rId2">
            <a:alphaModFix/>
          </a:blip>
          <a:srcRect/>
          <a:stretch/>
        </p:blipFill>
        <p:spPr>
          <a:xfrm>
            <a:off x="0" y="1447800"/>
            <a:ext cx="8382000" cy="4714800"/>
          </a:xfrm>
          <a:prstGeom prst="rect">
            <a:avLst/>
          </a:prstGeom>
          <a:noFill/>
          <a:ln>
            <a:noFill/>
          </a:ln>
        </p:spPr>
      </p:pic>
      <p:sp>
        <p:nvSpPr>
          <p:cNvPr id="17836" name="Shape 17836"/>
          <p:cNvSpPr txBox="1"/>
          <p:nvPr/>
        </p:nvSpPr>
        <p:spPr>
          <a:xfrm rot="-1574387">
            <a:off x="362641" y="1518847"/>
            <a:ext cx="3615914" cy="769308"/>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IN" sz="4400" b="1">
                <a:solidFill>
                  <a:schemeClr val="dk1"/>
                </a:solidFill>
                <a:latin typeface="Calibri"/>
                <a:ea typeface="Calibri"/>
                <a:cs typeface="Calibri"/>
                <a:sym typeface="Calibri"/>
              </a:rPr>
              <a:t>ANY QUERIES?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95"/>
        <p:cNvGrpSpPr/>
        <p:nvPr/>
      </p:nvGrpSpPr>
      <p:grpSpPr>
        <a:xfrm>
          <a:off x="0" y="0"/>
          <a:ext cx="0" cy="0"/>
          <a:chOff x="0" y="0"/>
          <a:chExt cx="0" cy="0"/>
        </a:xfrm>
      </p:grpSpPr>
      <p:sp>
        <p:nvSpPr>
          <p:cNvPr id="17696" name="Shape 17696"/>
          <p:cNvSpPr/>
          <p:nvPr/>
        </p:nvSpPr>
        <p:spPr>
          <a:xfrm>
            <a:off x="781050" y="0"/>
            <a:ext cx="7543800" cy="381000"/>
          </a:xfrm>
          <a:custGeom>
            <a:avLst/>
            <a:gdLst/>
            <a:ahLst/>
            <a:cxnLst/>
            <a:rect l="0" t="0" r="0" b="0"/>
            <a:pathLst>
              <a:path w="120000" h="120000" extrusionOk="0">
                <a:moveTo>
                  <a:pt x="0" y="120000"/>
                </a:moveTo>
                <a:lnTo>
                  <a:pt x="120000" y="120000"/>
                </a:lnTo>
                <a:lnTo>
                  <a:pt x="120000" y="0"/>
                </a:lnTo>
                <a:lnTo>
                  <a:pt x="0" y="0"/>
                </a:lnTo>
                <a:lnTo>
                  <a:pt x="0" y="120000"/>
                </a:lnTo>
                <a:close/>
              </a:path>
            </a:pathLst>
          </a:custGeom>
          <a:solidFill>
            <a:srgbClr val="AC0000"/>
          </a:solidFill>
          <a:ln>
            <a:noFill/>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697" name="Shape 17697"/>
          <p:cNvSpPr/>
          <p:nvPr/>
        </p:nvSpPr>
        <p:spPr>
          <a:xfrm>
            <a:off x="781050" y="6186487"/>
            <a:ext cx="7543800" cy="0"/>
          </a:xfrm>
          <a:custGeom>
            <a:avLst/>
            <a:gdLst/>
            <a:ahLst/>
            <a:cxnLst/>
            <a:rect l="0" t="0" r="0" b="0"/>
            <a:pathLst>
              <a:path w="120000" h="120000" extrusionOk="0">
                <a:moveTo>
                  <a:pt x="0" y="0"/>
                </a:moveTo>
                <a:lnTo>
                  <a:pt x="120000" y="0"/>
                </a:lnTo>
              </a:path>
            </a:pathLst>
          </a:custGeom>
          <a:noFill/>
          <a:ln w="29825" cap="flat" cmpd="sng">
            <a:solidFill>
              <a:srgbClr val="AC0000"/>
            </a:solidFill>
            <a:prstDash val="solid"/>
            <a:round/>
            <a:headEnd type="none" w="med" len="med"/>
            <a:tailEnd type="none" w="med" len="med"/>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698" name="Shape 17698"/>
          <p:cNvSpPr txBox="1">
            <a:spLocks noGrp="1"/>
          </p:cNvSpPr>
          <p:nvPr>
            <p:ph type="title"/>
          </p:nvPr>
        </p:nvSpPr>
        <p:spPr>
          <a:xfrm>
            <a:off x="457200" y="274638"/>
            <a:ext cx="8229600" cy="1143000"/>
          </a:xfrm>
          <a:prstGeom prst="rect">
            <a:avLst/>
          </a:prstGeom>
          <a:noFill/>
          <a:ln>
            <a:noFill/>
          </a:ln>
        </p:spPr>
        <p:txBody>
          <a:bodyPr lIns="0" tIns="0" rIns="0" bIns="0" anchor="ctr" anchorCtr="0">
            <a:noAutofit/>
          </a:bodyPr>
          <a:lstStyle/>
          <a:p>
            <a:pPr marL="12700" lvl="0" indent="0" algn="ctr" rtl="0">
              <a:lnSpc>
                <a:spcPct val="100000"/>
              </a:lnSpc>
              <a:spcBef>
                <a:spcPts val="0"/>
              </a:spcBef>
              <a:buClr>
                <a:srgbClr val="252525"/>
              </a:buClr>
              <a:buSzPct val="25000"/>
              <a:buFont typeface="Calibri"/>
              <a:buNone/>
            </a:pPr>
            <a:r>
              <a:rPr lang="en-IN" sz="5400" b="1">
                <a:solidFill>
                  <a:srgbClr val="252525"/>
                </a:solidFill>
                <a:latin typeface="Calibri"/>
                <a:ea typeface="Calibri"/>
                <a:cs typeface="Calibri"/>
                <a:sym typeface="Calibri"/>
              </a:rPr>
              <a:t>CONTENTS</a:t>
            </a:r>
          </a:p>
        </p:txBody>
      </p:sp>
      <p:sp>
        <p:nvSpPr>
          <p:cNvPr id="17699" name="Shape 17699"/>
          <p:cNvSpPr txBox="1"/>
          <p:nvPr/>
        </p:nvSpPr>
        <p:spPr>
          <a:xfrm>
            <a:off x="994091" y="1600200"/>
            <a:ext cx="6028800" cy="2587500"/>
          </a:xfrm>
          <a:prstGeom prst="rect">
            <a:avLst/>
          </a:prstGeom>
          <a:noFill/>
          <a:ln>
            <a:noFill/>
          </a:ln>
        </p:spPr>
        <p:txBody>
          <a:bodyPr lIns="0" tIns="0" rIns="0" bIns="0" anchor="t" anchorCtr="0">
            <a:noAutofit/>
          </a:bodyPr>
          <a:lstStyle/>
          <a:p>
            <a:pPr marL="355600" marR="0" lvl="0" indent="-355600" algn="l" rtl="0">
              <a:lnSpc>
                <a:spcPct val="119375"/>
              </a:lnSpc>
              <a:spcBef>
                <a:spcPts val="0"/>
              </a:spcBef>
              <a:buClr>
                <a:schemeClr val="dk1"/>
              </a:buClr>
              <a:buSzPct val="100000"/>
              <a:buFont typeface="Arial"/>
              <a:buChar char="•"/>
            </a:pPr>
            <a:r>
              <a:rPr lang="en-IN" sz="2400">
                <a:solidFill>
                  <a:schemeClr val="dk1"/>
                </a:solidFill>
                <a:latin typeface="Calibri"/>
                <a:ea typeface="Calibri"/>
                <a:cs typeface="Calibri"/>
                <a:sym typeface="Calibri"/>
              </a:rPr>
              <a:t>History</a:t>
            </a:r>
          </a:p>
          <a:p>
            <a:pPr marL="355600" marR="0" lvl="0" indent="-355600" algn="l" rtl="0">
              <a:lnSpc>
                <a:spcPct val="119375"/>
              </a:lnSpc>
              <a:spcBef>
                <a:spcPts val="0"/>
              </a:spcBef>
              <a:buClr>
                <a:schemeClr val="dk1"/>
              </a:buClr>
              <a:buSzPct val="100000"/>
              <a:buFont typeface="Arial"/>
              <a:buChar char="•"/>
            </a:pPr>
            <a:r>
              <a:rPr lang="en-IN" sz="2400">
                <a:solidFill>
                  <a:schemeClr val="dk1"/>
                </a:solidFill>
                <a:latin typeface="Calibri"/>
                <a:ea typeface="Calibri"/>
                <a:cs typeface="Calibri"/>
                <a:sym typeface="Calibri"/>
              </a:rPr>
              <a:t>What is Li-Fi?</a:t>
            </a:r>
          </a:p>
          <a:p>
            <a:pPr marL="355600" marR="0" lvl="0" indent="-355600" algn="l" rtl="0">
              <a:lnSpc>
                <a:spcPct val="119375"/>
              </a:lnSpc>
              <a:spcBef>
                <a:spcPts val="0"/>
              </a:spcBef>
              <a:buClr>
                <a:schemeClr val="dk1"/>
              </a:buClr>
              <a:buSzPct val="100000"/>
              <a:buFont typeface="Arial"/>
              <a:buChar char="•"/>
            </a:pPr>
            <a:r>
              <a:rPr lang="en-IN" sz="2400">
                <a:solidFill>
                  <a:schemeClr val="dk1"/>
                </a:solidFill>
                <a:latin typeface="Calibri"/>
                <a:ea typeface="Calibri"/>
                <a:cs typeface="Calibri"/>
                <a:sym typeface="Calibri"/>
              </a:rPr>
              <a:t>Why is it required?</a:t>
            </a:r>
          </a:p>
          <a:p>
            <a:pPr marL="355600" marR="0" lvl="0" indent="-355600" algn="l" rtl="0">
              <a:lnSpc>
                <a:spcPct val="119375"/>
              </a:lnSpc>
              <a:spcBef>
                <a:spcPts val="0"/>
              </a:spcBef>
              <a:buClr>
                <a:schemeClr val="dk1"/>
              </a:buClr>
              <a:buSzPct val="100000"/>
              <a:buFont typeface="Arial"/>
              <a:buChar char="•"/>
            </a:pPr>
            <a:r>
              <a:rPr lang="en-IN" sz="2400">
                <a:solidFill>
                  <a:schemeClr val="dk1"/>
                </a:solidFill>
                <a:latin typeface="Calibri"/>
                <a:ea typeface="Calibri"/>
                <a:cs typeface="Calibri"/>
                <a:sym typeface="Calibri"/>
              </a:rPr>
              <a:t>Why LIGHT as the medium?</a:t>
            </a:r>
          </a:p>
          <a:p>
            <a:pPr marL="355600" marR="0" lvl="0" indent="-355600" algn="l" rtl="0">
              <a:lnSpc>
                <a:spcPct val="119375"/>
              </a:lnSpc>
              <a:spcBef>
                <a:spcPts val="0"/>
              </a:spcBef>
              <a:buClr>
                <a:schemeClr val="dk1"/>
              </a:buClr>
              <a:buSzPct val="100000"/>
              <a:buFont typeface="Arial"/>
              <a:buChar char="•"/>
            </a:pPr>
            <a:r>
              <a:rPr lang="en-IN" sz="2400">
                <a:solidFill>
                  <a:schemeClr val="dk1"/>
                </a:solidFill>
                <a:latin typeface="Calibri"/>
                <a:ea typeface="Calibri"/>
                <a:cs typeface="Calibri"/>
                <a:sym typeface="Calibri"/>
              </a:rPr>
              <a:t>Comparison with Electro Magnetic Spectrum</a:t>
            </a:r>
          </a:p>
          <a:p>
            <a:pPr marL="355600" marR="0" lvl="0" indent="-355600" algn="l" rtl="0">
              <a:lnSpc>
                <a:spcPct val="119583"/>
              </a:lnSpc>
              <a:spcBef>
                <a:spcPts val="0"/>
              </a:spcBef>
              <a:spcAft>
                <a:spcPts val="0"/>
              </a:spcAft>
              <a:buClr>
                <a:schemeClr val="dk1"/>
              </a:buClr>
              <a:buSzPct val="100000"/>
              <a:buFont typeface="Arial"/>
              <a:buChar char="•"/>
            </a:pPr>
            <a:r>
              <a:rPr lang="en-IN" sz="2400">
                <a:solidFill>
                  <a:schemeClr val="dk1"/>
                </a:solidFill>
                <a:latin typeface="Calibri"/>
                <a:ea typeface="Calibri"/>
                <a:cs typeface="Calibri"/>
                <a:sym typeface="Calibri"/>
              </a:rPr>
              <a:t>How it works?</a:t>
            </a:r>
          </a:p>
          <a:p>
            <a:pPr marL="355600" marR="0" lvl="0" indent="-355600" algn="l" rtl="0">
              <a:lnSpc>
                <a:spcPct val="119583"/>
              </a:lnSpc>
              <a:spcBef>
                <a:spcPts val="45"/>
              </a:spcBef>
              <a:spcAft>
                <a:spcPts val="0"/>
              </a:spcAft>
              <a:buClr>
                <a:schemeClr val="dk1"/>
              </a:buClr>
              <a:buSzPct val="100000"/>
              <a:buFont typeface="Arial"/>
              <a:buChar char="•"/>
            </a:pPr>
            <a:r>
              <a:rPr lang="en-IN" sz="2400">
                <a:solidFill>
                  <a:schemeClr val="dk1"/>
                </a:solidFill>
                <a:latin typeface="Calibri"/>
                <a:ea typeface="Calibri"/>
                <a:cs typeface="Calibri"/>
                <a:sym typeface="Calibri"/>
              </a:rPr>
              <a:t>LiFi over WiFi</a:t>
            </a:r>
          </a:p>
          <a:p>
            <a:pPr marL="355600" marR="0" lvl="0" indent="-355600" algn="l" rtl="0">
              <a:lnSpc>
                <a:spcPct val="119583"/>
              </a:lnSpc>
              <a:spcBef>
                <a:spcPts val="45"/>
              </a:spcBef>
              <a:spcAft>
                <a:spcPts val="0"/>
              </a:spcAft>
              <a:buClr>
                <a:schemeClr val="dk1"/>
              </a:buClr>
              <a:buSzPct val="100000"/>
              <a:buFont typeface="Arial"/>
              <a:buChar char="•"/>
            </a:pPr>
            <a:r>
              <a:rPr lang="en-IN" sz="2400">
                <a:solidFill>
                  <a:schemeClr val="dk1"/>
                </a:solidFill>
                <a:latin typeface="Calibri"/>
                <a:ea typeface="Calibri"/>
                <a:cs typeface="Calibri"/>
                <a:sym typeface="Calibri"/>
              </a:rPr>
              <a:t>Applications</a:t>
            </a:r>
          </a:p>
          <a:p>
            <a:pPr marL="355600" marR="0" lvl="0" indent="-355600" algn="l" rtl="0">
              <a:lnSpc>
                <a:spcPct val="119583"/>
              </a:lnSpc>
              <a:spcBef>
                <a:spcPts val="45"/>
              </a:spcBef>
              <a:buClr>
                <a:schemeClr val="dk1"/>
              </a:buClr>
              <a:buSzPct val="100000"/>
              <a:buFont typeface="Arial"/>
              <a:buChar char="•"/>
            </a:pPr>
            <a:r>
              <a:rPr lang="en-IN" sz="2400">
                <a:solidFill>
                  <a:schemeClr val="dk1"/>
                </a:solidFill>
                <a:latin typeface="Calibri"/>
                <a:ea typeface="Calibri"/>
                <a:cs typeface="Calibri"/>
                <a:sym typeface="Calibri"/>
              </a:rPr>
              <a:t>Disadvantages</a:t>
            </a:r>
          </a:p>
          <a:p>
            <a:pPr marL="355600" marR="0" lvl="0" indent="-355600" algn="l" rtl="0">
              <a:lnSpc>
                <a:spcPct val="119375"/>
              </a:lnSpc>
              <a:spcBef>
                <a:spcPts val="0"/>
              </a:spcBef>
              <a:buClr>
                <a:schemeClr val="dk1"/>
              </a:buClr>
              <a:buSzPct val="100000"/>
              <a:buFont typeface="Arial"/>
              <a:buChar char="•"/>
            </a:pPr>
            <a:r>
              <a:rPr lang="en-IN" sz="2400">
                <a:solidFill>
                  <a:schemeClr val="dk1"/>
                </a:solidFill>
                <a:latin typeface="Calibri"/>
                <a:ea typeface="Calibri"/>
                <a:cs typeface="Calibri"/>
                <a:sym typeface="Calibri"/>
              </a:rPr>
              <a:t>Ideas for more applications of this technology</a:t>
            </a:r>
          </a:p>
        </p:txBody>
      </p:sp>
      <p:pic>
        <p:nvPicPr>
          <p:cNvPr id="17700" name="Shape 17700" descr="C:\Users\Dell\Desktop\lifi-logo-631x387.jpg"/>
          <p:cNvPicPr preferRelativeResize="0"/>
          <p:nvPr/>
        </p:nvPicPr>
        <p:blipFill rotWithShape="1">
          <a:blip r:embed="rId3">
            <a:alphaModFix/>
          </a:blip>
          <a:srcRect/>
          <a:stretch/>
        </p:blipFill>
        <p:spPr>
          <a:xfrm>
            <a:off x="7967663" y="6136537"/>
            <a:ext cx="1176300" cy="721500"/>
          </a:xfrm>
          <a:prstGeom prst="rect">
            <a:avLst/>
          </a:prstGeom>
          <a:noFill/>
          <a:ln>
            <a:noFill/>
          </a:ln>
        </p:spPr>
      </p:pic>
      <p:sp>
        <p:nvSpPr>
          <p:cNvPr id="17701" name="Shape 17701"/>
          <p:cNvSpPr txBox="1"/>
          <p:nvPr/>
        </p:nvSpPr>
        <p:spPr>
          <a:xfrm>
            <a:off x="762000" y="6248400"/>
            <a:ext cx="7162800" cy="646200"/>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IN" sz="1800" b="1">
                <a:solidFill>
                  <a:schemeClr val="dk1"/>
                </a:solidFill>
                <a:latin typeface="Calibri"/>
                <a:ea typeface="Calibri"/>
                <a:cs typeface="Calibri"/>
                <a:sym typeface="Calibri"/>
              </a:rPr>
              <a:t>Rise Krishna Sai Prakasam Group Of Institutions,Ongole</a:t>
            </a:r>
          </a:p>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02"/>
        <p:cNvGrpSpPr/>
        <p:nvPr/>
      </p:nvGrpSpPr>
      <p:grpSpPr>
        <a:xfrm>
          <a:off x="0" y="0"/>
          <a:ext cx="0" cy="0"/>
          <a:chOff x="0" y="0"/>
          <a:chExt cx="0" cy="0"/>
        </a:xfrm>
      </p:grpSpPr>
      <p:sp>
        <p:nvSpPr>
          <p:cNvPr id="17703" name="Shape 17703"/>
          <p:cNvSpPr/>
          <p:nvPr/>
        </p:nvSpPr>
        <p:spPr>
          <a:xfrm>
            <a:off x="781050" y="0"/>
            <a:ext cx="7543800" cy="381000"/>
          </a:xfrm>
          <a:custGeom>
            <a:avLst/>
            <a:gdLst/>
            <a:ahLst/>
            <a:cxnLst/>
            <a:rect l="0" t="0" r="0" b="0"/>
            <a:pathLst>
              <a:path w="120000" h="120000" extrusionOk="0">
                <a:moveTo>
                  <a:pt x="0" y="120000"/>
                </a:moveTo>
                <a:lnTo>
                  <a:pt x="120000" y="120000"/>
                </a:lnTo>
                <a:lnTo>
                  <a:pt x="120000" y="0"/>
                </a:lnTo>
                <a:lnTo>
                  <a:pt x="0" y="0"/>
                </a:lnTo>
                <a:lnTo>
                  <a:pt x="0" y="120000"/>
                </a:lnTo>
                <a:close/>
              </a:path>
            </a:pathLst>
          </a:custGeom>
          <a:solidFill>
            <a:srgbClr val="AC0000"/>
          </a:solidFill>
          <a:ln>
            <a:noFill/>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704" name="Shape 17704"/>
          <p:cNvSpPr/>
          <p:nvPr/>
        </p:nvSpPr>
        <p:spPr>
          <a:xfrm rot="10800000" flipH="1">
            <a:off x="457200" y="6095886"/>
            <a:ext cx="8382000" cy="90600"/>
          </a:xfrm>
          <a:custGeom>
            <a:avLst/>
            <a:gdLst/>
            <a:ahLst/>
            <a:cxnLst/>
            <a:rect l="0" t="0" r="0" b="0"/>
            <a:pathLst>
              <a:path w="120000" h="120000" extrusionOk="0">
                <a:moveTo>
                  <a:pt x="0" y="0"/>
                </a:moveTo>
                <a:lnTo>
                  <a:pt x="120000" y="0"/>
                </a:lnTo>
              </a:path>
            </a:pathLst>
          </a:custGeom>
          <a:noFill/>
          <a:ln w="29825" cap="flat" cmpd="sng">
            <a:solidFill>
              <a:srgbClr val="AC0000"/>
            </a:solidFill>
            <a:prstDash val="solid"/>
            <a:round/>
            <a:headEnd type="none" w="med" len="med"/>
            <a:tailEnd type="none" w="med" len="med"/>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705" name="Shape 17705"/>
          <p:cNvSpPr txBox="1">
            <a:spLocks noGrp="1"/>
          </p:cNvSpPr>
          <p:nvPr>
            <p:ph type="title"/>
          </p:nvPr>
        </p:nvSpPr>
        <p:spPr>
          <a:xfrm>
            <a:off x="457200" y="533400"/>
            <a:ext cx="8229600" cy="685800"/>
          </a:xfrm>
          <a:prstGeom prst="rect">
            <a:avLst/>
          </a:prstGeom>
          <a:noFill/>
          <a:ln>
            <a:noFill/>
          </a:ln>
        </p:spPr>
        <p:txBody>
          <a:bodyPr lIns="0" tIns="0" rIns="0" bIns="0" anchor="ctr" anchorCtr="0">
            <a:noAutofit/>
          </a:bodyPr>
          <a:lstStyle/>
          <a:p>
            <a:pPr marL="12700" lvl="0" indent="0" algn="ctr" rtl="0">
              <a:lnSpc>
                <a:spcPct val="100000"/>
              </a:lnSpc>
              <a:spcBef>
                <a:spcPts val="0"/>
              </a:spcBef>
              <a:buClr>
                <a:schemeClr val="dk1"/>
              </a:buClr>
              <a:buSzPct val="25000"/>
              <a:buFont typeface="Calibri"/>
              <a:buNone/>
            </a:pPr>
            <a:r>
              <a:rPr lang="en-IN">
                <a:latin typeface="Calibri"/>
                <a:ea typeface="Calibri"/>
                <a:cs typeface="Calibri"/>
                <a:sym typeface="Calibri"/>
              </a:rPr>
              <a:t>HISTORY</a:t>
            </a:r>
          </a:p>
        </p:txBody>
      </p:sp>
      <p:sp>
        <p:nvSpPr>
          <p:cNvPr id="17706" name="Shape 17706" descr="Image result for harald haas HD PICS"/>
          <p:cNvSpPr/>
          <p:nvPr/>
        </p:nvSpPr>
        <p:spPr>
          <a:xfrm>
            <a:off x="155575" y="-144463"/>
            <a:ext cx="304800" cy="30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707" name="Shape 17707" descr="Image result for harald haas HD PICS"/>
          <p:cNvSpPr/>
          <p:nvPr/>
        </p:nvSpPr>
        <p:spPr>
          <a:xfrm>
            <a:off x="155575" y="-144463"/>
            <a:ext cx="304800" cy="30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pic>
        <p:nvPicPr>
          <p:cNvPr id="17708" name="Shape 17708" descr="C:\Users\Dell\Desktop\0311-00410-021b1.jpg"/>
          <p:cNvPicPr preferRelativeResize="0"/>
          <p:nvPr/>
        </p:nvPicPr>
        <p:blipFill rotWithShape="1">
          <a:blip r:embed="rId2">
            <a:alphaModFix/>
          </a:blip>
          <a:srcRect/>
          <a:stretch/>
        </p:blipFill>
        <p:spPr>
          <a:xfrm>
            <a:off x="5905500" y="1219200"/>
            <a:ext cx="2933700" cy="2342100"/>
          </a:xfrm>
          <a:prstGeom prst="rect">
            <a:avLst/>
          </a:prstGeom>
          <a:noFill/>
          <a:ln>
            <a:noFill/>
          </a:ln>
        </p:spPr>
      </p:pic>
      <p:pic>
        <p:nvPicPr>
          <p:cNvPr id="17709" name="Shape 17709" descr="C:\Users\Dell\Desktop\cam_about-us-1_old_college_0.jpg"/>
          <p:cNvPicPr preferRelativeResize="0"/>
          <p:nvPr/>
        </p:nvPicPr>
        <p:blipFill rotWithShape="1">
          <a:blip r:embed="rId3">
            <a:alphaModFix/>
          </a:blip>
          <a:srcRect/>
          <a:stretch/>
        </p:blipFill>
        <p:spPr>
          <a:xfrm>
            <a:off x="457200" y="4318000"/>
            <a:ext cx="3657600" cy="1625700"/>
          </a:xfrm>
          <a:prstGeom prst="rect">
            <a:avLst/>
          </a:prstGeom>
          <a:noFill/>
          <a:ln>
            <a:noFill/>
          </a:ln>
        </p:spPr>
      </p:pic>
      <p:sp>
        <p:nvSpPr>
          <p:cNvPr id="17710" name="Shape 17710"/>
          <p:cNvSpPr txBox="1"/>
          <p:nvPr/>
        </p:nvSpPr>
        <p:spPr>
          <a:xfrm>
            <a:off x="457200" y="1524000"/>
            <a:ext cx="5105400" cy="1938900"/>
          </a:xfrm>
          <a:prstGeom prst="rect">
            <a:avLst/>
          </a:prstGeom>
          <a:noFill/>
          <a:ln>
            <a:noFill/>
          </a:ln>
        </p:spPr>
        <p:txBody>
          <a:bodyPr lIns="91425" tIns="45700" rIns="91425" bIns="45700" anchor="t" anchorCtr="0">
            <a:spAutoFit/>
          </a:bodyPr>
          <a:lstStyle/>
          <a:p>
            <a:pPr marL="0" marR="0" lvl="0" indent="0" algn="l" rtl="0">
              <a:spcBef>
                <a:spcPts val="0"/>
              </a:spcBef>
              <a:buClr>
                <a:schemeClr val="dk1"/>
              </a:buClr>
              <a:buSzPct val="100000"/>
              <a:buFont typeface="Noto Sans Symbols"/>
              <a:buChar char="❖"/>
            </a:pPr>
            <a:r>
              <a:rPr lang="en-IN" sz="2400">
                <a:solidFill>
                  <a:schemeClr val="dk1"/>
                </a:solidFill>
                <a:latin typeface="Calibri"/>
                <a:ea typeface="Calibri"/>
                <a:cs typeface="Calibri"/>
                <a:sym typeface="Calibri"/>
              </a:rPr>
              <a:t> This technology was invented by German Physicist “</a:t>
            </a:r>
            <a:r>
              <a:rPr lang="en-IN" sz="2400" b="1">
                <a:solidFill>
                  <a:schemeClr val="dk1"/>
                </a:solidFill>
                <a:latin typeface="Calibri"/>
                <a:ea typeface="Calibri"/>
                <a:cs typeface="Calibri"/>
                <a:sym typeface="Calibri"/>
              </a:rPr>
              <a:t>HARALD HASS</a:t>
            </a:r>
            <a:r>
              <a:rPr lang="en-IN" sz="2400">
                <a:solidFill>
                  <a:schemeClr val="dk1"/>
                </a:solidFill>
                <a:latin typeface="Calibri"/>
                <a:ea typeface="Calibri"/>
                <a:cs typeface="Calibri"/>
                <a:sym typeface="Calibri"/>
              </a:rPr>
              <a:t>”, from the university of </a:t>
            </a:r>
            <a:r>
              <a:rPr lang="en-IN" sz="2400" b="1">
                <a:solidFill>
                  <a:schemeClr val="dk1"/>
                </a:solidFill>
                <a:latin typeface="Calibri"/>
                <a:ea typeface="Calibri"/>
                <a:cs typeface="Calibri"/>
                <a:sym typeface="Calibri"/>
              </a:rPr>
              <a:t>Edinburgh,U.K.</a:t>
            </a:r>
          </a:p>
          <a:p>
            <a:pPr marL="0" marR="0" lvl="0" indent="0" algn="l" rtl="0">
              <a:spcBef>
                <a:spcPts val="0"/>
              </a:spcBef>
              <a:buNone/>
            </a:pPr>
            <a:endParaRPr sz="2400" b="1">
              <a:solidFill>
                <a:schemeClr val="dk1"/>
              </a:solidFill>
              <a:latin typeface="Calibri"/>
              <a:ea typeface="Calibri"/>
              <a:cs typeface="Calibri"/>
              <a:sym typeface="Calibri"/>
            </a:endParaRPr>
          </a:p>
          <a:p>
            <a:pPr marL="0" marR="0" lvl="0" indent="0" algn="l" rtl="0">
              <a:spcBef>
                <a:spcPts val="0"/>
              </a:spcBef>
              <a:buClr>
                <a:schemeClr val="dk1"/>
              </a:buClr>
              <a:buSzPct val="100000"/>
              <a:buFont typeface="Noto Sans Symbols"/>
              <a:buChar char="❖"/>
            </a:pPr>
            <a:r>
              <a:rPr lang="en-IN" sz="2400">
                <a:solidFill>
                  <a:schemeClr val="dk1"/>
                </a:solidFill>
                <a:latin typeface="Calibri"/>
                <a:ea typeface="Calibri"/>
                <a:cs typeface="Calibri"/>
                <a:sym typeface="Calibri"/>
              </a:rPr>
              <a:t> He demonstrated it in the year </a:t>
            </a:r>
            <a:r>
              <a:rPr lang="en-IN" sz="2400" b="1">
                <a:solidFill>
                  <a:schemeClr val="dk1"/>
                </a:solidFill>
                <a:latin typeface="Calibri"/>
                <a:ea typeface="Calibri"/>
                <a:cs typeface="Calibri"/>
                <a:sym typeface="Calibri"/>
              </a:rPr>
              <a:t>2012. </a:t>
            </a:r>
          </a:p>
        </p:txBody>
      </p:sp>
      <p:sp>
        <p:nvSpPr>
          <p:cNvPr id="17711" name="Shape 17711"/>
          <p:cNvSpPr txBox="1"/>
          <p:nvPr/>
        </p:nvSpPr>
        <p:spPr>
          <a:xfrm>
            <a:off x="5105400" y="4810780"/>
            <a:ext cx="4267200" cy="523200"/>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IN" sz="2800" b="1">
                <a:solidFill>
                  <a:schemeClr val="dk1"/>
                </a:solidFill>
                <a:latin typeface="Calibri"/>
                <a:ea typeface="Calibri"/>
                <a:cs typeface="Calibri"/>
                <a:sym typeface="Calibri"/>
              </a:rPr>
              <a:t>Edinburgh University , U.K</a:t>
            </a:r>
          </a:p>
        </p:txBody>
      </p:sp>
      <p:cxnSp>
        <p:nvCxnSpPr>
          <p:cNvPr id="17712" name="Shape 17712"/>
          <p:cNvCxnSpPr/>
          <p:nvPr/>
        </p:nvCxnSpPr>
        <p:spPr>
          <a:xfrm rot="10800000">
            <a:off x="4267200" y="5105400"/>
            <a:ext cx="762000" cy="0"/>
          </a:xfrm>
          <a:prstGeom prst="straightConnector1">
            <a:avLst/>
          </a:prstGeom>
          <a:noFill/>
          <a:ln w="9525" cap="flat" cmpd="sng">
            <a:solidFill>
              <a:srgbClr val="4A7DBA"/>
            </a:solidFill>
            <a:prstDash val="solid"/>
            <a:round/>
            <a:headEnd type="none" w="med" len="med"/>
            <a:tailEnd type="stealth" w="lg" len="lg"/>
          </a:ln>
        </p:spPr>
      </p:cxnSp>
      <p:pic>
        <p:nvPicPr>
          <p:cNvPr id="17713" name="Shape 17713" descr="C:\Users\Dell\Desktop\lifi-logo-631x387.jpg"/>
          <p:cNvPicPr preferRelativeResize="0"/>
          <p:nvPr/>
        </p:nvPicPr>
        <p:blipFill rotWithShape="1">
          <a:blip r:embed="rId4">
            <a:alphaModFix/>
          </a:blip>
          <a:srcRect/>
          <a:stretch/>
        </p:blipFill>
        <p:spPr>
          <a:xfrm>
            <a:off x="7967663" y="6136537"/>
            <a:ext cx="1176300" cy="721500"/>
          </a:xfrm>
          <a:prstGeom prst="rect">
            <a:avLst/>
          </a:prstGeom>
          <a:noFill/>
          <a:ln>
            <a:noFill/>
          </a:ln>
        </p:spPr>
      </p:pic>
      <p:sp>
        <p:nvSpPr>
          <p:cNvPr id="17714" name="Shape 17714"/>
          <p:cNvSpPr txBox="1"/>
          <p:nvPr/>
        </p:nvSpPr>
        <p:spPr>
          <a:xfrm>
            <a:off x="762000" y="6248400"/>
            <a:ext cx="7162800" cy="646200"/>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IN" sz="1800" b="1">
                <a:solidFill>
                  <a:schemeClr val="dk1"/>
                </a:solidFill>
                <a:latin typeface="Calibri"/>
                <a:ea typeface="Calibri"/>
                <a:cs typeface="Calibri"/>
                <a:sym typeface="Calibri"/>
              </a:rPr>
              <a:t>Rise Krishna Sai Prakasam Group Of Institutions,Ongole</a:t>
            </a:r>
          </a:p>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15"/>
        <p:cNvGrpSpPr/>
        <p:nvPr/>
      </p:nvGrpSpPr>
      <p:grpSpPr>
        <a:xfrm>
          <a:off x="0" y="0"/>
          <a:ext cx="0" cy="0"/>
          <a:chOff x="0" y="0"/>
          <a:chExt cx="0" cy="0"/>
        </a:xfrm>
      </p:grpSpPr>
      <p:sp>
        <p:nvSpPr>
          <p:cNvPr id="17716" name="Shape 17716"/>
          <p:cNvSpPr/>
          <p:nvPr/>
        </p:nvSpPr>
        <p:spPr>
          <a:xfrm>
            <a:off x="781050" y="0"/>
            <a:ext cx="7543800" cy="381000"/>
          </a:xfrm>
          <a:custGeom>
            <a:avLst/>
            <a:gdLst/>
            <a:ahLst/>
            <a:cxnLst/>
            <a:rect l="0" t="0" r="0" b="0"/>
            <a:pathLst>
              <a:path w="120000" h="120000" extrusionOk="0">
                <a:moveTo>
                  <a:pt x="0" y="120000"/>
                </a:moveTo>
                <a:lnTo>
                  <a:pt x="120000" y="120000"/>
                </a:lnTo>
                <a:lnTo>
                  <a:pt x="120000" y="0"/>
                </a:lnTo>
                <a:lnTo>
                  <a:pt x="0" y="0"/>
                </a:lnTo>
                <a:lnTo>
                  <a:pt x="0" y="120000"/>
                </a:lnTo>
                <a:close/>
              </a:path>
            </a:pathLst>
          </a:custGeom>
          <a:solidFill>
            <a:srgbClr val="AC0000"/>
          </a:solidFill>
          <a:ln>
            <a:noFill/>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717" name="Shape 17717"/>
          <p:cNvSpPr/>
          <p:nvPr/>
        </p:nvSpPr>
        <p:spPr>
          <a:xfrm>
            <a:off x="781050" y="6186487"/>
            <a:ext cx="7543800" cy="0"/>
          </a:xfrm>
          <a:custGeom>
            <a:avLst/>
            <a:gdLst/>
            <a:ahLst/>
            <a:cxnLst/>
            <a:rect l="0" t="0" r="0" b="0"/>
            <a:pathLst>
              <a:path w="120000" h="120000" extrusionOk="0">
                <a:moveTo>
                  <a:pt x="0" y="0"/>
                </a:moveTo>
                <a:lnTo>
                  <a:pt x="120000" y="0"/>
                </a:lnTo>
              </a:path>
            </a:pathLst>
          </a:custGeom>
          <a:noFill/>
          <a:ln w="29825" cap="flat" cmpd="sng">
            <a:solidFill>
              <a:srgbClr val="AC0000"/>
            </a:solidFill>
            <a:prstDash val="solid"/>
            <a:round/>
            <a:headEnd type="none" w="med" len="med"/>
            <a:tailEnd type="none" w="med" len="med"/>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718" name="Shape 17718"/>
          <p:cNvSpPr txBox="1">
            <a:spLocks noGrp="1"/>
          </p:cNvSpPr>
          <p:nvPr>
            <p:ph type="title"/>
          </p:nvPr>
        </p:nvSpPr>
        <p:spPr>
          <a:xfrm>
            <a:off x="228600" y="274638"/>
            <a:ext cx="8229600" cy="1143000"/>
          </a:xfrm>
          <a:prstGeom prst="rect">
            <a:avLst/>
          </a:prstGeom>
          <a:noFill/>
          <a:ln>
            <a:noFill/>
          </a:ln>
        </p:spPr>
        <p:txBody>
          <a:bodyPr lIns="0" tIns="0" rIns="0" bIns="0" anchor="ctr" anchorCtr="0">
            <a:noAutofit/>
          </a:bodyPr>
          <a:lstStyle/>
          <a:p>
            <a:pPr marL="12700" lvl="0" indent="0" algn="ctr" rtl="0">
              <a:lnSpc>
                <a:spcPct val="100000"/>
              </a:lnSpc>
              <a:spcBef>
                <a:spcPts val="0"/>
              </a:spcBef>
              <a:buClr>
                <a:schemeClr val="dk1"/>
              </a:buClr>
              <a:buSzPct val="25000"/>
              <a:buFont typeface="Calibri"/>
              <a:buNone/>
            </a:pPr>
            <a:r>
              <a:rPr lang="en-IN" sz="5400">
                <a:latin typeface="Calibri"/>
                <a:ea typeface="Calibri"/>
                <a:cs typeface="Calibri"/>
                <a:sym typeface="Calibri"/>
              </a:rPr>
              <a:t>What is Li-Fi</a:t>
            </a:r>
          </a:p>
        </p:txBody>
      </p:sp>
      <p:sp>
        <p:nvSpPr>
          <p:cNvPr id="17719" name="Shape 17719"/>
          <p:cNvSpPr txBox="1"/>
          <p:nvPr/>
        </p:nvSpPr>
        <p:spPr>
          <a:xfrm>
            <a:off x="994091" y="1934845"/>
            <a:ext cx="6028800" cy="2587499"/>
          </a:xfrm>
          <a:prstGeom prst="rect">
            <a:avLst/>
          </a:prstGeom>
          <a:noFill/>
          <a:ln>
            <a:noFill/>
          </a:ln>
        </p:spPr>
        <p:txBody>
          <a:bodyPr lIns="0" tIns="0" rIns="0" bIns="0" anchor="t" anchorCtr="0">
            <a:noAutofit/>
          </a:bodyPr>
          <a:lstStyle/>
          <a:p>
            <a:pPr marL="1727200" marR="0" lvl="3" indent="-355600" algn="l" rtl="0">
              <a:lnSpc>
                <a:spcPct val="119375"/>
              </a:lnSpc>
              <a:spcBef>
                <a:spcPts val="0"/>
              </a:spcBef>
              <a:buNone/>
            </a:pPr>
            <a:endParaRPr sz="2400" b="0" i="0" u="none" strike="noStrike" cap="none">
              <a:solidFill>
                <a:schemeClr val="dk1"/>
              </a:solidFill>
              <a:latin typeface="Calibri"/>
              <a:ea typeface="Calibri"/>
              <a:cs typeface="Calibri"/>
              <a:sym typeface="Calibri"/>
            </a:endParaRPr>
          </a:p>
        </p:txBody>
      </p:sp>
      <p:sp>
        <p:nvSpPr>
          <p:cNvPr id="17720" name="Shape 17720"/>
          <p:cNvSpPr txBox="1"/>
          <p:nvPr/>
        </p:nvSpPr>
        <p:spPr>
          <a:xfrm>
            <a:off x="609600" y="3693855"/>
            <a:ext cx="7772400" cy="2800800"/>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IN" sz="2200" b="1">
                <a:solidFill>
                  <a:schemeClr val="dk1"/>
                </a:solidFill>
                <a:latin typeface="Calibri"/>
                <a:ea typeface="Calibri"/>
                <a:cs typeface="Calibri"/>
                <a:sym typeface="Calibri"/>
              </a:rPr>
              <a:t>Light Fidelity</a:t>
            </a:r>
            <a:r>
              <a:rPr lang="en-IN" sz="2200">
                <a:solidFill>
                  <a:schemeClr val="dk1"/>
                </a:solidFill>
                <a:latin typeface="Calibri"/>
                <a:ea typeface="Calibri"/>
                <a:cs typeface="Calibri"/>
                <a:sym typeface="Calibri"/>
              </a:rPr>
              <a:t> (</a:t>
            </a:r>
            <a:r>
              <a:rPr lang="en-IN" sz="2200" b="1">
                <a:solidFill>
                  <a:schemeClr val="dk1"/>
                </a:solidFill>
                <a:latin typeface="Calibri"/>
                <a:ea typeface="Calibri"/>
                <a:cs typeface="Calibri"/>
                <a:sym typeface="Calibri"/>
              </a:rPr>
              <a:t>Li-Fi</a:t>
            </a:r>
            <a:r>
              <a:rPr lang="en-IN" sz="2200">
                <a:solidFill>
                  <a:schemeClr val="dk1"/>
                </a:solidFill>
                <a:latin typeface="Calibri"/>
                <a:ea typeface="Calibri"/>
                <a:cs typeface="Calibri"/>
                <a:sym typeface="Calibri"/>
              </a:rPr>
              <a:t>) is a high-speed and fully networked wireless communication technology similar to Wi-Fi. The term was coined by Harald Haas and is a form of visible light communication and a subset of optical wireless communications (OWC) and could be a complement to RF communication (Wi-Fi or cellular networks), or even a replacement in contexts of data broadcasting.</a:t>
            </a:r>
          </a:p>
          <a:p>
            <a:pPr marL="0" marR="0" lvl="0" indent="0" algn="l" rtl="0">
              <a:spcBef>
                <a:spcPts val="0"/>
              </a:spcBef>
              <a:buSzPct val="25000"/>
              <a:buNone/>
            </a:pPr>
            <a:r>
              <a:rPr lang="en-IN" sz="2200">
                <a:solidFill>
                  <a:schemeClr val="dk1"/>
                </a:solidFill>
                <a:latin typeface="Calibri"/>
                <a:ea typeface="Calibri"/>
                <a:cs typeface="Calibri"/>
                <a:sym typeface="Calibri"/>
              </a:rPr>
              <a:t/>
            </a:r>
            <a:br>
              <a:rPr lang="en-IN" sz="2200">
                <a:solidFill>
                  <a:schemeClr val="dk1"/>
                </a:solidFill>
                <a:latin typeface="Calibri"/>
                <a:ea typeface="Calibri"/>
                <a:cs typeface="Calibri"/>
                <a:sym typeface="Calibri"/>
              </a:rPr>
            </a:br>
            <a:endParaRPr lang="en-IN" sz="2200">
              <a:solidFill>
                <a:schemeClr val="dk1"/>
              </a:solidFill>
              <a:latin typeface="Calibri"/>
              <a:ea typeface="Calibri"/>
              <a:cs typeface="Calibri"/>
              <a:sym typeface="Calibri"/>
            </a:endParaRPr>
          </a:p>
        </p:txBody>
      </p:sp>
      <p:pic>
        <p:nvPicPr>
          <p:cNvPr id="17721" name="Shape 17721" descr="C:\Users\Dell\Desktop\li-fi_featured_image.png"/>
          <p:cNvPicPr preferRelativeResize="0"/>
          <p:nvPr/>
        </p:nvPicPr>
        <p:blipFill rotWithShape="1">
          <a:blip r:embed="rId2">
            <a:alphaModFix/>
          </a:blip>
          <a:srcRect/>
          <a:stretch/>
        </p:blipFill>
        <p:spPr>
          <a:xfrm>
            <a:off x="2362200" y="1524000"/>
            <a:ext cx="3733800" cy="2018400"/>
          </a:xfrm>
          <a:prstGeom prst="rect">
            <a:avLst/>
          </a:prstGeom>
          <a:noFill/>
          <a:ln>
            <a:noFill/>
          </a:ln>
        </p:spPr>
      </p:pic>
      <p:pic>
        <p:nvPicPr>
          <p:cNvPr id="17722" name="Shape 17722" descr="C:\Users\Dell\Desktop\lifi-logo-631x387.jpg"/>
          <p:cNvPicPr preferRelativeResize="0"/>
          <p:nvPr/>
        </p:nvPicPr>
        <p:blipFill rotWithShape="1">
          <a:blip r:embed="rId3">
            <a:alphaModFix/>
          </a:blip>
          <a:srcRect/>
          <a:stretch/>
        </p:blipFill>
        <p:spPr>
          <a:xfrm>
            <a:off x="7967663" y="6136537"/>
            <a:ext cx="1176300" cy="721500"/>
          </a:xfrm>
          <a:prstGeom prst="rect">
            <a:avLst/>
          </a:prstGeom>
          <a:noFill/>
          <a:ln>
            <a:noFill/>
          </a:ln>
        </p:spPr>
      </p:pic>
      <p:sp>
        <p:nvSpPr>
          <p:cNvPr id="17723" name="Shape 17723"/>
          <p:cNvSpPr txBox="1"/>
          <p:nvPr/>
        </p:nvSpPr>
        <p:spPr>
          <a:xfrm>
            <a:off x="762000" y="6248400"/>
            <a:ext cx="7162800" cy="646200"/>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IN" sz="1800" b="1">
                <a:solidFill>
                  <a:schemeClr val="dk1"/>
                </a:solidFill>
                <a:latin typeface="Calibri"/>
                <a:ea typeface="Calibri"/>
                <a:cs typeface="Calibri"/>
                <a:sym typeface="Calibri"/>
              </a:rPr>
              <a:t>Rise Krishna Sai Prakasam Group Of Institutions,Ongole</a:t>
            </a:r>
          </a:p>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24"/>
        <p:cNvGrpSpPr/>
        <p:nvPr/>
      </p:nvGrpSpPr>
      <p:grpSpPr>
        <a:xfrm>
          <a:off x="0" y="0"/>
          <a:ext cx="0" cy="0"/>
          <a:chOff x="0" y="0"/>
          <a:chExt cx="0" cy="0"/>
        </a:xfrm>
      </p:grpSpPr>
      <p:sp>
        <p:nvSpPr>
          <p:cNvPr id="17725" name="Shape 17725"/>
          <p:cNvSpPr/>
          <p:nvPr/>
        </p:nvSpPr>
        <p:spPr>
          <a:xfrm>
            <a:off x="781050" y="0"/>
            <a:ext cx="7543800" cy="381000"/>
          </a:xfrm>
          <a:custGeom>
            <a:avLst/>
            <a:gdLst/>
            <a:ahLst/>
            <a:cxnLst/>
            <a:rect l="0" t="0" r="0" b="0"/>
            <a:pathLst>
              <a:path w="120000" h="120000" extrusionOk="0">
                <a:moveTo>
                  <a:pt x="0" y="120000"/>
                </a:moveTo>
                <a:lnTo>
                  <a:pt x="120000" y="120000"/>
                </a:lnTo>
                <a:lnTo>
                  <a:pt x="120000" y="0"/>
                </a:lnTo>
                <a:lnTo>
                  <a:pt x="0" y="0"/>
                </a:lnTo>
                <a:lnTo>
                  <a:pt x="0" y="120000"/>
                </a:lnTo>
                <a:close/>
              </a:path>
            </a:pathLst>
          </a:custGeom>
          <a:solidFill>
            <a:srgbClr val="AC0000"/>
          </a:solidFill>
          <a:ln>
            <a:noFill/>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726" name="Shape 17726"/>
          <p:cNvSpPr/>
          <p:nvPr/>
        </p:nvSpPr>
        <p:spPr>
          <a:xfrm>
            <a:off x="781050" y="6186487"/>
            <a:ext cx="7543800" cy="0"/>
          </a:xfrm>
          <a:custGeom>
            <a:avLst/>
            <a:gdLst/>
            <a:ahLst/>
            <a:cxnLst/>
            <a:rect l="0" t="0" r="0" b="0"/>
            <a:pathLst>
              <a:path w="120000" h="120000" extrusionOk="0">
                <a:moveTo>
                  <a:pt x="0" y="0"/>
                </a:moveTo>
                <a:lnTo>
                  <a:pt x="120000" y="0"/>
                </a:lnTo>
              </a:path>
            </a:pathLst>
          </a:custGeom>
          <a:noFill/>
          <a:ln w="29825" cap="flat" cmpd="sng">
            <a:solidFill>
              <a:srgbClr val="AC0000"/>
            </a:solidFill>
            <a:prstDash val="solid"/>
            <a:round/>
            <a:headEnd type="none" w="med" len="med"/>
            <a:tailEnd type="none" w="med" len="med"/>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727" name="Shape 17727"/>
          <p:cNvSpPr txBox="1">
            <a:spLocks noGrp="1"/>
          </p:cNvSpPr>
          <p:nvPr>
            <p:ph type="title"/>
          </p:nvPr>
        </p:nvSpPr>
        <p:spPr>
          <a:xfrm>
            <a:off x="457200" y="274638"/>
            <a:ext cx="8229600" cy="1143000"/>
          </a:xfrm>
          <a:prstGeom prst="rect">
            <a:avLst/>
          </a:prstGeom>
          <a:noFill/>
          <a:ln>
            <a:noFill/>
          </a:ln>
        </p:spPr>
        <p:txBody>
          <a:bodyPr lIns="0" tIns="0" rIns="0" bIns="0" anchor="ctr" anchorCtr="0">
            <a:noAutofit/>
          </a:bodyPr>
          <a:lstStyle/>
          <a:p>
            <a:pPr marL="12700" lvl="0" indent="0" algn="ctr" rtl="0">
              <a:lnSpc>
                <a:spcPct val="100000"/>
              </a:lnSpc>
              <a:spcBef>
                <a:spcPts val="0"/>
              </a:spcBef>
              <a:buClr>
                <a:schemeClr val="dk1"/>
              </a:buClr>
              <a:buSzPct val="25000"/>
              <a:buFont typeface="Calibri"/>
              <a:buNone/>
            </a:pPr>
            <a:r>
              <a:rPr lang="en-IN" sz="5400">
                <a:latin typeface="Calibri"/>
                <a:ea typeface="Calibri"/>
                <a:cs typeface="Calibri"/>
                <a:sym typeface="Calibri"/>
              </a:rPr>
              <a:t>Why is it required?</a:t>
            </a:r>
          </a:p>
        </p:txBody>
      </p:sp>
      <p:sp>
        <p:nvSpPr>
          <p:cNvPr id="17728" name="Shape 17728"/>
          <p:cNvSpPr txBox="1"/>
          <p:nvPr/>
        </p:nvSpPr>
        <p:spPr>
          <a:xfrm>
            <a:off x="994091" y="1934845"/>
            <a:ext cx="6028800" cy="2587499"/>
          </a:xfrm>
          <a:prstGeom prst="rect">
            <a:avLst/>
          </a:prstGeom>
          <a:noFill/>
          <a:ln>
            <a:noFill/>
          </a:ln>
        </p:spPr>
        <p:txBody>
          <a:bodyPr lIns="0" tIns="0" rIns="0" bIns="0" anchor="t" anchorCtr="0">
            <a:noAutofit/>
          </a:bodyPr>
          <a:lstStyle/>
          <a:p>
            <a:pPr marL="1727200" marR="0" lvl="3" indent="-355600" algn="l" rtl="0">
              <a:lnSpc>
                <a:spcPct val="119375"/>
              </a:lnSpc>
              <a:spcBef>
                <a:spcPts val="0"/>
              </a:spcBef>
              <a:buNone/>
            </a:pPr>
            <a:endParaRPr sz="2400" b="0" i="0" u="none" strike="noStrike" cap="none">
              <a:solidFill>
                <a:schemeClr val="dk1"/>
              </a:solidFill>
              <a:latin typeface="Calibri"/>
              <a:ea typeface="Calibri"/>
              <a:cs typeface="Calibri"/>
              <a:sym typeface="Calibri"/>
            </a:endParaRPr>
          </a:p>
        </p:txBody>
      </p:sp>
      <p:sp>
        <p:nvSpPr>
          <p:cNvPr id="17729" name="Shape 17729"/>
          <p:cNvSpPr txBox="1"/>
          <p:nvPr/>
        </p:nvSpPr>
        <p:spPr>
          <a:xfrm>
            <a:off x="685800" y="1735991"/>
            <a:ext cx="7315200" cy="4155000"/>
          </a:xfrm>
          <a:prstGeom prst="rect">
            <a:avLst/>
          </a:prstGeom>
          <a:noFill/>
          <a:ln>
            <a:noFill/>
          </a:ln>
        </p:spPr>
        <p:txBody>
          <a:bodyPr lIns="91425" tIns="45700" rIns="91425" bIns="45700" anchor="t" anchorCtr="0">
            <a:spAutoFit/>
          </a:bodyPr>
          <a:lstStyle/>
          <a:p>
            <a:pPr marL="0" marR="0" lvl="0" indent="0" algn="l" rtl="0">
              <a:spcBef>
                <a:spcPts val="0"/>
              </a:spcBef>
              <a:buClr>
                <a:schemeClr val="dk1"/>
              </a:buClr>
              <a:buSzPct val="100000"/>
              <a:buFont typeface="Arial"/>
              <a:buChar char="•"/>
            </a:pPr>
            <a:r>
              <a:rPr lang="en-IN" sz="2400" b="1">
                <a:solidFill>
                  <a:schemeClr val="dk1"/>
                </a:solidFill>
                <a:latin typeface="Calibri"/>
                <a:ea typeface="Calibri"/>
                <a:cs typeface="Calibri"/>
                <a:sym typeface="Calibri"/>
              </a:rPr>
              <a:t>CAPACITY        :</a:t>
            </a:r>
            <a:r>
              <a:rPr lang="en-IN" sz="2000" b="1">
                <a:solidFill>
                  <a:schemeClr val="dk1"/>
                </a:solidFill>
                <a:latin typeface="Calibri"/>
                <a:ea typeface="Calibri"/>
                <a:cs typeface="Calibri"/>
                <a:sym typeface="Calibri"/>
              </a:rPr>
              <a:t> </a:t>
            </a:r>
            <a:r>
              <a:rPr lang="en-IN" sz="2000">
                <a:solidFill>
                  <a:schemeClr val="dk1"/>
                </a:solidFill>
                <a:latin typeface="Calibri"/>
                <a:ea typeface="Calibri"/>
                <a:cs typeface="Calibri"/>
                <a:sym typeface="Calibri"/>
              </a:rPr>
              <a:t> </a:t>
            </a:r>
            <a:r>
              <a:rPr lang="en-IN" sz="2400">
                <a:solidFill>
                  <a:schemeClr val="dk1"/>
                </a:solidFill>
                <a:latin typeface="Calibri"/>
                <a:ea typeface="Calibri"/>
                <a:cs typeface="Calibri"/>
                <a:sym typeface="Calibri"/>
              </a:rPr>
              <a:t>Spectrum is 10,000 times greater than 		    that of radio frequency.</a:t>
            </a:r>
          </a:p>
          <a:p>
            <a:pPr marL="0" marR="0" lvl="0" indent="0" algn="l" rtl="0">
              <a:spcBef>
                <a:spcPts val="0"/>
              </a:spcBef>
              <a:buClr>
                <a:schemeClr val="dk1"/>
              </a:buClr>
              <a:buFont typeface="Arial"/>
              <a:buNone/>
            </a:pPr>
            <a:endParaRPr sz="2400" b="1">
              <a:solidFill>
                <a:schemeClr val="dk1"/>
              </a:solidFill>
              <a:latin typeface="Calibri"/>
              <a:ea typeface="Calibri"/>
              <a:cs typeface="Calibri"/>
              <a:sym typeface="Calibri"/>
            </a:endParaRPr>
          </a:p>
          <a:p>
            <a:pPr marL="0" marR="0" lvl="0" indent="0" algn="l" rtl="0">
              <a:spcBef>
                <a:spcPts val="0"/>
              </a:spcBef>
              <a:buClr>
                <a:schemeClr val="dk1"/>
              </a:buClr>
              <a:buSzPct val="100000"/>
              <a:buFont typeface="Arial"/>
              <a:buChar char="•"/>
            </a:pPr>
            <a:r>
              <a:rPr lang="en-IN" sz="2400" b="1">
                <a:solidFill>
                  <a:schemeClr val="dk1"/>
                </a:solidFill>
                <a:latin typeface="Calibri"/>
                <a:ea typeface="Calibri"/>
                <a:cs typeface="Calibri"/>
                <a:sym typeface="Calibri"/>
              </a:rPr>
              <a:t>EFFICIENCY     :  </a:t>
            </a:r>
            <a:r>
              <a:rPr lang="en-IN" sz="2400">
                <a:solidFill>
                  <a:schemeClr val="dk1"/>
                </a:solidFill>
                <a:latin typeface="Calibri"/>
                <a:ea typeface="Calibri"/>
                <a:cs typeface="Calibri"/>
                <a:sym typeface="Calibri"/>
              </a:rPr>
              <a:t>Highly efficient since LED uses less 			    energy.</a:t>
            </a:r>
          </a:p>
          <a:p>
            <a:pPr marL="0" marR="0" lvl="0" indent="0" algn="l" rtl="0">
              <a:spcBef>
                <a:spcPts val="0"/>
              </a:spcBef>
              <a:buClr>
                <a:schemeClr val="dk1"/>
              </a:buClr>
              <a:buFont typeface="Arial"/>
              <a:buNone/>
            </a:pPr>
            <a:endParaRPr sz="2400" b="1">
              <a:solidFill>
                <a:schemeClr val="dk1"/>
              </a:solidFill>
              <a:latin typeface="Calibri"/>
              <a:ea typeface="Calibri"/>
              <a:cs typeface="Calibri"/>
              <a:sym typeface="Calibri"/>
            </a:endParaRPr>
          </a:p>
          <a:p>
            <a:pPr marL="0" marR="0" lvl="0" indent="0" algn="l" rtl="0">
              <a:spcBef>
                <a:spcPts val="0"/>
              </a:spcBef>
              <a:buClr>
                <a:schemeClr val="dk1"/>
              </a:buClr>
              <a:buSzPct val="100000"/>
              <a:buFont typeface="Arial"/>
              <a:buChar char="•"/>
            </a:pPr>
            <a:r>
              <a:rPr lang="en-IN" sz="2400" b="1">
                <a:solidFill>
                  <a:schemeClr val="dk1"/>
                </a:solidFill>
                <a:latin typeface="Calibri"/>
                <a:ea typeface="Calibri"/>
                <a:cs typeface="Calibri"/>
                <a:sym typeface="Calibri"/>
              </a:rPr>
              <a:t>AVAILABILITY :  </a:t>
            </a:r>
            <a:r>
              <a:rPr lang="en-IN" sz="2400">
                <a:solidFill>
                  <a:schemeClr val="dk1"/>
                </a:solidFill>
                <a:latin typeface="Calibri"/>
                <a:ea typeface="Calibri"/>
                <a:cs typeface="Calibri"/>
                <a:sym typeface="Calibri"/>
              </a:rPr>
              <a:t>It is available everywhere since light is 		    available all round the earth.</a:t>
            </a:r>
          </a:p>
          <a:p>
            <a:pPr marL="0" marR="0" lvl="0" indent="0" algn="l" rtl="0">
              <a:spcBef>
                <a:spcPts val="0"/>
              </a:spcBef>
              <a:buClr>
                <a:schemeClr val="dk1"/>
              </a:buClr>
              <a:buFont typeface="Arial"/>
              <a:buNone/>
            </a:pPr>
            <a:endParaRPr sz="2400">
              <a:solidFill>
                <a:schemeClr val="dk1"/>
              </a:solidFill>
              <a:latin typeface="Calibri"/>
              <a:ea typeface="Calibri"/>
              <a:cs typeface="Calibri"/>
              <a:sym typeface="Calibri"/>
            </a:endParaRPr>
          </a:p>
          <a:p>
            <a:pPr marL="0" marR="0" lvl="0" indent="0" algn="l" rtl="0">
              <a:spcBef>
                <a:spcPts val="0"/>
              </a:spcBef>
              <a:buClr>
                <a:schemeClr val="dk1"/>
              </a:buClr>
              <a:buSzPct val="100000"/>
              <a:buFont typeface="Arial"/>
              <a:buChar char="•"/>
            </a:pPr>
            <a:r>
              <a:rPr lang="en-IN" sz="2400" b="1">
                <a:solidFill>
                  <a:schemeClr val="dk1"/>
                </a:solidFill>
                <a:latin typeface="Calibri"/>
                <a:ea typeface="Calibri"/>
                <a:cs typeface="Calibri"/>
                <a:sym typeface="Calibri"/>
              </a:rPr>
              <a:t>SECURITY        :  </a:t>
            </a:r>
            <a:r>
              <a:rPr lang="en-IN" sz="2400">
                <a:solidFill>
                  <a:schemeClr val="dk1"/>
                </a:solidFill>
                <a:latin typeface="Calibri"/>
                <a:ea typeface="Calibri"/>
                <a:cs typeface="Calibri"/>
                <a:sym typeface="Calibri"/>
              </a:rPr>
              <a:t>Cannot penetrate through walls. Hence 		    cannot be intercepted.</a:t>
            </a:r>
          </a:p>
        </p:txBody>
      </p:sp>
      <p:pic>
        <p:nvPicPr>
          <p:cNvPr id="17730" name="Shape 17730" descr="C:\Users\Dell\Desktop\lifi-logo-631x387.jpg"/>
          <p:cNvPicPr preferRelativeResize="0"/>
          <p:nvPr/>
        </p:nvPicPr>
        <p:blipFill rotWithShape="1">
          <a:blip r:embed="rId2">
            <a:alphaModFix/>
          </a:blip>
          <a:srcRect/>
          <a:stretch/>
        </p:blipFill>
        <p:spPr>
          <a:xfrm>
            <a:off x="7967663" y="6136537"/>
            <a:ext cx="1176300" cy="721500"/>
          </a:xfrm>
          <a:prstGeom prst="rect">
            <a:avLst/>
          </a:prstGeom>
          <a:noFill/>
          <a:ln>
            <a:noFill/>
          </a:ln>
        </p:spPr>
      </p:pic>
      <p:sp>
        <p:nvSpPr>
          <p:cNvPr id="17731" name="Shape 17731"/>
          <p:cNvSpPr txBox="1"/>
          <p:nvPr/>
        </p:nvSpPr>
        <p:spPr>
          <a:xfrm>
            <a:off x="762000" y="6248400"/>
            <a:ext cx="7162800" cy="646200"/>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IN" sz="1800" b="1">
                <a:solidFill>
                  <a:schemeClr val="dk1"/>
                </a:solidFill>
                <a:latin typeface="Calibri"/>
                <a:ea typeface="Calibri"/>
                <a:cs typeface="Calibri"/>
                <a:sym typeface="Calibri"/>
              </a:rPr>
              <a:t>Rise Krishna Sai Prakasam Group Of Institutions,Ongole</a:t>
            </a:r>
          </a:p>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32"/>
        <p:cNvGrpSpPr/>
        <p:nvPr/>
      </p:nvGrpSpPr>
      <p:grpSpPr>
        <a:xfrm>
          <a:off x="0" y="0"/>
          <a:ext cx="0" cy="0"/>
          <a:chOff x="0" y="0"/>
          <a:chExt cx="0" cy="0"/>
        </a:xfrm>
      </p:grpSpPr>
      <p:sp>
        <p:nvSpPr>
          <p:cNvPr id="17733" name="Shape 17733"/>
          <p:cNvSpPr txBox="1">
            <a:spLocks noGrp="1"/>
          </p:cNvSpPr>
          <p:nvPr>
            <p:ph type="title"/>
          </p:nvPr>
        </p:nvSpPr>
        <p:spPr>
          <a:xfrm>
            <a:off x="533400" y="228600"/>
            <a:ext cx="8229600" cy="1143000"/>
          </a:xfrm>
          <a:prstGeom prst="rect">
            <a:avLst/>
          </a:prstGeom>
          <a:noFill/>
          <a:ln>
            <a:noFill/>
          </a:ln>
        </p:spPr>
        <p:txBody>
          <a:bodyPr lIns="91425" tIns="45700" rIns="91425" bIns="45700" anchor="ctr" anchorCtr="0">
            <a:normAutofit/>
          </a:bodyPr>
          <a:lstStyle/>
          <a:p>
            <a:pPr marL="0" lvl="0" indent="0" algn="ctr" rtl="0">
              <a:spcBef>
                <a:spcPts val="0"/>
              </a:spcBef>
              <a:buClr>
                <a:schemeClr val="dk1"/>
              </a:buClr>
              <a:buSzPct val="25000"/>
              <a:buFont typeface="Calibri"/>
              <a:buNone/>
            </a:pPr>
            <a:r>
              <a:rPr lang="en-IN"/>
              <a:t>Why LIGHT as the medium?</a:t>
            </a:r>
          </a:p>
        </p:txBody>
      </p:sp>
      <p:pic>
        <p:nvPicPr>
          <p:cNvPr id="17734" name="Shape 17734" descr="C:\Users\Dell\Desktop\lifi-logo-631x387.jpg"/>
          <p:cNvPicPr preferRelativeResize="0"/>
          <p:nvPr/>
        </p:nvPicPr>
        <p:blipFill rotWithShape="1">
          <a:blip r:embed="rId2">
            <a:alphaModFix/>
          </a:blip>
          <a:srcRect/>
          <a:stretch/>
        </p:blipFill>
        <p:spPr>
          <a:xfrm>
            <a:off x="7967663" y="6136537"/>
            <a:ext cx="1176300" cy="721500"/>
          </a:xfrm>
          <a:prstGeom prst="rect">
            <a:avLst/>
          </a:prstGeom>
          <a:noFill/>
          <a:ln>
            <a:noFill/>
          </a:ln>
        </p:spPr>
      </p:pic>
      <p:sp>
        <p:nvSpPr>
          <p:cNvPr id="17735" name="Shape 17735"/>
          <p:cNvSpPr/>
          <p:nvPr/>
        </p:nvSpPr>
        <p:spPr>
          <a:xfrm>
            <a:off x="781050" y="0"/>
            <a:ext cx="7543800" cy="381000"/>
          </a:xfrm>
          <a:custGeom>
            <a:avLst/>
            <a:gdLst/>
            <a:ahLst/>
            <a:cxnLst/>
            <a:rect l="0" t="0" r="0" b="0"/>
            <a:pathLst>
              <a:path w="120000" h="120000" extrusionOk="0">
                <a:moveTo>
                  <a:pt x="0" y="120000"/>
                </a:moveTo>
                <a:lnTo>
                  <a:pt x="120000" y="120000"/>
                </a:lnTo>
                <a:lnTo>
                  <a:pt x="120000" y="0"/>
                </a:lnTo>
                <a:lnTo>
                  <a:pt x="0" y="0"/>
                </a:lnTo>
                <a:lnTo>
                  <a:pt x="0" y="120000"/>
                </a:lnTo>
                <a:close/>
              </a:path>
            </a:pathLst>
          </a:custGeom>
          <a:solidFill>
            <a:srgbClr val="AC0000"/>
          </a:solidFill>
          <a:ln>
            <a:noFill/>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736" name="Shape 17736"/>
          <p:cNvSpPr/>
          <p:nvPr/>
        </p:nvSpPr>
        <p:spPr>
          <a:xfrm>
            <a:off x="838200" y="6172200"/>
            <a:ext cx="7086600" cy="45600"/>
          </a:xfrm>
          <a:custGeom>
            <a:avLst/>
            <a:gdLst/>
            <a:ahLst/>
            <a:cxnLst/>
            <a:rect l="0" t="0" r="0" b="0"/>
            <a:pathLst>
              <a:path w="120000" h="120000" extrusionOk="0">
                <a:moveTo>
                  <a:pt x="0" y="0"/>
                </a:moveTo>
                <a:lnTo>
                  <a:pt x="120000" y="0"/>
                </a:lnTo>
              </a:path>
            </a:pathLst>
          </a:custGeom>
          <a:noFill/>
          <a:ln w="29825" cap="flat" cmpd="sng">
            <a:solidFill>
              <a:srgbClr val="AC0000"/>
            </a:solidFill>
            <a:prstDash val="solid"/>
            <a:round/>
            <a:headEnd type="none" w="med" len="med"/>
            <a:tailEnd type="none" w="med" len="med"/>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737" name="Shape 17737"/>
          <p:cNvSpPr txBox="1"/>
          <p:nvPr/>
        </p:nvSpPr>
        <p:spPr>
          <a:xfrm>
            <a:off x="762000" y="1371600"/>
            <a:ext cx="7620000" cy="1938900"/>
          </a:xfrm>
          <a:prstGeom prst="rect">
            <a:avLst/>
          </a:prstGeom>
          <a:noFill/>
          <a:ln>
            <a:noFill/>
          </a:ln>
        </p:spPr>
        <p:txBody>
          <a:bodyPr lIns="91425" tIns="45700" rIns="91425" bIns="45700" anchor="t" anchorCtr="0">
            <a:spAutoFit/>
          </a:bodyPr>
          <a:lstStyle/>
          <a:p>
            <a:pPr marL="0" marR="0" lvl="0" indent="0" algn="l" rtl="0">
              <a:spcBef>
                <a:spcPts val="0"/>
              </a:spcBef>
              <a:buClr>
                <a:schemeClr val="dk1"/>
              </a:buClr>
              <a:buSzPct val="100000"/>
              <a:buFont typeface="Noto Sans Symbols"/>
              <a:buChar char="➢"/>
            </a:pPr>
            <a:r>
              <a:rPr lang="en-IN" sz="2400">
                <a:solidFill>
                  <a:schemeClr val="dk1"/>
                </a:solidFill>
                <a:latin typeface="Calibri"/>
                <a:ea typeface="Calibri"/>
                <a:cs typeface="Calibri"/>
                <a:sym typeface="Calibri"/>
              </a:rPr>
              <a:t> Light has been around for many millions of years.</a:t>
            </a:r>
          </a:p>
          <a:p>
            <a:pPr marL="0" marR="0" lvl="0" indent="0" algn="l" rtl="0">
              <a:spcBef>
                <a:spcPts val="0"/>
              </a:spcBef>
              <a:buClr>
                <a:schemeClr val="dk1"/>
              </a:buClr>
              <a:buSzPct val="100000"/>
              <a:buFont typeface="Noto Sans Symbols"/>
              <a:buChar char="➢"/>
            </a:pPr>
            <a:r>
              <a:rPr lang="en-IN" sz="2400">
                <a:solidFill>
                  <a:schemeClr val="dk1"/>
                </a:solidFill>
                <a:latin typeface="Calibri"/>
                <a:ea typeface="Calibri"/>
                <a:cs typeface="Calibri"/>
                <a:sym typeface="Calibri"/>
              </a:rPr>
              <a:t> Light is a non-harmful medium.</a:t>
            </a:r>
          </a:p>
          <a:p>
            <a:pPr marL="0" marR="0" lvl="0" indent="0" algn="l" rtl="0">
              <a:spcBef>
                <a:spcPts val="0"/>
              </a:spcBef>
              <a:buClr>
                <a:schemeClr val="dk1"/>
              </a:buClr>
              <a:buSzPct val="100000"/>
              <a:buFont typeface="Noto Sans Symbols"/>
              <a:buChar char="➢"/>
            </a:pPr>
            <a:r>
              <a:rPr lang="en-IN" sz="2400">
                <a:solidFill>
                  <a:schemeClr val="dk1"/>
                </a:solidFill>
                <a:latin typeface="Calibri"/>
                <a:ea typeface="Calibri"/>
                <a:cs typeface="Calibri"/>
                <a:sym typeface="Calibri"/>
              </a:rPr>
              <a:t> Light is the thing that created  life.</a:t>
            </a:r>
          </a:p>
          <a:p>
            <a:pPr marL="0" marR="0" lvl="0" indent="0" algn="l" rtl="0">
              <a:spcBef>
                <a:spcPts val="0"/>
              </a:spcBef>
              <a:buClr>
                <a:schemeClr val="dk1"/>
              </a:buClr>
              <a:buSzPct val="100000"/>
              <a:buFont typeface="Noto Sans Symbols"/>
              <a:buChar char="➢"/>
            </a:pPr>
            <a:r>
              <a:rPr lang="en-IN" sz="2400">
                <a:solidFill>
                  <a:schemeClr val="dk1"/>
                </a:solidFill>
                <a:latin typeface="Calibri"/>
                <a:ea typeface="Calibri"/>
                <a:cs typeface="Calibri"/>
                <a:sym typeface="Calibri"/>
              </a:rPr>
              <a:t> Light is a part of the electromagnetic spectrum.</a:t>
            </a:r>
          </a:p>
          <a:p>
            <a:pPr marL="0" marR="0" lvl="0" indent="0" algn="l" rtl="0">
              <a:spcBef>
                <a:spcPts val="0"/>
              </a:spcBef>
              <a:buClr>
                <a:schemeClr val="dk1"/>
              </a:buClr>
              <a:buSzPct val="100000"/>
              <a:buFont typeface="Noto Sans Symbols"/>
              <a:buChar char="➢"/>
            </a:pPr>
            <a:r>
              <a:rPr lang="en-IN" sz="2400">
                <a:solidFill>
                  <a:schemeClr val="dk1"/>
                </a:solidFill>
                <a:latin typeface="Calibri"/>
                <a:ea typeface="Calibri"/>
                <a:cs typeface="Calibri"/>
                <a:sym typeface="Calibri"/>
              </a:rPr>
              <a:t> Light is available every where.</a:t>
            </a:r>
          </a:p>
        </p:txBody>
      </p:sp>
      <p:pic>
        <p:nvPicPr>
          <p:cNvPr id="17738" name="Shape 17738" descr="http://blog.moglix.com/wp-content/uploads/2016/03/decorations-awesome-home-lighting-decoration-with-blue-led-backlights-decoration-idea-in-modern-living-room-23-most-wonderful-led-lights-decorations-for-outdoor-and-indoor.jpg"/>
          <p:cNvPicPr preferRelativeResize="0"/>
          <p:nvPr/>
        </p:nvPicPr>
        <p:blipFill rotWithShape="1">
          <a:blip r:embed="rId3">
            <a:alphaModFix/>
          </a:blip>
          <a:srcRect/>
          <a:stretch/>
        </p:blipFill>
        <p:spPr>
          <a:xfrm>
            <a:off x="4800600" y="3581400"/>
            <a:ext cx="3886200" cy="2438400"/>
          </a:xfrm>
          <a:prstGeom prst="rect">
            <a:avLst/>
          </a:prstGeom>
          <a:noFill/>
          <a:ln>
            <a:noFill/>
          </a:ln>
        </p:spPr>
      </p:pic>
      <p:pic>
        <p:nvPicPr>
          <p:cNvPr id="17739" name="Shape 17739" descr="https://3c1703fe8d.site.internapcdn.net/newman/gfx/news/hires/2015/anewdesignfo.jpg"/>
          <p:cNvPicPr preferRelativeResize="0"/>
          <p:nvPr/>
        </p:nvPicPr>
        <p:blipFill rotWithShape="1">
          <a:blip r:embed="rId4">
            <a:alphaModFix/>
          </a:blip>
          <a:srcRect/>
          <a:stretch/>
        </p:blipFill>
        <p:spPr>
          <a:xfrm>
            <a:off x="838200" y="3581400"/>
            <a:ext cx="3657600" cy="2438400"/>
          </a:xfrm>
          <a:prstGeom prst="rect">
            <a:avLst/>
          </a:prstGeom>
          <a:noFill/>
          <a:ln>
            <a:noFill/>
          </a:ln>
        </p:spPr>
      </p:pic>
      <p:sp>
        <p:nvSpPr>
          <p:cNvPr id="17740" name="Shape 17740"/>
          <p:cNvSpPr txBox="1"/>
          <p:nvPr/>
        </p:nvSpPr>
        <p:spPr>
          <a:xfrm>
            <a:off x="762000" y="6248400"/>
            <a:ext cx="7162800" cy="646200"/>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IN" sz="1800" b="1">
                <a:solidFill>
                  <a:schemeClr val="dk1"/>
                </a:solidFill>
                <a:latin typeface="Calibri"/>
                <a:ea typeface="Calibri"/>
                <a:cs typeface="Calibri"/>
                <a:sym typeface="Calibri"/>
              </a:rPr>
              <a:t>Rise Krishna Sai Prakasam Group Of Institutions,Ongole</a:t>
            </a:r>
          </a:p>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41"/>
        <p:cNvGrpSpPr/>
        <p:nvPr/>
      </p:nvGrpSpPr>
      <p:grpSpPr>
        <a:xfrm>
          <a:off x="0" y="0"/>
          <a:ext cx="0" cy="0"/>
          <a:chOff x="0" y="0"/>
          <a:chExt cx="0" cy="0"/>
        </a:xfrm>
      </p:grpSpPr>
      <p:sp>
        <p:nvSpPr>
          <p:cNvPr id="17742" name="Shape 17742"/>
          <p:cNvSpPr/>
          <p:nvPr/>
        </p:nvSpPr>
        <p:spPr>
          <a:xfrm>
            <a:off x="781050" y="0"/>
            <a:ext cx="7543800" cy="381000"/>
          </a:xfrm>
          <a:custGeom>
            <a:avLst/>
            <a:gdLst/>
            <a:ahLst/>
            <a:cxnLst/>
            <a:rect l="0" t="0" r="0" b="0"/>
            <a:pathLst>
              <a:path w="120000" h="120000" extrusionOk="0">
                <a:moveTo>
                  <a:pt x="0" y="120000"/>
                </a:moveTo>
                <a:lnTo>
                  <a:pt x="120000" y="120000"/>
                </a:lnTo>
                <a:lnTo>
                  <a:pt x="120000" y="0"/>
                </a:lnTo>
                <a:lnTo>
                  <a:pt x="0" y="0"/>
                </a:lnTo>
                <a:lnTo>
                  <a:pt x="0" y="120000"/>
                </a:lnTo>
                <a:close/>
              </a:path>
            </a:pathLst>
          </a:custGeom>
          <a:solidFill>
            <a:srgbClr val="AC0000"/>
          </a:solidFill>
          <a:ln>
            <a:noFill/>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743" name="Shape 17743"/>
          <p:cNvSpPr/>
          <p:nvPr/>
        </p:nvSpPr>
        <p:spPr>
          <a:xfrm>
            <a:off x="781050" y="6186487"/>
            <a:ext cx="7543800" cy="0"/>
          </a:xfrm>
          <a:custGeom>
            <a:avLst/>
            <a:gdLst/>
            <a:ahLst/>
            <a:cxnLst/>
            <a:rect l="0" t="0" r="0" b="0"/>
            <a:pathLst>
              <a:path w="120000" h="120000" extrusionOk="0">
                <a:moveTo>
                  <a:pt x="0" y="0"/>
                </a:moveTo>
                <a:lnTo>
                  <a:pt x="120000" y="0"/>
                </a:lnTo>
              </a:path>
            </a:pathLst>
          </a:custGeom>
          <a:noFill/>
          <a:ln w="29825" cap="flat" cmpd="sng">
            <a:solidFill>
              <a:srgbClr val="AC0000"/>
            </a:solidFill>
            <a:prstDash val="solid"/>
            <a:round/>
            <a:headEnd type="none" w="med" len="med"/>
            <a:tailEnd type="none" w="med" len="med"/>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744" name="Shape 17744"/>
          <p:cNvSpPr txBox="1">
            <a:spLocks noGrp="1"/>
          </p:cNvSpPr>
          <p:nvPr>
            <p:ph type="title"/>
          </p:nvPr>
        </p:nvSpPr>
        <p:spPr>
          <a:xfrm>
            <a:off x="457200" y="457200"/>
            <a:ext cx="8229600" cy="1143000"/>
          </a:xfrm>
          <a:prstGeom prst="rect">
            <a:avLst/>
          </a:prstGeom>
          <a:noFill/>
          <a:ln>
            <a:noFill/>
          </a:ln>
        </p:spPr>
        <p:txBody>
          <a:bodyPr lIns="0" tIns="0" rIns="0" bIns="0" anchor="ctr" anchorCtr="0">
            <a:noAutofit/>
          </a:bodyPr>
          <a:lstStyle/>
          <a:p>
            <a:pPr marL="12700" lvl="0" indent="0" algn="ctr" rtl="0">
              <a:lnSpc>
                <a:spcPct val="100000"/>
              </a:lnSpc>
              <a:spcBef>
                <a:spcPts val="0"/>
              </a:spcBef>
              <a:buClr>
                <a:schemeClr val="dk1"/>
              </a:buClr>
              <a:buSzPct val="25000"/>
              <a:buFont typeface="Calibri"/>
              <a:buNone/>
            </a:pPr>
            <a:r>
              <a:rPr lang="en-IN">
                <a:latin typeface="Calibri"/>
                <a:ea typeface="Calibri"/>
                <a:cs typeface="Calibri"/>
                <a:sym typeface="Calibri"/>
              </a:rPr>
              <a:t>Comparison within E M Spectrum</a:t>
            </a:r>
          </a:p>
        </p:txBody>
      </p:sp>
      <p:sp>
        <p:nvSpPr>
          <p:cNvPr id="17745" name="Shape 17745"/>
          <p:cNvSpPr txBox="1"/>
          <p:nvPr/>
        </p:nvSpPr>
        <p:spPr>
          <a:xfrm>
            <a:off x="994091" y="1934845"/>
            <a:ext cx="6028800" cy="2587499"/>
          </a:xfrm>
          <a:prstGeom prst="rect">
            <a:avLst/>
          </a:prstGeom>
          <a:noFill/>
          <a:ln>
            <a:noFill/>
          </a:ln>
        </p:spPr>
        <p:txBody>
          <a:bodyPr lIns="0" tIns="0" rIns="0" bIns="0" anchor="t" anchorCtr="0">
            <a:noAutofit/>
          </a:bodyPr>
          <a:lstStyle/>
          <a:p>
            <a:pPr marL="1727200" marR="0" lvl="3" indent="-355600" algn="l" rtl="0">
              <a:lnSpc>
                <a:spcPct val="119375"/>
              </a:lnSpc>
              <a:spcBef>
                <a:spcPts val="0"/>
              </a:spcBef>
              <a:buNone/>
            </a:pPr>
            <a:endParaRPr sz="2400" b="0" i="0" u="none" strike="noStrike" cap="none">
              <a:solidFill>
                <a:schemeClr val="dk1"/>
              </a:solidFill>
              <a:latin typeface="Calibri"/>
              <a:ea typeface="Calibri"/>
              <a:cs typeface="Calibri"/>
              <a:sym typeface="Calibri"/>
            </a:endParaRPr>
          </a:p>
        </p:txBody>
      </p:sp>
      <p:pic>
        <p:nvPicPr>
          <p:cNvPr id="17746" name="Shape 17746" descr="C:\Users\Dell\Desktop\lifi-logo-631x387.jpg"/>
          <p:cNvPicPr preferRelativeResize="0"/>
          <p:nvPr/>
        </p:nvPicPr>
        <p:blipFill rotWithShape="1">
          <a:blip r:embed="rId2">
            <a:alphaModFix/>
          </a:blip>
          <a:srcRect/>
          <a:stretch/>
        </p:blipFill>
        <p:spPr>
          <a:xfrm>
            <a:off x="7967663" y="6136537"/>
            <a:ext cx="1176300" cy="721500"/>
          </a:xfrm>
          <a:prstGeom prst="rect">
            <a:avLst/>
          </a:prstGeom>
          <a:noFill/>
          <a:ln>
            <a:noFill/>
          </a:ln>
        </p:spPr>
      </p:pic>
      <p:sp>
        <p:nvSpPr>
          <p:cNvPr id="17747" name="Shape 17747"/>
          <p:cNvSpPr txBox="1"/>
          <p:nvPr/>
        </p:nvSpPr>
        <p:spPr>
          <a:xfrm>
            <a:off x="838200" y="1492984"/>
            <a:ext cx="7620000" cy="1631099"/>
          </a:xfrm>
          <a:prstGeom prst="rect">
            <a:avLst/>
          </a:prstGeom>
          <a:noFill/>
          <a:ln>
            <a:noFill/>
          </a:ln>
        </p:spPr>
        <p:txBody>
          <a:bodyPr lIns="91425" tIns="45700" rIns="91425" bIns="45700" anchor="t" anchorCtr="0">
            <a:spAutoFit/>
          </a:bodyPr>
          <a:lstStyle/>
          <a:p>
            <a:pPr marL="0" marR="0" lvl="0" indent="0" algn="l" rtl="0">
              <a:spcBef>
                <a:spcPts val="0"/>
              </a:spcBef>
              <a:buClr>
                <a:schemeClr val="dk1"/>
              </a:buClr>
              <a:buSzPct val="100000"/>
              <a:buFont typeface="Arial"/>
              <a:buChar char="•"/>
            </a:pPr>
            <a:r>
              <a:rPr lang="en-IN" sz="2000">
                <a:solidFill>
                  <a:schemeClr val="dk1"/>
                </a:solidFill>
                <a:latin typeface="Calibri"/>
                <a:ea typeface="Calibri"/>
                <a:cs typeface="Calibri"/>
                <a:sym typeface="Calibri"/>
              </a:rPr>
              <a:t> Gamma rays, X-rays, U V rays are highly dangerous and must be used only with utmost care and under surveillance of higher authorities.</a:t>
            </a:r>
          </a:p>
          <a:p>
            <a:pPr marL="0" marR="0" lvl="0" indent="0" algn="l" rtl="0">
              <a:spcBef>
                <a:spcPts val="0"/>
              </a:spcBef>
              <a:buClr>
                <a:schemeClr val="dk1"/>
              </a:buClr>
              <a:buSzPct val="100000"/>
              <a:buFont typeface="Arial"/>
              <a:buChar char="•"/>
            </a:pPr>
            <a:r>
              <a:rPr lang="en-IN" sz="2000">
                <a:solidFill>
                  <a:schemeClr val="dk1"/>
                </a:solidFill>
                <a:latin typeface="Calibri"/>
                <a:ea typeface="Calibri"/>
                <a:cs typeface="Calibri"/>
                <a:sym typeface="Calibri"/>
              </a:rPr>
              <a:t> Infrared rays are also exceptional due to eye safety regulations.</a:t>
            </a:r>
          </a:p>
          <a:p>
            <a:pPr marL="0" marR="0" lvl="0" indent="0" algn="l" rtl="0">
              <a:spcBef>
                <a:spcPts val="0"/>
              </a:spcBef>
              <a:buClr>
                <a:schemeClr val="dk1"/>
              </a:buClr>
              <a:buSzPct val="100000"/>
              <a:buFont typeface="Arial"/>
              <a:buChar char="•"/>
            </a:pPr>
            <a:r>
              <a:rPr lang="en-IN" sz="2000">
                <a:solidFill>
                  <a:schemeClr val="dk1"/>
                </a:solidFill>
                <a:latin typeface="Calibri"/>
                <a:ea typeface="Calibri"/>
                <a:cs typeface="Calibri"/>
                <a:sym typeface="Calibri"/>
              </a:rPr>
              <a:t> Radio waves are already used in Wi-Fi technology which has only shorter range. </a:t>
            </a:r>
          </a:p>
        </p:txBody>
      </p:sp>
      <p:pic>
        <p:nvPicPr>
          <p:cNvPr id="17748" name="Shape 17748" descr="C:\Users\Dell\Desktop\004773_10_fig1.jpg"/>
          <p:cNvPicPr preferRelativeResize="0"/>
          <p:nvPr/>
        </p:nvPicPr>
        <p:blipFill rotWithShape="1">
          <a:blip r:embed="rId3">
            <a:alphaModFix/>
          </a:blip>
          <a:srcRect/>
          <a:stretch/>
        </p:blipFill>
        <p:spPr>
          <a:xfrm>
            <a:off x="838200" y="3200400"/>
            <a:ext cx="7467600" cy="2879400"/>
          </a:xfrm>
          <a:prstGeom prst="rect">
            <a:avLst/>
          </a:prstGeom>
          <a:noFill/>
          <a:ln>
            <a:noFill/>
          </a:ln>
        </p:spPr>
      </p:pic>
      <p:sp>
        <p:nvSpPr>
          <p:cNvPr id="17749" name="Shape 17749"/>
          <p:cNvSpPr txBox="1"/>
          <p:nvPr/>
        </p:nvSpPr>
        <p:spPr>
          <a:xfrm>
            <a:off x="762000" y="6248400"/>
            <a:ext cx="7162800" cy="646200"/>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IN" sz="1800" b="1">
                <a:solidFill>
                  <a:schemeClr val="dk1"/>
                </a:solidFill>
                <a:latin typeface="Calibri"/>
                <a:ea typeface="Calibri"/>
                <a:cs typeface="Calibri"/>
                <a:sym typeface="Calibri"/>
              </a:rPr>
              <a:t>Rise Krishna Sai Prakasam Group Of Institutions,Ongole</a:t>
            </a:r>
          </a:p>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50"/>
        <p:cNvGrpSpPr/>
        <p:nvPr/>
      </p:nvGrpSpPr>
      <p:grpSpPr>
        <a:xfrm>
          <a:off x="0" y="0"/>
          <a:ext cx="0" cy="0"/>
          <a:chOff x="0" y="0"/>
          <a:chExt cx="0" cy="0"/>
        </a:xfrm>
      </p:grpSpPr>
      <p:sp>
        <p:nvSpPr>
          <p:cNvPr id="17751" name="Shape 17751"/>
          <p:cNvSpPr/>
          <p:nvPr/>
        </p:nvSpPr>
        <p:spPr>
          <a:xfrm>
            <a:off x="781050" y="0"/>
            <a:ext cx="7543800" cy="381000"/>
          </a:xfrm>
          <a:custGeom>
            <a:avLst/>
            <a:gdLst/>
            <a:ahLst/>
            <a:cxnLst/>
            <a:rect l="0" t="0" r="0" b="0"/>
            <a:pathLst>
              <a:path w="120000" h="120000" extrusionOk="0">
                <a:moveTo>
                  <a:pt x="0" y="120000"/>
                </a:moveTo>
                <a:lnTo>
                  <a:pt x="120000" y="120000"/>
                </a:lnTo>
                <a:lnTo>
                  <a:pt x="120000" y="0"/>
                </a:lnTo>
                <a:lnTo>
                  <a:pt x="0" y="0"/>
                </a:lnTo>
                <a:lnTo>
                  <a:pt x="0" y="120000"/>
                </a:lnTo>
                <a:close/>
              </a:path>
            </a:pathLst>
          </a:custGeom>
          <a:solidFill>
            <a:srgbClr val="AC0000"/>
          </a:solidFill>
          <a:ln>
            <a:noFill/>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752" name="Shape 17752"/>
          <p:cNvSpPr/>
          <p:nvPr/>
        </p:nvSpPr>
        <p:spPr>
          <a:xfrm>
            <a:off x="781050" y="6186487"/>
            <a:ext cx="7543800" cy="0"/>
          </a:xfrm>
          <a:custGeom>
            <a:avLst/>
            <a:gdLst/>
            <a:ahLst/>
            <a:cxnLst/>
            <a:rect l="0" t="0" r="0" b="0"/>
            <a:pathLst>
              <a:path w="120000" h="120000" extrusionOk="0">
                <a:moveTo>
                  <a:pt x="0" y="0"/>
                </a:moveTo>
                <a:lnTo>
                  <a:pt x="120000" y="0"/>
                </a:lnTo>
              </a:path>
            </a:pathLst>
          </a:custGeom>
          <a:noFill/>
          <a:ln w="29825" cap="flat" cmpd="sng">
            <a:solidFill>
              <a:srgbClr val="AC0000"/>
            </a:solidFill>
            <a:prstDash val="solid"/>
            <a:round/>
            <a:headEnd type="none" w="med" len="med"/>
            <a:tailEnd type="none" w="med" len="med"/>
          </a:ln>
        </p:spPr>
        <p:txBody>
          <a:bodyPr lIns="0" tIns="0" rIns="0" bIns="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sp>
        <p:nvSpPr>
          <p:cNvPr id="17753" name="Shape 17753"/>
          <p:cNvSpPr txBox="1">
            <a:spLocks noGrp="1"/>
          </p:cNvSpPr>
          <p:nvPr>
            <p:ph type="title"/>
          </p:nvPr>
        </p:nvSpPr>
        <p:spPr>
          <a:xfrm>
            <a:off x="457200" y="228600"/>
            <a:ext cx="8229600" cy="1143000"/>
          </a:xfrm>
          <a:prstGeom prst="rect">
            <a:avLst/>
          </a:prstGeom>
          <a:noFill/>
          <a:ln>
            <a:noFill/>
          </a:ln>
        </p:spPr>
        <p:txBody>
          <a:bodyPr lIns="0" tIns="0" rIns="0" bIns="0" anchor="ctr" anchorCtr="0">
            <a:noAutofit/>
          </a:bodyPr>
          <a:lstStyle/>
          <a:p>
            <a:pPr marL="12700" lvl="0" indent="0" algn="ctr" rtl="0">
              <a:lnSpc>
                <a:spcPct val="100000"/>
              </a:lnSpc>
              <a:spcBef>
                <a:spcPts val="0"/>
              </a:spcBef>
              <a:buClr>
                <a:schemeClr val="dk1"/>
              </a:buClr>
              <a:buSzPct val="25000"/>
              <a:buFont typeface="Calibri"/>
              <a:buNone/>
            </a:pPr>
            <a:r>
              <a:rPr lang="en-IN" sz="5400">
                <a:latin typeface="Calibri"/>
                <a:ea typeface="Calibri"/>
                <a:cs typeface="Calibri"/>
                <a:sym typeface="Calibri"/>
              </a:rPr>
              <a:t>How it works?</a:t>
            </a:r>
          </a:p>
        </p:txBody>
      </p:sp>
      <p:pic>
        <p:nvPicPr>
          <p:cNvPr id="17754" name="Shape 17754" descr="C:\Users\Dell\Desktop\lifi-logo-631x387.jpg"/>
          <p:cNvPicPr preferRelativeResize="0"/>
          <p:nvPr/>
        </p:nvPicPr>
        <p:blipFill rotWithShape="1">
          <a:blip r:embed="rId2">
            <a:alphaModFix/>
          </a:blip>
          <a:srcRect/>
          <a:stretch/>
        </p:blipFill>
        <p:spPr>
          <a:xfrm>
            <a:off x="7967663" y="6136537"/>
            <a:ext cx="1176300" cy="721500"/>
          </a:xfrm>
          <a:prstGeom prst="rect">
            <a:avLst/>
          </a:prstGeom>
          <a:noFill/>
          <a:ln>
            <a:noFill/>
          </a:ln>
        </p:spPr>
      </p:pic>
      <p:sp>
        <p:nvSpPr>
          <p:cNvPr id="17755" name="Shape 17755"/>
          <p:cNvSpPr txBox="1"/>
          <p:nvPr/>
        </p:nvSpPr>
        <p:spPr>
          <a:xfrm>
            <a:off x="914400" y="1524000"/>
            <a:ext cx="7391400" cy="4401300"/>
          </a:xfrm>
          <a:prstGeom prst="rect">
            <a:avLst/>
          </a:prstGeom>
          <a:noFill/>
          <a:ln>
            <a:noFill/>
          </a:ln>
        </p:spPr>
        <p:txBody>
          <a:bodyPr lIns="91425" tIns="45700" rIns="91425" bIns="45700" anchor="t" anchorCtr="0">
            <a:spAutoFit/>
          </a:bodyPr>
          <a:lstStyle/>
          <a:p>
            <a:pPr marL="0" marR="0" lvl="0" indent="0" algn="l" rtl="0">
              <a:spcBef>
                <a:spcPts val="0"/>
              </a:spcBef>
              <a:buClr>
                <a:schemeClr val="dk1"/>
              </a:buClr>
              <a:buSzPct val="100000"/>
              <a:buFont typeface="Noto Sans Symbols"/>
              <a:buChar char="➢"/>
            </a:pPr>
            <a:r>
              <a:rPr lang="en-IN" sz="2000">
                <a:solidFill>
                  <a:schemeClr val="dk1"/>
                </a:solidFill>
                <a:latin typeface="Calibri"/>
                <a:ea typeface="Calibri"/>
                <a:cs typeface="Calibri"/>
                <a:sym typeface="Calibri"/>
              </a:rPr>
              <a:t> Operational procedure is very simple.</a:t>
            </a:r>
          </a:p>
          <a:p>
            <a:pPr marL="0" marR="0" lvl="0" indent="0" algn="l" rtl="0">
              <a:spcBef>
                <a:spcPts val="0"/>
              </a:spcBef>
              <a:buClr>
                <a:schemeClr val="dk1"/>
              </a:buClr>
              <a:buFont typeface="Noto Sans Symbols"/>
              <a:buNone/>
            </a:pPr>
            <a:endParaRPr sz="2000">
              <a:solidFill>
                <a:schemeClr val="dk1"/>
              </a:solidFill>
              <a:latin typeface="Calibri"/>
              <a:ea typeface="Calibri"/>
              <a:cs typeface="Calibri"/>
              <a:sym typeface="Calibri"/>
            </a:endParaRPr>
          </a:p>
          <a:p>
            <a:pPr marL="0" marR="0" lvl="0" indent="0" algn="l" rtl="0">
              <a:spcBef>
                <a:spcPts val="0"/>
              </a:spcBef>
              <a:buClr>
                <a:schemeClr val="dk1"/>
              </a:buClr>
              <a:buSzPct val="100000"/>
              <a:buFont typeface="Noto Sans Symbols"/>
              <a:buChar char="➢"/>
            </a:pPr>
            <a:r>
              <a:rPr lang="en-IN" sz="2000">
                <a:solidFill>
                  <a:schemeClr val="dk1"/>
                </a:solidFill>
                <a:latin typeface="Calibri"/>
                <a:ea typeface="Calibri"/>
                <a:cs typeface="Calibri"/>
                <a:sym typeface="Calibri"/>
              </a:rPr>
              <a:t> LED varies in intensity that human eye can’t see.</a:t>
            </a:r>
          </a:p>
          <a:p>
            <a:pPr marL="0" marR="0" lvl="0" indent="0" algn="l" rtl="0">
              <a:spcBef>
                <a:spcPts val="0"/>
              </a:spcBef>
              <a:buClr>
                <a:schemeClr val="dk1"/>
              </a:buClr>
              <a:buFont typeface="Noto Sans Symbols"/>
              <a:buNone/>
            </a:pPr>
            <a:endParaRPr sz="2000">
              <a:solidFill>
                <a:schemeClr val="dk1"/>
              </a:solidFill>
              <a:latin typeface="Calibri"/>
              <a:ea typeface="Calibri"/>
              <a:cs typeface="Calibri"/>
              <a:sym typeface="Calibri"/>
            </a:endParaRPr>
          </a:p>
          <a:p>
            <a:pPr marL="0" marR="0" lvl="0" indent="0" algn="l" rtl="0">
              <a:spcBef>
                <a:spcPts val="0"/>
              </a:spcBef>
              <a:buClr>
                <a:schemeClr val="dk1"/>
              </a:buClr>
              <a:buSzPct val="100000"/>
              <a:buFont typeface="Noto Sans Symbols"/>
              <a:buChar char="➢"/>
            </a:pPr>
            <a:r>
              <a:rPr lang="en-IN" sz="2000">
                <a:solidFill>
                  <a:schemeClr val="dk1"/>
                </a:solidFill>
                <a:latin typeface="Calibri"/>
                <a:ea typeface="Calibri"/>
                <a:cs typeface="Calibri"/>
                <a:sym typeface="Calibri"/>
              </a:rPr>
              <a:t> If LED is ON, digital data ‘1’ is transmitted and if  LED is OFF, digital data ‘0’ is transmitted.</a:t>
            </a:r>
          </a:p>
          <a:p>
            <a:pPr marL="0" marR="0" lvl="0" indent="0" algn="l" rtl="0">
              <a:spcBef>
                <a:spcPts val="0"/>
              </a:spcBef>
              <a:buClr>
                <a:schemeClr val="dk1"/>
              </a:buClr>
              <a:buFont typeface="Noto Sans Symbols"/>
              <a:buNone/>
            </a:pPr>
            <a:endParaRPr sz="2000">
              <a:solidFill>
                <a:schemeClr val="dk1"/>
              </a:solidFill>
              <a:latin typeface="Calibri"/>
              <a:ea typeface="Calibri"/>
              <a:cs typeface="Calibri"/>
              <a:sym typeface="Calibri"/>
            </a:endParaRPr>
          </a:p>
          <a:p>
            <a:pPr marL="0" marR="0" lvl="0" indent="0" algn="l" rtl="0">
              <a:spcBef>
                <a:spcPts val="0"/>
              </a:spcBef>
              <a:buClr>
                <a:schemeClr val="dk1"/>
              </a:buClr>
              <a:buSzPct val="100000"/>
              <a:buFont typeface="Noto Sans Symbols"/>
              <a:buChar char="➢"/>
            </a:pPr>
            <a:r>
              <a:rPr lang="en-IN" sz="2000">
                <a:solidFill>
                  <a:schemeClr val="dk1"/>
                </a:solidFill>
                <a:latin typeface="Calibri"/>
                <a:ea typeface="Calibri"/>
                <a:cs typeface="Calibri"/>
                <a:sym typeface="Calibri"/>
              </a:rPr>
              <a:t>  A controller connected at the backside of these LED’s is used to code data.</a:t>
            </a:r>
          </a:p>
          <a:p>
            <a:pPr marL="0" marR="0" lvl="0" indent="0" algn="l" rtl="0">
              <a:spcBef>
                <a:spcPts val="0"/>
              </a:spcBef>
              <a:buClr>
                <a:schemeClr val="dk1"/>
              </a:buClr>
              <a:buFont typeface="Noto Sans Symbols"/>
              <a:buNone/>
            </a:pPr>
            <a:endParaRPr sz="2000">
              <a:solidFill>
                <a:schemeClr val="dk1"/>
              </a:solidFill>
              <a:latin typeface="Calibri"/>
              <a:ea typeface="Calibri"/>
              <a:cs typeface="Calibri"/>
              <a:sym typeface="Calibri"/>
            </a:endParaRPr>
          </a:p>
          <a:p>
            <a:pPr marL="0" marR="0" lvl="0" indent="0" algn="l" rtl="0">
              <a:spcBef>
                <a:spcPts val="0"/>
              </a:spcBef>
              <a:buClr>
                <a:schemeClr val="dk1"/>
              </a:buClr>
              <a:buSzPct val="100000"/>
              <a:buFont typeface="Noto Sans Symbols"/>
              <a:buChar char="➢"/>
            </a:pPr>
            <a:r>
              <a:rPr lang="en-IN" sz="2000">
                <a:solidFill>
                  <a:schemeClr val="dk1"/>
                </a:solidFill>
                <a:latin typeface="Calibri"/>
                <a:ea typeface="Calibri"/>
                <a:cs typeface="Calibri"/>
                <a:sym typeface="Calibri"/>
              </a:rPr>
              <a:t> Thus we can be able to transfer the data as data is compiled to the machine understandable code (Binary Code).</a:t>
            </a:r>
          </a:p>
          <a:p>
            <a:pPr marL="0" marR="0" lvl="0" indent="0" algn="l" rtl="0">
              <a:spcBef>
                <a:spcPts val="0"/>
              </a:spcBef>
              <a:buClr>
                <a:schemeClr val="dk1"/>
              </a:buClr>
              <a:buFont typeface="Noto Sans Symbols"/>
              <a:buNone/>
            </a:pPr>
            <a:endParaRPr sz="2000">
              <a:solidFill>
                <a:schemeClr val="dk1"/>
              </a:solidFill>
              <a:latin typeface="Calibri"/>
              <a:ea typeface="Calibri"/>
              <a:cs typeface="Calibri"/>
              <a:sym typeface="Calibri"/>
            </a:endParaRPr>
          </a:p>
          <a:p>
            <a:pPr marL="0" marR="0" lvl="0" indent="0" algn="l" rtl="0">
              <a:spcBef>
                <a:spcPts val="0"/>
              </a:spcBef>
              <a:buClr>
                <a:schemeClr val="dk1"/>
              </a:buClr>
              <a:buSzPct val="100000"/>
              <a:buFont typeface="Noto Sans Symbols"/>
              <a:buChar char="➢"/>
            </a:pPr>
            <a:r>
              <a:rPr lang="en-IN" sz="2000">
                <a:solidFill>
                  <a:schemeClr val="dk1"/>
                </a:solidFill>
                <a:latin typeface="Calibri"/>
                <a:ea typeface="Calibri"/>
                <a:cs typeface="Calibri"/>
                <a:sym typeface="Calibri"/>
              </a:rPr>
              <a:t> At last we get the data with a greater speed i.e., &gt;1GbPS .</a:t>
            </a:r>
          </a:p>
        </p:txBody>
      </p:sp>
      <p:sp>
        <p:nvSpPr>
          <p:cNvPr id="17756" name="Shape 17756"/>
          <p:cNvSpPr txBox="1"/>
          <p:nvPr/>
        </p:nvSpPr>
        <p:spPr>
          <a:xfrm>
            <a:off x="762000" y="6248400"/>
            <a:ext cx="7162800" cy="646200"/>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IN" sz="1800" b="1">
                <a:solidFill>
                  <a:schemeClr val="dk1"/>
                </a:solidFill>
                <a:latin typeface="Calibri"/>
                <a:ea typeface="Calibri"/>
                <a:cs typeface="Calibri"/>
                <a:sym typeface="Calibri"/>
              </a:rPr>
              <a:t>Rise Krishna Sai Prakasam Group Of Institutions,Ongole</a:t>
            </a:r>
          </a:p>
          <a:p>
            <a:pPr marL="0" marR="0" lvl="0" indent="0" algn="l" rtl="0">
              <a:spcBef>
                <a:spcPts val="0"/>
              </a:spcBef>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716</Words>
  <PresentationFormat>On-screen Show (4:3)</PresentationFormat>
  <Paragraphs>92</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momentum</vt:lpstr>
      <vt:lpstr>Slide 1</vt:lpstr>
      <vt:lpstr>Slide 2</vt:lpstr>
      <vt:lpstr>CONTENTS</vt:lpstr>
      <vt:lpstr>HISTORY</vt:lpstr>
      <vt:lpstr>What is Li-Fi</vt:lpstr>
      <vt:lpstr>Why is it required?</vt:lpstr>
      <vt:lpstr>Why LIGHT as the medium?</vt:lpstr>
      <vt:lpstr>Comparison within E M Spectrum</vt:lpstr>
      <vt:lpstr>How it works?</vt:lpstr>
      <vt:lpstr>Working</vt:lpstr>
      <vt:lpstr>Li-Fi over Wi-Fi</vt:lpstr>
      <vt:lpstr>APPLICATIONS</vt:lpstr>
      <vt:lpstr>Slide 13</vt:lpstr>
      <vt:lpstr>Slide 14</vt:lpstr>
      <vt:lpstr>Slide 15</vt:lpstr>
      <vt:lpstr>DISADVANTAGES</vt:lpstr>
      <vt:lpstr>IDEAS FOR MORE APPLICATIONS :</vt:lpstr>
      <vt:lpstr>CONCLUSION</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Windows User</cp:lastModifiedBy>
  <cp:revision>3</cp:revision>
  <dcterms:modified xsi:type="dcterms:W3CDTF">2020-12-23T07:54:47Z</dcterms:modified>
</cp:coreProperties>
</file>