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tags/tag14.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1" r:id="rId17"/>
    <p:sldId id="270" r:id="rId18"/>
  </p:sldIdLst>
  <p:sldSz cx="14630400" cy="9144000"/>
  <p:notesSz cx="6858000" cy="9144000"/>
  <p:defaultTextStyle>
    <a:defPPr>
      <a:defRPr lang="en-US"/>
    </a:defPPr>
    <a:lvl1pPr marL="0" algn="l" defTabSz="1254008" rtl="0" eaLnBrk="1" latinLnBrk="0" hangingPunct="1">
      <a:defRPr sz="2500" kern="1200">
        <a:solidFill>
          <a:schemeClr val="tx1"/>
        </a:solidFill>
        <a:latin typeface="+mn-lt"/>
        <a:ea typeface="+mn-ea"/>
        <a:cs typeface="+mn-cs"/>
      </a:defRPr>
    </a:lvl1pPr>
    <a:lvl2pPr marL="627004" algn="l" defTabSz="1254008" rtl="0" eaLnBrk="1" latinLnBrk="0" hangingPunct="1">
      <a:defRPr sz="2500" kern="1200">
        <a:solidFill>
          <a:schemeClr val="tx1"/>
        </a:solidFill>
        <a:latin typeface="+mn-lt"/>
        <a:ea typeface="+mn-ea"/>
        <a:cs typeface="+mn-cs"/>
      </a:defRPr>
    </a:lvl2pPr>
    <a:lvl3pPr marL="1254008" algn="l" defTabSz="1254008" rtl="0" eaLnBrk="1" latinLnBrk="0" hangingPunct="1">
      <a:defRPr sz="2500" kern="1200">
        <a:solidFill>
          <a:schemeClr val="tx1"/>
        </a:solidFill>
        <a:latin typeface="+mn-lt"/>
        <a:ea typeface="+mn-ea"/>
        <a:cs typeface="+mn-cs"/>
      </a:defRPr>
    </a:lvl3pPr>
    <a:lvl4pPr marL="1881012" algn="l" defTabSz="1254008" rtl="0" eaLnBrk="1" latinLnBrk="0" hangingPunct="1">
      <a:defRPr sz="2500" kern="1200">
        <a:solidFill>
          <a:schemeClr val="tx1"/>
        </a:solidFill>
        <a:latin typeface="+mn-lt"/>
        <a:ea typeface="+mn-ea"/>
        <a:cs typeface="+mn-cs"/>
      </a:defRPr>
    </a:lvl4pPr>
    <a:lvl5pPr marL="2508016" algn="l" defTabSz="1254008" rtl="0" eaLnBrk="1" latinLnBrk="0" hangingPunct="1">
      <a:defRPr sz="2500" kern="1200">
        <a:solidFill>
          <a:schemeClr val="tx1"/>
        </a:solidFill>
        <a:latin typeface="+mn-lt"/>
        <a:ea typeface="+mn-ea"/>
        <a:cs typeface="+mn-cs"/>
      </a:defRPr>
    </a:lvl5pPr>
    <a:lvl6pPr marL="3135020" algn="l" defTabSz="1254008" rtl="0" eaLnBrk="1" latinLnBrk="0" hangingPunct="1">
      <a:defRPr sz="2500" kern="1200">
        <a:solidFill>
          <a:schemeClr val="tx1"/>
        </a:solidFill>
        <a:latin typeface="+mn-lt"/>
        <a:ea typeface="+mn-ea"/>
        <a:cs typeface="+mn-cs"/>
      </a:defRPr>
    </a:lvl6pPr>
    <a:lvl7pPr marL="3762024" algn="l" defTabSz="1254008" rtl="0" eaLnBrk="1" latinLnBrk="0" hangingPunct="1">
      <a:defRPr sz="2500" kern="1200">
        <a:solidFill>
          <a:schemeClr val="tx1"/>
        </a:solidFill>
        <a:latin typeface="+mn-lt"/>
        <a:ea typeface="+mn-ea"/>
        <a:cs typeface="+mn-cs"/>
      </a:defRPr>
    </a:lvl7pPr>
    <a:lvl8pPr marL="4389029" algn="l" defTabSz="1254008" rtl="0" eaLnBrk="1" latinLnBrk="0" hangingPunct="1">
      <a:defRPr sz="2500" kern="1200">
        <a:solidFill>
          <a:schemeClr val="tx1"/>
        </a:solidFill>
        <a:latin typeface="+mn-lt"/>
        <a:ea typeface="+mn-ea"/>
        <a:cs typeface="+mn-cs"/>
      </a:defRPr>
    </a:lvl8pPr>
    <a:lvl9pPr marL="5016033" algn="l" defTabSz="1254008" rtl="0" eaLnBrk="1" latinLnBrk="0" hangingPunct="1">
      <a:defRPr sz="25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460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2426" autoAdjust="0"/>
    <p:restoredTop sz="94660"/>
  </p:normalViewPr>
  <p:slideViewPr>
    <p:cSldViewPr>
      <p:cViewPr varScale="1">
        <p:scale>
          <a:sx n="48" d="100"/>
          <a:sy n="48" d="100"/>
        </p:scale>
        <p:origin x="-1308" y="-108"/>
      </p:cViewPr>
      <p:guideLst>
        <p:guide orient="horz" pos="2880"/>
        <p:guide pos="460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CB2DE2-8B0F-4633-9F67-2724B73B6060}" type="datetimeFigureOut">
              <a:rPr lang="en-IN" smtClean="0"/>
              <a:pPr/>
              <a:t>23-12-2020</a:t>
            </a:fld>
            <a:endParaRPr lang="en-IN"/>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0DB3A8-DF69-4C26-A954-2E83B158A2E3}" type="slidenum">
              <a:rPr lang="en-IN" smtClean="0"/>
              <a:pPr/>
              <a:t>‹#›</a:t>
            </a:fld>
            <a:endParaRPr lang="en-IN"/>
          </a:p>
        </p:txBody>
      </p:sp>
    </p:spTree>
    <p:extLst>
      <p:ext uri="{BB962C8B-B14F-4D97-AF65-F5344CB8AC3E}">
        <p14:creationId xmlns="" xmlns:p14="http://schemas.microsoft.com/office/powerpoint/2010/main" val="3614316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F0DB3A8-DF69-4C26-A954-2E83B158A2E3}" type="slidenum">
              <a:rPr lang="en-IN" smtClean="0"/>
              <a:pPr/>
              <a:t>14</a:t>
            </a:fld>
            <a:endParaRPr lang="en-IN"/>
          </a:p>
        </p:txBody>
      </p:sp>
    </p:spTree>
    <p:extLst>
      <p:ext uri="{BB962C8B-B14F-4D97-AF65-F5344CB8AC3E}">
        <p14:creationId xmlns="" xmlns:p14="http://schemas.microsoft.com/office/powerpoint/2010/main" val="3867560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675248" y="1828800"/>
            <a:ext cx="13167360" cy="2438400"/>
          </a:xfrm>
        </p:spPr>
        <p:txBody>
          <a:bodyPr vert="horz" lIns="67926" tIns="0" rIns="67926" bIns="0" anchor="b">
            <a:normAutofit/>
            <a:scene3d>
              <a:camera prst="orthographicFront"/>
              <a:lightRig rig="soft" dir="t">
                <a:rot lat="0" lon="0" rev="17220000"/>
              </a:lightRig>
            </a:scene3d>
            <a:sp3d prstMaterial="softEdge">
              <a:bevelT w="38100" h="38100"/>
            </a:sp3d>
          </a:bodyPr>
          <a:lstStyle>
            <a:lvl1pPr>
              <a:defRPr sz="71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F8100056-0126-4CDD-AD6D-BCB06F5447F8}" type="datetimeFigureOut">
              <a:rPr lang="en-US" smtClean="0"/>
              <a:pPr/>
              <a:t>12/23/2020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F5D2BA34-6378-45BD-BCE8-3C3014210960}" type="slidenum">
              <a:rPr lang="en-US" smtClean="0"/>
              <a:pPr/>
              <a:t>‹#›</a:t>
            </a:fld>
            <a:endParaRPr lang="en-US"/>
          </a:p>
        </p:txBody>
      </p:sp>
      <p:sp>
        <p:nvSpPr>
          <p:cNvPr id="9" name="Subtitle 8"/>
          <p:cNvSpPr>
            <a:spLocks noGrp="1"/>
          </p:cNvSpPr>
          <p:nvPr>
            <p:ph type="subTitle" idx="1"/>
          </p:nvPr>
        </p:nvSpPr>
        <p:spPr>
          <a:xfrm>
            <a:off x="2194560" y="4442264"/>
            <a:ext cx="10241280" cy="2336800"/>
          </a:xfrm>
        </p:spPr>
        <p:txBody>
          <a:bodyPr/>
          <a:lstStyle>
            <a:lvl1pPr marL="0" indent="0" algn="ctr">
              <a:buNone/>
              <a:defRPr>
                <a:solidFill>
                  <a:schemeClr val="tx1"/>
                </a:solidFill>
              </a:defRPr>
            </a:lvl1pPr>
            <a:lvl2pPr marL="679262" indent="0" algn="ctr">
              <a:buNone/>
            </a:lvl2pPr>
            <a:lvl3pPr marL="1358524" indent="0" algn="ctr">
              <a:buNone/>
            </a:lvl3pPr>
            <a:lvl4pPr marL="2037786" indent="0" algn="ctr">
              <a:buNone/>
            </a:lvl4pPr>
            <a:lvl5pPr marL="2717048" indent="0" algn="ctr">
              <a:buNone/>
            </a:lvl5pPr>
            <a:lvl6pPr marL="3396310" indent="0" algn="ctr">
              <a:buNone/>
            </a:lvl6pPr>
            <a:lvl7pPr marL="4075572" indent="0" algn="ctr">
              <a:buNone/>
            </a:lvl7pPr>
            <a:lvl8pPr marL="4754834" indent="0" algn="ctr">
              <a:buNone/>
            </a:lvl8pPr>
            <a:lvl9pPr marL="5434096"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8100056-0126-4CDD-AD6D-BCB06F5447F8}" type="datetimeFigureOut">
              <a:rPr lang="en-US" smtClean="0"/>
              <a:pPr/>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2BA34-6378-45BD-BCE8-3C301421096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66185"/>
            <a:ext cx="3291840" cy="780203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731520" y="366185"/>
            <a:ext cx="9631680" cy="780203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8100056-0126-4CDD-AD6D-BCB06F5447F8}" type="datetimeFigureOut">
              <a:rPr lang="en-US" smtClean="0"/>
              <a:pPr/>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2BA34-6378-45BD-BCE8-3C301421096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8100056-0126-4CDD-AD6D-BCB06F5447F8}" type="datetimeFigureOut">
              <a:rPr lang="en-US" smtClean="0"/>
              <a:pPr/>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2BA34-6378-45BD-BCE8-3C301421096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560320" y="812800"/>
            <a:ext cx="11338560" cy="24384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71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2560320" y="3343715"/>
            <a:ext cx="11338560" cy="2012949"/>
          </a:xfrm>
        </p:spPr>
        <p:txBody>
          <a:bodyPr anchor="t"/>
          <a:lstStyle>
            <a:lvl1pPr marL="108682" indent="0" algn="l">
              <a:buNone/>
              <a:defRPr sz="3000">
                <a:solidFill>
                  <a:schemeClr val="tx1"/>
                </a:solidFill>
              </a:defRPr>
            </a:lvl1pPr>
            <a:lvl2pPr>
              <a:buNone/>
              <a:defRPr sz="2700">
                <a:solidFill>
                  <a:schemeClr val="tx1">
                    <a:tint val="75000"/>
                  </a:schemeClr>
                </a:solidFill>
              </a:defRPr>
            </a:lvl2pPr>
            <a:lvl3pPr>
              <a:buNone/>
              <a:defRPr sz="2400">
                <a:solidFill>
                  <a:schemeClr val="tx1">
                    <a:tint val="75000"/>
                  </a:schemeClr>
                </a:solidFill>
              </a:defRPr>
            </a:lvl3pPr>
            <a:lvl4pPr>
              <a:buNone/>
              <a:defRPr sz="2100">
                <a:solidFill>
                  <a:schemeClr val="tx1">
                    <a:tint val="75000"/>
                  </a:schemeClr>
                </a:solidFill>
              </a:defRPr>
            </a:lvl4pPr>
            <a:lvl5pPr>
              <a:buNone/>
              <a:defRPr sz="21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8100056-0126-4CDD-AD6D-BCB06F5447F8}" type="datetimeFigureOut">
              <a:rPr lang="en-US" smtClean="0"/>
              <a:pPr/>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2679680" y="8555568"/>
            <a:ext cx="1219200" cy="486833"/>
          </a:xfrm>
        </p:spPr>
        <p:txBody>
          <a:bodyPr/>
          <a:lstStyle/>
          <a:p>
            <a:fld id="{F5D2BA34-6378-45BD-BCE8-3C301421096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731520" y="2133601"/>
            <a:ext cx="6461760" cy="6034617"/>
          </a:xfrm>
        </p:spPr>
        <p:txBody>
          <a:bodyPr/>
          <a:lstStyle>
            <a:lvl1pPr>
              <a:defRPr sz="3900"/>
            </a:lvl1pPr>
            <a:lvl2pPr>
              <a:defRPr sz="3600"/>
            </a:lvl2pPr>
            <a:lvl3pPr>
              <a:defRPr sz="3000"/>
            </a:lvl3pPr>
            <a:lvl4pPr>
              <a:defRPr sz="2700"/>
            </a:lvl4pPr>
            <a:lvl5pPr>
              <a:defRPr sz="27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7437120" y="2133601"/>
            <a:ext cx="6461760" cy="6034617"/>
          </a:xfrm>
        </p:spPr>
        <p:txBody>
          <a:bodyPr/>
          <a:lstStyle>
            <a:lvl1pPr>
              <a:defRPr sz="3900"/>
            </a:lvl1pPr>
            <a:lvl2pPr>
              <a:defRPr sz="3600"/>
            </a:lvl2pPr>
            <a:lvl3pPr>
              <a:defRPr sz="3000"/>
            </a:lvl3pPr>
            <a:lvl4pPr>
              <a:defRPr sz="2700"/>
            </a:lvl4pPr>
            <a:lvl5pPr>
              <a:defRPr sz="27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8100056-0126-4CDD-AD6D-BCB06F5447F8}" type="datetimeFigureOut">
              <a:rPr lang="en-US" smtClean="0"/>
              <a:pPr/>
              <a:t>12/23/2020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2BA34-6378-45BD-BCE8-3C301421096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1520" y="364067"/>
            <a:ext cx="13167360" cy="1524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731520" y="2046817"/>
            <a:ext cx="6464301" cy="1001183"/>
          </a:xfrm>
        </p:spPr>
        <p:txBody>
          <a:bodyPr anchor="ctr"/>
          <a:lstStyle>
            <a:lvl1pPr marL="0" indent="0">
              <a:buNone/>
              <a:defRPr sz="3600" b="0" cap="all" baseline="0">
                <a:solidFill>
                  <a:schemeClr val="tx1"/>
                </a:solidFill>
              </a:defRPr>
            </a:lvl1pPr>
            <a:lvl2pPr>
              <a:buNone/>
              <a:defRPr sz="3000" b="1"/>
            </a:lvl2pPr>
            <a:lvl3pPr>
              <a:buNone/>
              <a:defRPr sz="2700" b="1"/>
            </a:lvl3pPr>
            <a:lvl4pPr>
              <a:buNone/>
              <a:defRPr sz="2400" b="1"/>
            </a:lvl4pPr>
            <a:lvl5pPr>
              <a:buNone/>
              <a:defRPr sz="24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7432041" y="2046817"/>
            <a:ext cx="6466840" cy="1001183"/>
          </a:xfrm>
        </p:spPr>
        <p:txBody>
          <a:bodyPr anchor="ctr"/>
          <a:lstStyle>
            <a:lvl1pPr marL="0" indent="0">
              <a:buNone/>
              <a:defRPr sz="3600" b="0" cap="all" baseline="0">
                <a:solidFill>
                  <a:schemeClr val="tx1"/>
                </a:solidFill>
              </a:defRPr>
            </a:lvl1pPr>
            <a:lvl2pPr>
              <a:buNone/>
              <a:defRPr sz="3000" b="1"/>
            </a:lvl2pPr>
            <a:lvl3pPr>
              <a:buNone/>
              <a:defRPr sz="2700" b="1"/>
            </a:lvl3pPr>
            <a:lvl4pPr>
              <a:buNone/>
              <a:defRPr sz="2400" b="1"/>
            </a:lvl4pPr>
            <a:lvl5pPr>
              <a:buNone/>
              <a:defRPr sz="24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731520" y="3149601"/>
            <a:ext cx="6464301" cy="5018617"/>
          </a:xfrm>
        </p:spPr>
        <p:txBody>
          <a:bodyPr/>
          <a:lstStyle>
            <a:lvl1pPr>
              <a:defRPr sz="3600"/>
            </a:lvl1pPr>
            <a:lvl2pPr>
              <a:defRPr sz="3000"/>
            </a:lvl2pPr>
            <a:lvl3pPr>
              <a:defRPr sz="2700"/>
            </a:lvl3pPr>
            <a:lvl4pPr>
              <a:defRPr sz="2400"/>
            </a:lvl4pPr>
            <a:lvl5pPr>
              <a:defRPr sz="2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7432041" y="3149601"/>
            <a:ext cx="6466840" cy="5018617"/>
          </a:xfrm>
        </p:spPr>
        <p:txBody>
          <a:bodyPr/>
          <a:lstStyle>
            <a:lvl1pPr>
              <a:defRPr sz="3600"/>
            </a:lvl1pPr>
            <a:lvl2pPr>
              <a:defRPr sz="3000"/>
            </a:lvl2pPr>
            <a:lvl3pPr>
              <a:defRPr sz="2700"/>
            </a:lvl3pPr>
            <a:lvl4pPr>
              <a:defRPr sz="2400"/>
            </a:lvl4pPr>
            <a:lvl5pPr>
              <a:defRPr sz="2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8100056-0126-4CDD-AD6D-BCB06F5447F8}" type="datetimeFigureOut">
              <a:rPr lang="en-US" smtClean="0"/>
              <a:pPr/>
              <a:t>12/23/2020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D2BA34-6378-45BD-BCE8-3C301421096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F8100056-0126-4CDD-AD6D-BCB06F5447F8}" type="datetimeFigureOut">
              <a:rPr lang="en-US" smtClean="0"/>
              <a:pPr/>
              <a:t>12/23/2020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D2BA34-6378-45BD-BCE8-3C301421096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100056-0126-4CDD-AD6D-BCB06F5447F8}" type="datetimeFigureOut">
              <a:rPr lang="en-US" smtClean="0"/>
              <a:pPr/>
              <a:t>12/23/2020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D2BA34-6378-45BD-BCE8-3C301421096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1" y="364067"/>
            <a:ext cx="4813301" cy="1549400"/>
          </a:xfrm>
        </p:spPr>
        <p:txBody>
          <a:bodyPr vert="horz" anchor="b">
            <a:normAutofit/>
            <a:sp3d prstMaterial="softEdge"/>
          </a:bodyPr>
          <a:lstStyle>
            <a:lvl1pPr algn="l">
              <a:buNone/>
              <a:defRPr sz="33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731521" y="2032001"/>
            <a:ext cx="4813301" cy="6136217"/>
          </a:xfrm>
        </p:spPr>
        <p:txBody>
          <a:bodyPr/>
          <a:lstStyle>
            <a:lvl1pPr marL="0" indent="0">
              <a:buNone/>
              <a:defRPr sz="2100"/>
            </a:lvl1pPr>
            <a:lvl2pPr>
              <a:buNone/>
              <a:defRPr sz="1800"/>
            </a:lvl2pPr>
            <a:lvl3pPr>
              <a:buNone/>
              <a:defRPr sz="1500"/>
            </a:lvl3pPr>
            <a:lvl4pPr>
              <a:buNone/>
              <a:defRPr sz="1300"/>
            </a:lvl4pPr>
            <a:lvl5pPr>
              <a:buNone/>
              <a:defRPr sz="13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5720080" y="364067"/>
            <a:ext cx="8178800" cy="7804151"/>
          </a:xfrm>
        </p:spPr>
        <p:txBody>
          <a:bodyPr/>
          <a:lstStyle>
            <a:lvl1pPr>
              <a:defRPr sz="3900"/>
            </a:lvl1pPr>
            <a:lvl2pPr>
              <a:defRPr sz="3600"/>
            </a:lvl2pPr>
            <a:lvl3pPr>
              <a:defRPr sz="3300"/>
            </a:lvl3pPr>
            <a:lvl4pPr>
              <a:defRPr sz="3000"/>
            </a:lvl4pPr>
            <a:lvl5pPr>
              <a:defRPr sz="27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8100056-0126-4CDD-AD6D-BCB06F5447F8}" type="datetimeFigureOut">
              <a:rPr lang="en-US" smtClean="0"/>
              <a:pPr/>
              <a:t>12/23/2020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2BA34-6378-45BD-BCE8-3C301421096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26080" y="812800"/>
            <a:ext cx="8778240" cy="696384"/>
          </a:xfrm>
        </p:spPr>
        <p:txBody>
          <a:bodyPr lIns="67926" rIns="67926" bIns="0" anchor="b">
            <a:sp3d prstMaterial="softEdge"/>
          </a:bodyPr>
          <a:lstStyle>
            <a:lvl1pPr algn="ctr">
              <a:buNone/>
              <a:defRPr sz="3000" b="1"/>
            </a:lvl1pPr>
          </a:lstStyle>
          <a:p>
            <a:r>
              <a:rPr kumimoji="0" lang="en-US"/>
              <a:t>Click to edit Master title style</a:t>
            </a:r>
          </a:p>
        </p:txBody>
      </p:sp>
      <p:sp>
        <p:nvSpPr>
          <p:cNvPr id="3" name="Picture Placeholder 2"/>
          <p:cNvSpPr>
            <a:spLocks noGrp="1"/>
          </p:cNvSpPr>
          <p:nvPr>
            <p:ph type="pic" idx="1"/>
          </p:nvPr>
        </p:nvSpPr>
        <p:spPr>
          <a:xfrm>
            <a:off x="2926080" y="2442633"/>
            <a:ext cx="8778240" cy="52832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marL="0" indent="0" algn="l" rtl="0" eaLnBrk="1" latinLnBrk="0" hangingPunct="1">
              <a:buNone/>
              <a:defRPr sz="48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926080" y="1555716"/>
            <a:ext cx="8778240" cy="707136"/>
          </a:xfrm>
        </p:spPr>
        <p:txBody>
          <a:bodyPr lIns="67926" tIns="67926" rIns="67926" anchor="t"/>
          <a:lstStyle>
            <a:lvl1pPr marL="0" indent="0" algn="ctr">
              <a:buNone/>
              <a:defRPr sz="2100"/>
            </a:lvl1pPr>
            <a:lvl2pPr>
              <a:defRPr sz="1800"/>
            </a:lvl2pPr>
            <a:lvl3pPr>
              <a:defRPr sz="1500"/>
            </a:lvl3pPr>
            <a:lvl4pPr>
              <a:defRPr sz="1300"/>
            </a:lvl4pPr>
            <a:lvl5pPr>
              <a:defRPr sz="13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8100056-0126-4CDD-AD6D-BCB06F5447F8}" type="datetimeFigureOut">
              <a:rPr lang="en-US" smtClean="0"/>
              <a:pPr/>
              <a:t>12/23/2020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2BA34-6378-45BD-BCE8-3C301421096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731520" y="366184"/>
            <a:ext cx="13167360" cy="1524000"/>
          </a:xfrm>
          <a:prstGeom prst="rect">
            <a:avLst/>
          </a:prstGeom>
        </p:spPr>
        <p:txBody>
          <a:bodyPr vert="horz" lIns="135852" tIns="67926" rIns="135852" bIns="67926"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731520" y="2133600"/>
            <a:ext cx="13167360" cy="6278880"/>
          </a:xfrm>
          <a:prstGeom prst="rect">
            <a:avLst/>
          </a:prstGeom>
        </p:spPr>
        <p:txBody>
          <a:bodyPr vert="horz" lIns="135852" tIns="67926" rIns="135852" bIns="67926">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731520" y="8555568"/>
            <a:ext cx="3413760" cy="486833"/>
          </a:xfrm>
          <a:prstGeom prst="rect">
            <a:avLst/>
          </a:prstGeom>
        </p:spPr>
        <p:txBody>
          <a:bodyPr vert="horz" lIns="135852" tIns="67926" rIns="135852" bIns="67926" anchor="b"/>
          <a:lstStyle>
            <a:lvl1pPr algn="l" eaLnBrk="1" latinLnBrk="0" hangingPunct="1">
              <a:defRPr kumimoji="0" sz="1800">
                <a:solidFill>
                  <a:schemeClr val="tx1">
                    <a:shade val="50000"/>
                  </a:schemeClr>
                </a:solidFill>
              </a:defRPr>
            </a:lvl1pPr>
          </a:lstStyle>
          <a:p>
            <a:fld id="{F8100056-0126-4CDD-AD6D-BCB06F5447F8}" type="datetimeFigureOut">
              <a:rPr lang="en-US" smtClean="0"/>
              <a:pPr/>
              <a:t>12/23/2020</a:t>
            </a:fld>
            <a:endParaRPr lang="en-US"/>
          </a:p>
        </p:txBody>
      </p:sp>
      <p:sp>
        <p:nvSpPr>
          <p:cNvPr id="3" name="Footer Placeholder 2"/>
          <p:cNvSpPr>
            <a:spLocks noGrp="1"/>
          </p:cNvSpPr>
          <p:nvPr>
            <p:ph type="ftr" sz="quarter" idx="3"/>
          </p:nvPr>
        </p:nvSpPr>
        <p:spPr>
          <a:xfrm>
            <a:off x="4998720" y="8555568"/>
            <a:ext cx="4632960" cy="486833"/>
          </a:xfrm>
          <a:prstGeom prst="rect">
            <a:avLst/>
          </a:prstGeom>
        </p:spPr>
        <p:txBody>
          <a:bodyPr vert="horz" lIns="135852" tIns="67926" rIns="135852" bIns="67926" anchor="b"/>
          <a:lstStyle>
            <a:lvl1pPr algn="ctr" eaLnBrk="1" latinLnBrk="0" hangingPunct="1">
              <a:defRPr kumimoji="0" sz="18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2679680" y="8555568"/>
            <a:ext cx="1219200" cy="486833"/>
          </a:xfrm>
          <a:prstGeom prst="rect">
            <a:avLst/>
          </a:prstGeom>
        </p:spPr>
        <p:txBody>
          <a:bodyPr vert="horz" lIns="0" tIns="67926" rIns="0" bIns="67926" anchor="b"/>
          <a:lstStyle>
            <a:lvl1pPr algn="r" eaLnBrk="1" latinLnBrk="0" hangingPunct="1">
              <a:defRPr kumimoji="0" sz="1800">
                <a:solidFill>
                  <a:schemeClr val="tx1">
                    <a:shade val="50000"/>
                  </a:schemeClr>
                </a:solidFill>
              </a:defRPr>
            </a:lvl1pPr>
          </a:lstStyle>
          <a:p>
            <a:fld id="{F5D2BA34-6378-45BD-BCE8-3C3014210960}"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1" latinLnBrk="0" hangingPunct="1">
        <a:spcBef>
          <a:spcPct val="0"/>
        </a:spcBef>
        <a:buNone/>
        <a:defRPr kumimoji="0" sz="6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815114" indent="-611336" algn="l" rtl="0" eaLnBrk="1" latinLnBrk="0" hangingPunct="1">
        <a:spcBef>
          <a:spcPct val="20000"/>
        </a:spcBef>
        <a:buClr>
          <a:schemeClr val="tx1">
            <a:shade val="95000"/>
          </a:schemeClr>
        </a:buClr>
        <a:buSzPct val="65000"/>
        <a:buFont typeface="Wingdings 2"/>
        <a:buChar char=""/>
        <a:defRPr kumimoji="0" sz="4200" kern="1200">
          <a:solidFill>
            <a:schemeClr val="tx1"/>
          </a:solidFill>
          <a:latin typeface="+mn-lt"/>
          <a:ea typeface="+mn-ea"/>
          <a:cs typeface="+mn-cs"/>
        </a:defRPr>
      </a:lvl1pPr>
      <a:lvl2pPr marL="1290598" indent="-421142" algn="l" rtl="0" eaLnBrk="1" latinLnBrk="0" hangingPunct="1">
        <a:spcBef>
          <a:spcPct val="20000"/>
        </a:spcBef>
        <a:buClr>
          <a:schemeClr val="tx1"/>
        </a:buClr>
        <a:buSzPct val="80000"/>
        <a:buFont typeface="Wingdings 2"/>
        <a:buChar char=""/>
        <a:defRPr kumimoji="0" sz="3600" kern="1200">
          <a:solidFill>
            <a:schemeClr val="tx1"/>
          </a:solidFill>
          <a:latin typeface="+mn-lt"/>
          <a:ea typeface="+mn-ea"/>
          <a:cs typeface="+mn-cs"/>
        </a:defRPr>
      </a:lvl2pPr>
      <a:lvl3pPr marL="1684570" indent="-339631" algn="l" rtl="0" eaLnBrk="1" latinLnBrk="0" hangingPunct="1">
        <a:spcBef>
          <a:spcPct val="20000"/>
        </a:spcBef>
        <a:buClr>
          <a:schemeClr val="tx1"/>
        </a:buClr>
        <a:buSzPct val="95000"/>
        <a:buFont typeface="Wingdings"/>
        <a:buChar char=""/>
        <a:defRPr kumimoji="0" sz="3300" kern="1200">
          <a:solidFill>
            <a:schemeClr val="tx1"/>
          </a:solidFill>
          <a:latin typeface="+mn-lt"/>
          <a:ea typeface="+mn-ea"/>
          <a:cs typeface="+mn-cs"/>
        </a:defRPr>
      </a:lvl3pPr>
      <a:lvl4pPr marL="2010616" indent="-271705" algn="l" rtl="0" eaLnBrk="1" latinLnBrk="0" hangingPunct="1">
        <a:spcBef>
          <a:spcPct val="20000"/>
        </a:spcBef>
        <a:buClr>
          <a:schemeClr val="tx1"/>
        </a:buClr>
        <a:buSzPct val="100000"/>
        <a:buFont typeface="Wingdings 3"/>
        <a:buChar char=""/>
        <a:defRPr kumimoji="0" sz="3000" kern="1200">
          <a:solidFill>
            <a:schemeClr val="tx1"/>
          </a:solidFill>
          <a:latin typeface="+mn-lt"/>
          <a:ea typeface="+mn-ea"/>
          <a:cs typeface="+mn-cs"/>
        </a:defRPr>
      </a:lvl4pPr>
      <a:lvl5pPr marL="2295906" indent="-271705" algn="l" rtl="0" eaLnBrk="1" latinLnBrk="0" hangingPunct="1">
        <a:spcBef>
          <a:spcPct val="20000"/>
        </a:spcBef>
        <a:buClr>
          <a:schemeClr val="tx1"/>
        </a:buClr>
        <a:buFont typeface="Wingdings 2"/>
        <a:buChar char=""/>
        <a:defRPr kumimoji="0" sz="3000" kern="1200">
          <a:solidFill>
            <a:schemeClr val="tx1"/>
          </a:solidFill>
          <a:latin typeface="+mn-lt"/>
          <a:ea typeface="+mn-ea"/>
          <a:cs typeface="+mn-cs"/>
        </a:defRPr>
      </a:lvl5pPr>
      <a:lvl6pPr marL="2621951" indent="-271705" algn="l" rtl="0" eaLnBrk="1" latinLnBrk="0" hangingPunct="1">
        <a:spcBef>
          <a:spcPct val="20000"/>
        </a:spcBef>
        <a:buClr>
          <a:schemeClr val="tx1"/>
        </a:buClr>
        <a:buFont typeface="Wingdings 3"/>
        <a:buChar char=""/>
        <a:defRPr kumimoji="0" sz="2700" kern="1200">
          <a:solidFill>
            <a:schemeClr val="tx1"/>
          </a:solidFill>
          <a:latin typeface="+mn-lt"/>
          <a:ea typeface="+mn-ea"/>
          <a:cs typeface="+mn-cs"/>
        </a:defRPr>
      </a:lvl6pPr>
      <a:lvl7pPr marL="2920827" indent="-271705" algn="l" rtl="0" eaLnBrk="1" latinLnBrk="0" hangingPunct="1">
        <a:spcBef>
          <a:spcPct val="20000"/>
        </a:spcBef>
        <a:buClr>
          <a:schemeClr val="tx1"/>
        </a:buClr>
        <a:buFont typeface="Wingdings 2"/>
        <a:buChar char=""/>
        <a:defRPr kumimoji="0" sz="2400" kern="1200">
          <a:solidFill>
            <a:schemeClr val="tx1"/>
          </a:solidFill>
          <a:latin typeface="+mn-lt"/>
          <a:ea typeface="+mn-ea"/>
          <a:cs typeface="+mn-cs"/>
        </a:defRPr>
      </a:lvl7pPr>
      <a:lvl8pPr marL="3219702" indent="-271705" algn="l" rtl="0" eaLnBrk="1" latinLnBrk="0" hangingPunct="1">
        <a:spcBef>
          <a:spcPct val="20000"/>
        </a:spcBef>
        <a:buClr>
          <a:schemeClr val="tx1"/>
        </a:buClr>
        <a:buFont typeface="Wingdings 2"/>
        <a:buChar char=""/>
        <a:defRPr kumimoji="0" sz="2100" kern="1200">
          <a:solidFill>
            <a:schemeClr val="tx1"/>
          </a:solidFill>
          <a:latin typeface="+mn-lt"/>
          <a:ea typeface="+mn-ea"/>
          <a:cs typeface="+mn-cs"/>
        </a:defRPr>
      </a:lvl8pPr>
      <a:lvl9pPr marL="3518577" indent="-271705" algn="l" rtl="0" eaLnBrk="1" latinLnBrk="0" hangingPunct="1">
        <a:spcBef>
          <a:spcPct val="20000"/>
        </a:spcBef>
        <a:buClr>
          <a:schemeClr val="tx1"/>
        </a:buClr>
        <a:buFont typeface="Wingdings 2"/>
        <a:buChar char=""/>
        <a:defRPr kumimoji="0" sz="21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679262" algn="l" rtl="0" eaLnBrk="1" latinLnBrk="0" hangingPunct="1">
        <a:defRPr kumimoji="0" kern="1200">
          <a:solidFill>
            <a:schemeClr val="tx1"/>
          </a:solidFill>
          <a:latin typeface="+mn-lt"/>
          <a:ea typeface="+mn-ea"/>
          <a:cs typeface="+mn-cs"/>
        </a:defRPr>
      </a:lvl2pPr>
      <a:lvl3pPr marL="1358524" algn="l" rtl="0" eaLnBrk="1" latinLnBrk="0" hangingPunct="1">
        <a:defRPr kumimoji="0" kern="1200">
          <a:solidFill>
            <a:schemeClr val="tx1"/>
          </a:solidFill>
          <a:latin typeface="+mn-lt"/>
          <a:ea typeface="+mn-ea"/>
          <a:cs typeface="+mn-cs"/>
        </a:defRPr>
      </a:lvl3pPr>
      <a:lvl4pPr marL="2037786" algn="l" rtl="0" eaLnBrk="1" latinLnBrk="0" hangingPunct="1">
        <a:defRPr kumimoji="0" kern="1200">
          <a:solidFill>
            <a:schemeClr val="tx1"/>
          </a:solidFill>
          <a:latin typeface="+mn-lt"/>
          <a:ea typeface="+mn-ea"/>
          <a:cs typeface="+mn-cs"/>
        </a:defRPr>
      </a:lvl4pPr>
      <a:lvl5pPr marL="2717048" algn="l" rtl="0" eaLnBrk="1" latinLnBrk="0" hangingPunct="1">
        <a:defRPr kumimoji="0" kern="1200">
          <a:solidFill>
            <a:schemeClr val="tx1"/>
          </a:solidFill>
          <a:latin typeface="+mn-lt"/>
          <a:ea typeface="+mn-ea"/>
          <a:cs typeface="+mn-cs"/>
        </a:defRPr>
      </a:lvl5pPr>
      <a:lvl6pPr marL="3396310" algn="l" rtl="0" eaLnBrk="1" latinLnBrk="0" hangingPunct="1">
        <a:defRPr kumimoji="0" kern="1200">
          <a:solidFill>
            <a:schemeClr val="tx1"/>
          </a:solidFill>
          <a:latin typeface="+mn-lt"/>
          <a:ea typeface="+mn-ea"/>
          <a:cs typeface="+mn-cs"/>
        </a:defRPr>
      </a:lvl6pPr>
      <a:lvl7pPr marL="4075572" algn="l" rtl="0" eaLnBrk="1" latinLnBrk="0" hangingPunct="1">
        <a:defRPr kumimoji="0" kern="1200">
          <a:solidFill>
            <a:schemeClr val="tx1"/>
          </a:solidFill>
          <a:latin typeface="+mn-lt"/>
          <a:ea typeface="+mn-ea"/>
          <a:cs typeface="+mn-cs"/>
        </a:defRPr>
      </a:lvl7pPr>
      <a:lvl8pPr marL="4754834" algn="l" rtl="0" eaLnBrk="1" latinLnBrk="0" hangingPunct="1">
        <a:defRPr kumimoji="0" kern="1200">
          <a:solidFill>
            <a:schemeClr val="tx1"/>
          </a:solidFill>
          <a:latin typeface="+mn-lt"/>
          <a:ea typeface="+mn-ea"/>
          <a:cs typeface="+mn-cs"/>
        </a:defRPr>
      </a:lvl8pPr>
      <a:lvl9pPr marL="5434096"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209800" y="1524000"/>
            <a:ext cx="9601200" cy="6096000"/>
          </a:xfrm>
          <a:prstGeom prst="rect">
            <a:avLst/>
          </a:prstGeom>
          <a:ln>
            <a:noFill/>
          </a:ln>
          <a:effectLst>
            <a:outerShdw blurRad="190500" algn="tl" rotWithShape="0">
              <a:srgbClr val="000000">
                <a:alpha val="70000"/>
              </a:srgbClr>
            </a:outerShdw>
          </a:effectLst>
        </p:spPr>
      </p:pic>
      <p:sp>
        <p:nvSpPr>
          <p:cNvPr id="8" name="Rectangle 7">
            <a:extLst>
              <a:ext uri="{FF2B5EF4-FFF2-40B4-BE49-F238E27FC236}">
                <a16:creationId xmlns="" xmlns:a16="http://schemas.microsoft.com/office/drawing/2014/main" id="{EF7D5835-6F98-4C0B-B7B9-65EEB1A64ABF}"/>
              </a:ext>
            </a:extLst>
          </p:cNvPr>
          <p:cNvSpPr/>
          <p:nvPr/>
        </p:nvSpPr>
        <p:spPr>
          <a:xfrm>
            <a:off x="1600200" y="309683"/>
            <a:ext cx="7987417"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          A Presentation 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custDataLst>
      <p:tags r:id="rId1"/>
    </p:custDataLst>
  </p:cSld>
  <p:clrMapOvr>
    <a:masterClrMapping/>
  </p:clrMapOvr>
  <p:transition advTm="8782">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path" presetSubtype="0" accel="50000" decel="50000" fill="hold" nodeType="clickEffect">
                                  <p:stCondLst>
                                    <p:cond delay="0"/>
                                  </p:stCondLst>
                                  <p:childTnLst>
                                    <p:animMotion origin="layout" path="M 2.5E-6 3.05556E-6 L 0.25 3.05556E-6 L 0.25 0.25 L 2.5E-6 0.25 L 2.5E-6 3.05556E-6 Z " pathEditMode="relative" rAng="0" ptsTypes="AAAAA">
                                      <p:cBhvr>
                                        <p:cTn id="6" dur="2000" fill="hold"/>
                                        <p:tgtEl>
                                          <p:spTgt spid="4"/>
                                        </p:tgtEl>
                                        <p:attrNameLst>
                                          <p:attrName>ppt_x</p:attrName>
                                          <p:attrName>ppt_y</p:attrName>
                                        </p:attrNameLst>
                                      </p:cBhvr>
                                      <p:rCtr x="1250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p:txBody>
          <a:bodyPr/>
          <a:lstStyle/>
          <a:p>
            <a:r>
              <a:rPr lang="en-US" dirty="0"/>
              <a:t>Used to read the contents of  physical objects.</a:t>
            </a:r>
          </a:p>
        </p:txBody>
      </p:sp>
      <p:pic>
        <p:nvPicPr>
          <p:cNvPr id="7" name="Picture 6">
            <a:extLst>
              <a:ext uri="{FF2B5EF4-FFF2-40B4-BE49-F238E27FC236}">
                <a16:creationId xmlns="" xmlns:a16="http://schemas.microsoft.com/office/drawing/2014/main" id="{992C37EC-5D08-4DC7-8487-73658EBF0A3B}"/>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667000" y="3336388"/>
            <a:ext cx="7924800" cy="4893212"/>
          </a:xfrm>
          <a:prstGeom prst="rect">
            <a:avLst/>
          </a:prstGeom>
        </p:spPr>
      </p:pic>
    </p:spTree>
    <p:custDataLst>
      <p:tags r:id="rId1"/>
    </p:custDataLst>
  </p:cSld>
  <p:clrMapOvr>
    <a:masterClrMapping/>
  </p:clrMapOvr>
  <mc:AlternateContent xmlns:mc="http://schemas.openxmlformats.org/markup-compatibility/2006">
    <mc:Choice xmlns="" xmlns:p14="http://schemas.microsoft.com/office/powerpoint/2010/main" Requires="p14">
      <p:transition spd="slow" p14:dur="2000" advTm="1883"/>
    </mc:Choice>
    <mc:Fallback>
      <p:transition spd="slow" advTm="1883"/>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p:txBody>
          <a:bodyPr/>
          <a:lstStyle/>
          <a:p>
            <a:r>
              <a:rPr lang="en-US" dirty="0"/>
              <a:t>Used to play games on a paper piece</a:t>
            </a:r>
          </a:p>
        </p:txBody>
      </p:sp>
      <p:pic>
        <p:nvPicPr>
          <p:cNvPr id="6" name="Picture 5">
            <a:extLst>
              <a:ext uri="{FF2B5EF4-FFF2-40B4-BE49-F238E27FC236}">
                <a16:creationId xmlns="" xmlns:a16="http://schemas.microsoft.com/office/drawing/2014/main" id="{FE2143A9-2D00-4F29-B187-A775183DA68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514600" y="3581400"/>
            <a:ext cx="7620000" cy="4495800"/>
          </a:xfrm>
          <a:prstGeom prst="rect">
            <a:avLst/>
          </a:prstGeom>
          <a:ln w="88900" cap="sq" cmpd="thickThin">
            <a:solidFill>
              <a:srgbClr val="000000"/>
            </a:solidFill>
            <a:prstDash val="solid"/>
            <a:miter lim="800000"/>
          </a:ln>
          <a:effectLst>
            <a:innerShdw blurRad="76200">
              <a:srgbClr val="000000"/>
            </a:innerShdw>
          </a:effectLst>
        </p:spPr>
      </p:pic>
    </p:spTree>
    <p:custDataLst>
      <p:tags r:id="rId1"/>
    </p:custDataLst>
  </p:cSld>
  <p:clrMapOvr>
    <a:masterClrMapping/>
  </p:clrMapOvr>
  <mc:AlternateContent xmlns:mc="http://schemas.openxmlformats.org/markup-compatibility/2006">
    <mc:Choice xmlns="" xmlns:p14="http://schemas.microsoft.com/office/powerpoint/2010/main" Requires="p14">
      <p:transition spd="slow" p14:dur="2000" advTm="1675"/>
    </mc:Choice>
    <mc:Fallback>
      <p:transition spd="slow" advTm="167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75" fill="hold">
                                          <p:stCondLst>
                                            <p:cond delay="0"/>
                                          </p:stCondLst>
                                        </p:cTn>
                                        <p:tgtEl>
                                          <p:spTgt spid="6"/>
                                        </p:tgtEl>
                                        <p:attrNameLst>
                                          <p:attrName>r</p:attrName>
                                        </p:attrNameLst>
                                      </p:cBhvr>
                                    </p:animRot>
                                    <p:animRot by="-240000">
                                      <p:cBhvr>
                                        <p:cTn id="7" dur="150" fill="hold">
                                          <p:stCondLst>
                                            <p:cond delay="150"/>
                                          </p:stCondLst>
                                        </p:cTn>
                                        <p:tgtEl>
                                          <p:spTgt spid="6"/>
                                        </p:tgtEl>
                                        <p:attrNameLst>
                                          <p:attrName>r</p:attrName>
                                        </p:attrNameLst>
                                      </p:cBhvr>
                                    </p:animRot>
                                    <p:animRot by="240000">
                                      <p:cBhvr>
                                        <p:cTn id="8" dur="150" fill="hold">
                                          <p:stCondLst>
                                            <p:cond delay="300"/>
                                          </p:stCondLst>
                                        </p:cTn>
                                        <p:tgtEl>
                                          <p:spTgt spid="6"/>
                                        </p:tgtEl>
                                        <p:attrNameLst>
                                          <p:attrName>r</p:attrName>
                                        </p:attrNameLst>
                                      </p:cBhvr>
                                    </p:animRot>
                                    <p:animRot by="-240000">
                                      <p:cBhvr>
                                        <p:cTn id="9" dur="150" fill="hold">
                                          <p:stCondLst>
                                            <p:cond delay="450"/>
                                          </p:stCondLst>
                                        </p:cTn>
                                        <p:tgtEl>
                                          <p:spTgt spid="6"/>
                                        </p:tgtEl>
                                        <p:attrNameLst>
                                          <p:attrName>r</p:attrName>
                                        </p:attrNameLst>
                                      </p:cBhvr>
                                    </p:animRot>
                                    <p:animRot by="120000">
                                      <p:cBhvr>
                                        <p:cTn id="10" dur="150" fill="hold">
                                          <p:stCondLst>
                                            <p:cond delay="6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3167360" cy="1524000"/>
          </a:xfrm>
        </p:spPr>
        <p:txBody>
          <a:bodyPr/>
          <a:lstStyle/>
          <a:p>
            <a:r>
              <a:rPr lang="en-US" dirty="0"/>
              <a:t>Advantages</a:t>
            </a:r>
          </a:p>
        </p:txBody>
      </p:sp>
      <p:sp>
        <p:nvSpPr>
          <p:cNvPr id="3" name="Content Placeholder 2"/>
          <p:cNvSpPr>
            <a:spLocks noGrp="1"/>
          </p:cNvSpPr>
          <p:nvPr>
            <p:ph idx="1"/>
          </p:nvPr>
        </p:nvSpPr>
        <p:spPr/>
        <p:txBody>
          <a:bodyPr>
            <a:normAutofit/>
          </a:bodyPr>
          <a:lstStyle/>
          <a:p>
            <a:r>
              <a:rPr lang="en-US" dirty="0"/>
              <a:t>portable</a:t>
            </a:r>
          </a:p>
          <a:p>
            <a:r>
              <a:rPr lang="en-US" dirty="0"/>
              <a:t>User guide</a:t>
            </a:r>
          </a:p>
          <a:p>
            <a:r>
              <a:rPr lang="en-US" dirty="0"/>
              <a:t>can be ideal substitute for laptop, tablet, and desktop </a:t>
            </a:r>
          </a:p>
          <a:p>
            <a:r>
              <a:rPr lang="en-US" dirty="0"/>
              <a:t>scanning a book</a:t>
            </a:r>
          </a:p>
          <a:p>
            <a:r>
              <a:rPr lang="en-US" dirty="0"/>
              <a:t>used for gaming purpose and also writing accounts</a:t>
            </a:r>
          </a:p>
        </p:txBody>
      </p:sp>
    </p:spTree>
    <p:custDataLst>
      <p:tags r:id="rId1"/>
    </p:custDataLst>
  </p:cSld>
  <p:clrMapOvr>
    <a:masterClrMapping/>
  </p:clrMapOvr>
  <mc:AlternateContent xmlns:mc="http://schemas.openxmlformats.org/markup-compatibility/2006">
    <mc:Choice xmlns="" xmlns:p14="http://schemas.microsoft.com/office/powerpoint/2010/main" Requires="p14">
      <p:transition spd="slow" p14:dur="2000" advTm="7633"/>
    </mc:Choice>
    <mc:Fallback>
      <p:transition spd="slow" advTm="763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3" name="Content Placeholder 2"/>
          <p:cNvSpPr>
            <a:spLocks noGrp="1"/>
          </p:cNvSpPr>
          <p:nvPr>
            <p:ph idx="1"/>
          </p:nvPr>
        </p:nvSpPr>
        <p:spPr/>
        <p:txBody>
          <a:bodyPr/>
          <a:lstStyle/>
          <a:p>
            <a:r>
              <a:rPr lang="en-US" dirty="0"/>
              <a:t>The hardware limitations are the devices we carry out around with us.</a:t>
            </a:r>
          </a:p>
          <a:p>
            <a:r>
              <a:rPr lang="en-US" dirty="0"/>
              <a:t>Continuous power supply cannot be supply.</a:t>
            </a:r>
          </a:p>
          <a:p>
            <a:r>
              <a:rPr lang="en-US" dirty="0"/>
              <a:t>High expensive.</a:t>
            </a:r>
          </a:p>
          <a:p>
            <a:r>
              <a:rPr lang="en-US" dirty="0"/>
              <a:t>Less privacy.</a:t>
            </a:r>
          </a:p>
        </p:txBody>
      </p:sp>
    </p:spTree>
  </p:cSld>
  <p:clrMapOvr>
    <a:masterClrMapping/>
  </p:clrMapOvr>
  <mc:AlternateContent xmlns:mc="http://schemas.openxmlformats.org/markup-compatibility/2006">
    <mc:Choice xmlns="" xmlns:p14="http://schemas.microsoft.com/office/powerpoint/2010/main" Requires="p14">
      <p:transition spd="slow" p14:dur="2000" advTm="968"/>
    </mc:Choice>
    <mc:Fallback>
      <p:transition spd="slow" advTm="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enhancements</a:t>
            </a:r>
          </a:p>
        </p:txBody>
      </p:sp>
      <p:sp>
        <p:nvSpPr>
          <p:cNvPr id="3" name="Content Placeholder 2"/>
          <p:cNvSpPr>
            <a:spLocks noGrp="1"/>
          </p:cNvSpPr>
          <p:nvPr>
            <p:ph idx="1"/>
          </p:nvPr>
        </p:nvSpPr>
        <p:spPr/>
        <p:txBody>
          <a:bodyPr/>
          <a:lstStyle/>
          <a:p>
            <a:r>
              <a:rPr lang="en-US" dirty="0"/>
              <a:t>Can be enhanced to fifth sense for disabled people</a:t>
            </a:r>
          </a:p>
          <a:p>
            <a:r>
              <a:rPr lang="en-US" dirty="0"/>
              <a:t>Avoid the color markers.</a:t>
            </a:r>
          </a:p>
          <a:p>
            <a:r>
              <a:rPr lang="en-US" dirty="0"/>
              <a:t>To have 3d gesture tracking.</a:t>
            </a:r>
          </a:p>
          <a:p>
            <a:endParaRPr lang="en-US" dirty="0"/>
          </a:p>
        </p:txBody>
      </p:sp>
    </p:spTree>
    <p:custDataLst>
      <p:tags r:id="rId1"/>
    </p:custDataLst>
  </p:cSld>
  <p:clrMapOvr>
    <a:masterClrMapping/>
  </p:clrMapOvr>
  <p:transition advTm="2972">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r>
              <a:rPr lang="en-US" dirty="0"/>
              <a:t>This can be used as a replacement of the 5</a:t>
            </a:r>
            <a:r>
              <a:rPr lang="en-US" baseline="30000" dirty="0"/>
              <a:t>th</a:t>
            </a:r>
            <a:r>
              <a:rPr lang="en-US" dirty="0"/>
              <a:t> senses for handicapped peoples. considering its widespread applications the inventor Pranav Mistry has decided to make its software open source. As this technology will emerge may be new devices and hence forth new markets will evolve.</a:t>
            </a:r>
          </a:p>
        </p:txBody>
      </p:sp>
    </p:spTree>
  </p:cSld>
  <p:clrMapOvr>
    <a:masterClrMapping/>
  </p:clrMapOvr>
  <mc:AlternateContent xmlns:mc="http://schemas.openxmlformats.org/markup-compatibility/2006">
    <mc:Choice xmlns="" xmlns:p14="http://schemas.microsoft.com/office/powerpoint/2010/main" Requires="p14">
      <p:transition spd="slow" p14:dur="2000" advTm="954"/>
    </mc:Choice>
    <mc:Fallback>
      <p:transition spd="slow" advTm="954"/>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ThanQQQQQQ</a:t>
            </a:r>
            <a:endParaRPr lang="en-US" dirty="0"/>
          </a:p>
        </p:txBody>
      </p:sp>
      <p:sp>
        <p:nvSpPr>
          <p:cNvPr id="3" name="Content Placeholder 2"/>
          <p:cNvSpPr>
            <a:spLocks noGrp="1"/>
          </p:cNvSpPr>
          <p:nvPr>
            <p:ph idx="1"/>
          </p:nvPr>
        </p:nvSpPr>
        <p:spPr/>
        <p:txBody>
          <a:bodyPr/>
          <a:lstStyle/>
          <a:p>
            <a:endParaRPr lang="en-US" dirty="0"/>
          </a:p>
        </p:txBody>
      </p:sp>
      <p:sp>
        <p:nvSpPr>
          <p:cNvPr id="4" name="Smiley Face 3"/>
          <p:cNvSpPr/>
          <p:nvPr/>
        </p:nvSpPr>
        <p:spPr>
          <a:xfrm>
            <a:off x="3581400" y="3200400"/>
            <a:ext cx="7086600" cy="4800600"/>
          </a:xfrm>
          <a:prstGeom prst="smileyFac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8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Keep smiling</a:t>
            </a:r>
          </a:p>
        </p:txBody>
      </p:sp>
    </p:spTree>
    <p:custDataLst>
      <p:tags r:id="rId1"/>
    </p:custDataLst>
  </p:cSld>
  <p:clrMapOvr>
    <a:masterClrMapping/>
  </p:clrMapOvr>
  <mc:AlternateContent xmlns:mc="http://schemas.openxmlformats.org/markup-compatibility/2006">
    <mc:Choice xmlns="" xmlns:p14="http://schemas.microsoft.com/office/powerpoint/2010/main" Requires="p14">
      <p:transition spd="slow" p14:dur="2000" advTm="12628"/>
    </mc:Choice>
    <mc:Fallback>
      <p:transition spd="slow" advTm="1262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4" name="Action Button: Help 3">
            <a:hlinkClick r:id="" action="ppaction://noaction" highlightClick="1"/>
          </p:cNvPr>
          <p:cNvSpPr/>
          <p:nvPr/>
        </p:nvSpPr>
        <p:spPr>
          <a:xfrm>
            <a:off x="1371600" y="1066800"/>
            <a:ext cx="12954000" cy="6781800"/>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7200" dirty="0"/>
              <a:t>                  Any       queries</a:t>
            </a:r>
          </a:p>
        </p:txBody>
      </p:sp>
    </p:spTree>
  </p:cSld>
  <p:clrMapOvr>
    <a:masterClrMapping/>
  </p:clrMapOvr>
  <p:transition advTm="1266">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The sixth sense technology allows the user to interact the information through hand gestures.</a:t>
            </a:r>
          </a:p>
          <a:p>
            <a:r>
              <a:rPr lang="en-US" dirty="0"/>
              <a:t>It is a wearable pendent like device.</a:t>
            </a:r>
          </a:p>
          <a:p>
            <a:r>
              <a:rPr lang="en-US" dirty="0"/>
              <a:t>Invented by </a:t>
            </a:r>
            <a:r>
              <a:rPr lang="en-US" dirty="0" err="1"/>
              <a:t>Pranav</a:t>
            </a:r>
            <a:r>
              <a:rPr lang="en-US" dirty="0"/>
              <a:t> </a:t>
            </a:r>
            <a:r>
              <a:rPr lang="en-US" dirty="0" err="1"/>
              <a:t>Mistry</a:t>
            </a:r>
            <a:r>
              <a:rPr lang="en-US" dirty="0"/>
              <a:t> during his </a:t>
            </a:r>
            <a:r>
              <a:rPr lang="en-US" dirty="0" err="1"/>
              <a:t>Phd</a:t>
            </a:r>
            <a:r>
              <a:rPr lang="en-US" dirty="0"/>
              <a:t> at Fluid Interfaces Group at the MIT media lab.</a:t>
            </a:r>
          </a:p>
        </p:txBody>
      </p:sp>
    </p:spTree>
    <p:custDataLst>
      <p:tags r:id="rId1"/>
    </p:custDataLst>
  </p:cSld>
  <p:clrMapOvr>
    <a:masterClrMapping/>
  </p:clrMapOvr>
  <p:transition advTm="5985">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sixth sense</a:t>
            </a:r>
          </a:p>
        </p:txBody>
      </p:sp>
      <p:pic>
        <p:nvPicPr>
          <p:cNvPr id="9" name="Content Placeholder 8" descr="whys.png"/>
          <p:cNvPicPr>
            <a:picLocks noGrp="1" noChangeAspect="1"/>
          </p:cNvPicPr>
          <p:nvPr>
            <p:ph idx="1"/>
          </p:nvPr>
        </p:nvPicPr>
        <p:blipFill>
          <a:blip r:embed="rId3"/>
          <a:stretch>
            <a:fillRect/>
          </a:stretch>
        </p:blipFill>
        <p:spPr>
          <a:xfrm>
            <a:off x="1524000" y="2438400"/>
            <a:ext cx="11430000" cy="5257800"/>
          </a:xfrm>
          <a:prstGeom prst="rect">
            <a:avLst/>
          </a:prstGeom>
          <a:ln/>
        </p:spPr>
        <p:style>
          <a:lnRef idx="1">
            <a:schemeClr val="dk1"/>
          </a:lnRef>
          <a:fillRef idx="2">
            <a:schemeClr val="dk1"/>
          </a:fillRef>
          <a:effectRef idx="1">
            <a:schemeClr val="dk1"/>
          </a:effectRef>
          <a:fontRef idx="minor">
            <a:schemeClr val="dk1"/>
          </a:fontRef>
        </p:style>
      </p:pic>
    </p:spTree>
    <p:custDataLst>
      <p:tags r:id="rId1"/>
    </p:custDataLst>
  </p:cSld>
  <p:clrMapOvr>
    <a:masterClrMapping/>
  </p:clrMapOvr>
  <p:transition advTm="7216">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a:t>
            </a:r>
          </a:p>
        </p:txBody>
      </p:sp>
      <p:sp>
        <p:nvSpPr>
          <p:cNvPr id="3" name="Content Placeholder 2"/>
          <p:cNvSpPr>
            <a:spLocks noGrp="1"/>
          </p:cNvSpPr>
          <p:nvPr>
            <p:ph idx="1"/>
          </p:nvPr>
        </p:nvSpPr>
        <p:spPr/>
        <p:txBody>
          <a:bodyPr/>
          <a:lstStyle/>
          <a:p>
            <a:r>
              <a:rPr lang="en-US" dirty="0"/>
              <a:t>Web cam</a:t>
            </a:r>
          </a:p>
          <a:p>
            <a:r>
              <a:rPr lang="en-US" dirty="0"/>
              <a:t>Smart phone</a:t>
            </a:r>
          </a:p>
          <a:p>
            <a:r>
              <a:rPr lang="en-US" dirty="0"/>
              <a:t>Mini projector</a:t>
            </a:r>
          </a:p>
          <a:p>
            <a:r>
              <a:rPr lang="en-US" dirty="0"/>
              <a:t>Color Codes</a:t>
            </a:r>
          </a:p>
          <a:p>
            <a:endParaRPr lang="en-US" dirty="0"/>
          </a:p>
        </p:txBody>
      </p:sp>
      <p:pic>
        <p:nvPicPr>
          <p:cNvPr id="5" name="Picture 4">
            <a:extLst>
              <a:ext uri="{FF2B5EF4-FFF2-40B4-BE49-F238E27FC236}">
                <a16:creationId xmlns="" xmlns:a16="http://schemas.microsoft.com/office/drawing/2014/main" id="{97D343F9-612B-4258-A783-84CE71E0E1FD}"/>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291754" y="2127738"/>
            <a:ext cx="6491288" cy="6871755"/>
          </a:xfrm>
          <a:prstGeom prst="rect">
            <a:avLst/>
          </a:prstGeom>
        </p:spPr>
      </p:pic>
    </p:spTree>
    <p:custDataLst>
      <p:tags r:id="rId1"/>
    </p:custDataLst>
  </p:cSld>
  <p:clrMapOvr>
    <a:masterClrMapping/>
  </p:clrMapOvr>
  <p:transition advTm="8268">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 works</a:t>
            </a:r>
          </a:p>
        </p:txBody>
      </p:sp>
      <p:pic>
        <p:nvPicPr>
          <p:cNvPr id="5" name="Content Placeholder 4">
            <a:extLst>
              <a:ext uri="{FF2B5EF4-FFF2-40B4-BE49-F238E27FC236}">
                <a16:creationId xmlns="" xmlns:a16="http://schemas.microsoft.com/office/drawing/2014/main" id="{FE355AC4-16A8-4836-B00D-83F6AA6AA7A5}"/>
              </a:ext>
            </a:extLst>
          </p:cNvPr>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1828800" y="2209800"/>
            <a:ext cx="10515600" cy="6095999"/>
          </a:xfrm>
          <a:prstGeom prst="rect">
            <a:avLst/>
          </a:prstGeom>
          <a:ln>
            <a:noFill/>
          </a:ln>
          <a:effectLst>
            <a:softEdge rad="112500"/>
          </a:effectLst>
        </p:spPr>
      </p:pic>
    </p:spTree>
    <p:custDataLst>
      <p:tags r:id="rId1"/>
    </p:custDataLst>
  </p:cSld>
  <p:clrMapOvr>
    <a:masterClrMapping/>
  </p:clrMapOvr>
  <mc:AlternateContent xmlns:mc="http://schemas.openxmlformats.org/markup-compatibility/2006">
    <mc:Choice xmlns="" xmlns:p14="http://schemas.microsoft.com/office/powerpoint/2010/main" Requires="p14">
      <p:transition spd="slow" p14:dur="2000" advTm="6688"/>
    </mc:Choice>
    <mc:Fallback>
      <p:transition spd="slow" advTm="668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p:txBody>
          <a:bodyPr/>
          <a:lstStyle/>
          <a:p>
            <a:r>
              <a:rPr lang="en-US" dirty="0"/>
              <a:t>We can use to capture images</a:t>
            </a:r>
          </a:p>
          <a:p>
            <a:endParaRPr lang="en-US" dirty="0"/>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895600" y="3429000"/>
            <a:ext cx="6934200" cy="4419600"/>
          </a:xfrm>
          <a:prstGeom prst="rect">
            <a:avLst/>
          </a:prstGeom>
        </p:spPr>
      </p:pic>
    </p:spTree>
    <p:custDataLst>
      <p:tags r:id="rId1"/>
    </p:custDataLst>
  </p:cSld>
  <p:clrMapOvr>
    <a:masterClrMapping/>
  </p:clrMapOvr>
  <p:transition advTm="3379">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75" fill="hold">
                                          <p:stCondLst>
                                            <p:cond delay="0"/>
                                          </p:stCondLst>
                                        </p:cTn>
                                        <p:tgtEl>
                                          <p:spTgt spid="4"/>
                                        </p:tgtEl>
                                        <p:attrNameLst>
                                          <p:attrName>r</p:attrName>
                                        </p:attrNameLst>
                                      </p:cBhvr>
                                    </p:animRot>
                                    <p:animRot by="-240000">
                                      <p:cBhvr>
                                        <p:cTn id="7" dur="150" fill="hold">
                                          <p:stCondLst>
                                            <p:cond delay="150"/>
                                          </p:stCondLst>
                                        </p:cTn>
                                        <p:tgtEl>
                                          <p:spTgt spid="4"/>
                                        </p:tgtEl>
                                        <p:attrNameLst>
                                          <p:attrName>r</p:attrName>
                                        </p:attrNameLst>
                                      </p:cBhvr>
                                    </p:animRot>
                                    <p:animRot by="240000">
                                      <p:cBhvr>
                                        <p:cTn id="8" dur="150" fill="hold">
                                          <p:stCondLst>
                                            <p:cond delay="300"/>
                                          </p:stCondLst>
                                        </p:cTn>
                                        <p:tgtEl>
                                          <p:spTgt spid="4"/>
                                        </p:tgtEl>
                                        <p:attrNameLst>
                                          <p:attrName>r</p:attrName>
                                        </p:attrNameLst>
                                      </p:cBhvr>
                                    </p:animRot>
                                    <p:animRot by="-240000">
                                      <p:cBhvr>
                                        <p:cTn id="9" dur="150" fill="hold">
                                          <p:stCondLst>
                                            <p:cond delay="450"/>
                                          </p:stCondLst>
                                        </p:cTn>
                                        <p:tgtEl>
                                          <p:spTgt spid="4"/>
                                        </p:tgtEl>
                                        <p:attrNameLst>
                                          <p:attrName>r</p:attrName>
                                        </p:attrNameLst>
                                      </p:cBhvr>
                                    </p:animRot>
                                    <p:animRot by="120000">
                                      <p:cBhvr>
                                        <p:cTn id="10" dur="150" fill="hold">
                                          <p:stCondLst>
                                            <p:cond delay="6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p:txBody>
          <a:bodyPr/>
          <a:lstStyle/>
          <a:p>
            <a:r>
              <a:rPr lang="en-US" dirty="0"/>
              <a:t>Used to draw in air</a:t>
            </a:r>
          </a:p>
        </p:txBody>
      </p:sp>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200400" y="3429000"/>
            <a:ext cx="6400799" cy="3962399"/>
          </a:xfrm>
          <a:prstGeom prst="rect">
            <a:avLst/>
          </a:prstGeom>
          <a:ln w="88900" cap="sq" cmpd="thickThin">
            <a:solidFill>
              <a:srgbClr val="000000"/>
            </a:solidFill>
            <a:prstDash val="solid"/>
            <a:miter lim="800000"/>
          </a:ln>
          <a:effectLst>
            <a:innerShdw blurRad="76200">
              <a:srgbClr val="000000"/>
            </a:innerShdw>
          </a:effectLst>
        </p:spPr>
      </p:pic>
    </p:spTree>
    <p:custDataLst>
      <p:tags r:id="rId1"/>
    </p:custDataLst>
  </p:cSld>
  <p:clrMapOvr>
    <a:masterClrMapping/>
  </p:clrMapOvr>
  <mc:AlternateContent xmlns:mc="http://schemas.openxmlformats.org/markup-compatibility/2006">
    <mc:Choice xmlns="" xmlns:p14="http://schemas.microsoft.com/office/powerpoint/2010/main" Requires="p14">
      <p:transition spd="slow" p14:dur="2000" advTm="2912"/>
    </mc:Choice>
    <mc:Fallback>
      <p:transition spd="slow" advTm="291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75" fill="hold">
                                          <p:stCondLst>
                                            <p:cond delay="0"/>
                                          </p:stCondLst>
                                        </p:cTn>
                                        <p:tgtEl>
                                          <p:spTgt spid="5"/>
                                        </p:tgtEl>
                                        <p:attrNameLst>
                                          <p:attrName>r</p:attrName>
                                        </p:attrNameLst>
                                      </p:cBhvr>
                                    </p:animRot>
                                    <p:animRot by="-240000">
                                      <p:cBhvr>
                                        <p:cTn id="7" dur="150" fill="hold">
                                          <p:stCondLst>
                                            <p:cond delay="150"/>
                                          </p:stCondLst>
                                        </p:cTn>
                                        <p:tgtEl>
                                          <p:spTgt spid="5"/>
                                        </p:tgtEl>
                                        <p:attrNameLst>
                                          <p:attrName>r</p:attrName>
                                        </p:attrNameLst>
                                      </p:cBhvr>
                                    </p:animRot>
                                    <p:animRot by="240000">
                                      <p:cBhvr>
                                        <p:cTn id="8" dur="150" fill="hold">
                                          <p:stCondLst>
                                            <p:cond delay="300"/>
                                          </p:stCondLst>
                                        </p:cTn>
                                        <p:tgtEl>
                                          <p:spTgt spid="5"/>
                                        </p:tgtEl>
                                        <p:attrNameLst>
                                          <p:attrName>r</p:attrName>
                                        </p:attrNameLst>
                                      </p:cBhvr>
                                    </p:animRot>
                                    <p:animRot by="-240000">
                                      <p:cBhvr>
                                        <p:cTn id="9" dur="150" fill="hold">
                                          <p:stCondLst>
                                            <p:cond delay="450"/>
                                          </p:stCondLst>
                                        </p:cTn>
                                        <p:tgtEl>
                                          <p:spTgt spid="5"/>
                                        </p:tgtEl>
                                        <p:attrNameLst>
                                          <p:attrName>r</p:attrName>
                                        </p:attrNameLst>
                                      </p:cBhvr>
                                    </p:animRot>
                                    <p:animRot by="120000">
                                      <p:cBhvr>
                                        <p:cTn id="10" dur="150" fill="hold">
                                          <p:stCondLst>
                                            <p:cond delay="6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p:txBody>
          <a:bodyPr/>
          <a:lstStyle/>
          <a:p>
            <a:r>
              <a:rPr lang="en-US" dirty="0"/>
              <a:t>Used to read  news papers like a video</a:t>
            </a:r>
          </a:p>
        </p:txBody>
      </p:sp>
      <p:pic>
        <p:nvPicPr>
          <p:cNvPr id="6" name="Picture 5">
            <a:extLst>
              <a:ext uri="{FF2B5EF4-FFF2-40B4-BE49-F238E27FC236}">
                <a16:creationId xmlns="" xmlns:a16="http://schemas.microsoft.com/office/drawing/2014/main" id="{540F7B3A-7AD9-4A2F-AC13-08A485830FF0}"/>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124200" y="3733800"/>
            <a:ext cx="5681662" cy="3657600"/>
          </a:xfrm>
          <a:prstGeom prst="rect">
            <a:avLst/>
          </a:prstGeom>
          <a:ln w="88900" cap="sq" cmpd="thickThin">
            <a:solidFill>
              <a:srgbClr val="000000"/>
            </a:solidFill>
            <a:prstDash val="solid"/>
            <a:miter lim="800000"/>
          </a:ln>
          <a:effectLst>
            <a:innerShdw blurRad="76200">
              <a:srgbClr val="000000"/>
            </a:innerShdw>
          </a:effectLst>
        </p:spPr>
      </p:pic>
    </p:spTree>
    <p:custDataLst>
      <p:tags r:id="rId1"/>
    </p:custDataLst>
  </p:cSld>
  <p:clrMapOvr>
    <a:masterClrMapping/>
  </p:clrMapOvr>
  <mc:AlternateContent xmlns:mc="http://schemas.openxmlformats.org/markup-compatibility/2006">
    <mc:Choice xmlns="" xmlns:p14="http://schemas.microsoft.com/office/powerpoint/2010/main" Requires="p14">
      <p:transition spd="slow" p14:dur="2000" advTm="1929"/>
    </mc:Choice>
    <mc:Fallback>
      <p:transition spd="slow" advTm="19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75" fill="hold">
                                          <p:stCondLst>
                                            <p:cond delay="0"/>
                                          </p:stCondLst>
                                        </p:cTn>
                                        <p:tgtEl>
                                          <p:spTgt spid="6"/>
                                        </p:tgtEl>
                                        <p:attrNameLst>
                                          <p:attrName>r</p:attrName>
                                        </p:attrNameLst>
                                      </p:cBhvr>
                                    </p:animRot>
                                    <p:animRot by="-240000">
                                      <p:cBhvr>
                                        <p:cTn id="7" dur="150" fill="hold">
                                          <p:stCondLst>
                                            <p:cond delay="150"/>
                                          </p:stCondLst>
                                        </p:cTn>
                                        <p:tgtEl>
                                          <p:spTgt spid="6"/>
                                        </p:tgtEl>
                                        <p:attrNameLst>
                                          <p:attrName>r</p:attrName>
                                        </p:attrNameLst>
                                      </p:cBhvr>
                                    </p:animRot>
                                    <p:animRot by="240000">
                                      <p:cBhvr>
                                        <p:cTn id="8" dur="150" fill="hold">
                                          <p:stCondLst>
                                            <p:cond delay="300"/>
                                          </p:stCondLst>
                                        </p:cTn>
                                        <p:tgtEl>
                                          <p:spTgt spid="6"/>
                                        </p:tgtEl>
                                        <p:attrNameLst>
                                          <p:attrName>r</p:attrName>
                                        </p:attrNameLst>
                                      </p:cBhvr>
                                    </p:animRot>
                                    <p:animRot by="-240000">
                                      <p:cBhvr>
                                        <p:cTn id="9" dur="150" fill="hold">
                                          <p:stCondLst>
                                            <p:cond delay="450"/>
                                          </p:stCondLst>
                                        </p:cTn>
                                        <p:tgtEl>
                                          <p:spTgt spid="6"/>
                                        </p:tgtEl>
                                        <p:attrNameLst>
                                          <p:attrName>r</p:attrName>
                                        </p:attrNameLst>
                                      </p:cBhvr>
                                    </p:animRot>
                                    <p:animRot by="120000">
                                      <p:cBhvr>
                                        <p:cTn id="10" dur="150" fill="hold">
                                          <p:stCondLst>
                                            <p:cond delay="6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p:txBody>
          <a:bodyPr/>
          <a:lstStyle/>
          <a:p>
            <a:r>
              <a:rPr lang="en-US" dirty="0"/>
              <a:t>Used to make phone calls</a:t>
            </a:r>
          </a:p>
        </p:txBody>
      </p:sp>
      <p:pic>
        <p:nvPicPr>
          <p:cNvPr id="6" name="Picture 5">
            <a:extLst>
              <a:ext uri="{FF2B5EF4-FFF2-40B4-BE49-F238E27FC236}">
                <a16:creationId xmlns="" xmlns:a16="http://schemas.microsoft.com/office/drawing/2014/main" id="{9D4C0F8E-09CD-46EE-8601-64FB67BD6D31}"/>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038600" y="3429000"/>
            <a:ext cx="6248399" cy="4495800"/>
          </a:xfrm>
          <a:prstGeom prst="rect">
            <a:avLst/>
          </a:prstGeom>
          <a:ln w="88900" cap="sq" cmpd="thickThin">
            <a:solidFill>
              <a:srgbClr val="000000"/>
            </a:solidFill>
            <a:prstDash val="solid"/>
            <a:miter lim="800000"/>
          </a:ln>
          <a:effectLst>
            <a:innerShdw blurRad="76200">
              <a:srgbClr val="000000"/>
            </a:innerShdw>
          </a:effectLst>
        </p:spPr>
      </p:pic>
    </p:spTree>
    <p:custDataLst>
      <p:tags r:id="rId1"/>
    </p:custDataLst>
  </p:cSld>
  <p:clrMapOvr>
    <a:masterClrMapping/>
  </p:clrMapOvr>
  <mc:AlternateContent xmlns:mc="http://schemas.openxmlformats.org/markup-compatibility/2006">
    <mc:Choice xmlns="" xmlns:p14="http://schemas.microsoft.com/office/powerpoint/2010/main" Requires="p14">
      <p:transition spd="slow" p14:dur="2000" advTm="3006"/>
    </mc:Choice>
    <mc:Fallback>
      <p:transition spd="slow" advTm="30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75" fill="hold">
                                          <p:stCondLst>
                                            <p:cond delay="0"/>
                                          </p:stCondLst>
                                        </p:cTn>
                                        <p:tgtEl>
                                          <p:spTgt spid="6"/>
                                        </p:tgtEl>
                                        <p:attrNameLst>
                                          <p:attrName>r</p:attrName>
                                        </p:attrNameLst>
                                      </p:cBhvr>
                                    </p:animRot>
                                    <p:animRot by="-240000">
                                      <p:cBhvr>
                                        <p:cTn id="7" dur="150" fill="hold">
                                          <p:stCondLst>
                                            <p:cond delay="150"/>
                                          </p:stCondLst>
                                        </p:cTn>
                                        <p:tgtEl>
                                          <p:spTgt spid="6"/>
                                        </p:tgtEl>
                                        <p:attrNameLst>
                                          <p:attrName>r</p:attrName>
                                        </p:attrNameLst>
                                      </p:cBhvr>
                                    </p:animRot>
                                    <p:animRot by="240000">
                                      <p:cBhvr>
                                        <p:cTn id="8" dur="150" fill="hold">
                                          <p:stCondLst>
                                            <p:cond delay="300"/>
                                          </p:stCondLst>
                                        </p:cTn>
                                        <p:tgtEl>
                                          <p:spTgt spid="6"/>
                                        </p:tgtEl>
                                        <p:attrNameLst>
                                          <p:attrName>r</p:attrName>
                                        </p:attrNameLst>
                                      </p:cBhvr>
                                    </p:animRot>
                                    <p:animRot by="-240000">
                                      <p:cBhvr>
                                        <p:cTn id="9" dur="150" fill="hold">
                                          <p:stCondLst>
                                            <p:cond delay="450"/>
                                          </p:stCondLst>
                                        </p:cTn>
                                        <p:tgtEl>
                                          <p:spTgt spid="6"/>
                                        </p:tgtEl>
                                        <p:attrNameLst>
                                          <p:attrName>r</p:attrName>
                                        </p:attrNameLst>
                                      </p:cBhvr>
                                    </p:animRot>
                                    <p:animRot by="120000">
                                      <p:cBhvr>
                                        <p:cTn id="10" dur="150" fill="hold">
                                          <p:stCondLst>
                                            <p:cond delay="6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
</p:tagLst>
</file>

<file path=ppt/tags/tag10.xml><?xml version="1.0" encoding="utf-8"?>
<p:tagLst xmlns:a="http://schemas.openxmlformats.org/drawingml/2006/main" xmlns:r="http://schemas.openxmlformats.org/officeDocument/2006/relationships" xmlns:p="http://schemas.openxmlformats.org/presentationml/2006/main">
  <p:tag name="TIMING" val="|0.8"/>
</p:tagLst>
</file>

<file path=ppt/tags/tag11.xml><?xml version="1.0" encoding="utf-8"?>
<p:tagLst xmlns:a="http://schemas.openxmlformats.org/drawingml/2006/main" xmlns:r="http://schemas.openxmlformats.org/officeDocument/2006/relationships" xmlns:p="http://schemas.openxmlformats.org/presentationml/2006/main">
  <p:tag name="TIMING" val="|0.7"/>
</p:tagLst>
</file>

<file path=ppt/tags/tag12.xml><?xml version="1.0" encoding="utf-8"?>
<p:tagLst xmlns:a="http://schemas.openxmlformats.org/drawingml/2006/main" xmlns:r="http://schemas.openxmlformats.org/officeDocument/2006/relationships" xmlns:p="http://schemas.openxmlformats.org/presentationml/2006/main">
  <p:tag name="TIMING" val="|1.1|1|2|1.1|1"/>
</p:tagLst>
</file>

<file path=ppt/tags/tag13.xml><?xml version="1.0" encoding="utf-8"?>
<p:tagLst xmlns:a="http://schemas.openxmlformats.org/drawingml/2006/main" xmlns:r="http://schemas.openxmlformats.org/officeDocument/2006/relationships" xmlns:p="http://schemas.openxmlformats.org/presentationml/2006/main">
  <p:tag name="TIMING" val="|1.5"/>
</p:tagLst>
</file>

<file path=ppt/tags/tag14.xml><?xml version="1.0" encoding="utf-8"?>
<p:tagLst xmlns:a="http://schemas.openxmlformats.org/drawingml/2006/main" xmlns:r="http://schemas.openxmlformats.org/officeDocument/2006/relationships" xmlns:p="http://schemas.openxmlformats.org/presentationml/2006/main">
  <p:tag name="TIMING" val="|2.5"/>
</p:tagLst>
</file>

<file path=ppt/tags/tag2.xml><?xml version="1.0" encoding="utf-8"?>
<p:tagLst xmlns:a="http://schemas.openxmlformats.org/drawingml/2006/main" xmlns:r="http://schemas.openxmlformats.org/officeDocument/2006/relationships" xmlns:p="http://schemas.openxmlformats.org/presentationml/2006/main">
  <p:tag name="TIMING" val="|0.4"/>
</p:tagLst>
</file>

<file path=ppt/tags/tag3.xml><?xml version="1.0" encoding="utf-8"?>
<p:tagLst xmlns:a="http://schemas.openxmlformats.org/drawingml/2006/main" xmlns:r="http://schemas.openxmlformats.org/officeDocument/2006/relationships" xmlns:p="http://schemas.openxmlformats.org/presentationml/2006/main">
  <p:tag name="TIMING" val="|0.8"/>
</p:tagLst>
</file>

<file path=ppt/tags/tag4.xml><?xml version="1.0" encoding="utf-8"?>
<p:tagLst xmlns:a="http://schemas.openxmlformats.org/drawingml/2006/main" xmlns:r="http://schemas.openxmlformats.org/officeDocument/2006/relationships" xmlns:p="http://schemas.openxmlformats.org/presentationml/2006/main">
  <p:tag name="TIMING" val="|0.6|0.9|1|1"/>
</p:tagLst>
</file>

<file path=ppt/tags/tag5.xml><?xml version="1.0" encoding="utf-8"?>
<p:tagLst xmlns:a="http://schemas.openxmlformats.org/drawingml/2006/main" xmlns:r="http://schemas.openxmlformats.org/officeDocument/2006/relationships" xmlns:p="http://schemas.openxmlformats.org/presentationml/2006/main">
  <p:tag name="TIMING" val="|1"/>
</p:tagLst>
</file>

<file path=ppt/tags/tag6.xml><?xml version="1.0" encoding="utf-8"?>
<p:tagLst xmlns:a="http://schemas.openxmlformats.org/drawingml/2006/main" xmlns:r="http://schemas.openxmlformats.org/officeDocument/2006/relationships" xmlns:p="http://schemas.openxmlformats.org/presentationml/2006/main">
  <p:tag name="TIMING" val="|2.3"/>
</p:tagLst>
</file>

<file path=ppt/tags/tag7.xml><?xml version="1.0" encoding="utf-8"?>
<p:tagLst xmlns:a="http://schemas.openxmlformats.org/drawingml/2006/main" xmlns:r="http://schemas.openxmlformats.org/officeDocument/2006/relationships" xmlns:p="http://schemas.openxmlformats.org/presentationml/2006/main">
  <p:tag name="TIMING" val="|1.9"/>
</p:tagLst>
</file>

<file path=ppt/tags/tag8.xml><?xml version="1.0" encoding="utf-8"?>
<p:tagLst xmlns:a="http://schemas.openxmlformats.org/drawingml/2006/main" xmlns:r="http://schemas.openxmlformats.org/officeDocument/2006/relationships" xmlns:p="http://schemas.openxmlformats.org/presentationml/2006/main">
  <p:tag name="TIMING" val="|0.8"/>
</p:tagLst>
</file>

<file path=ppt/tags/tag9.xml><?xml version="1.0" encoding="utf-8"?>
<p:tagLst xmlns:a="http://schemas.openxmlformats.org/drawingml/2006/main" xmlns:r="http://schemas.openxmlformats.org/officeDocument/2006/relationships" xmlns:p="http://schemas.openxmlformats.org/presentationml/2006/main">
  <p:tag name="TIMING" val="|1.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251</TotalTime>
  <Words>200</Words>
  <Application>Microsoft Office PowerPoint</Application>
  <PresentationFormat>Custom</PresentationFormat>
  <Paragraphs>45</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Apex</vt:lpstr>
      <vt:lpstr>Slide 1</vt:lpstr>
      <vt:lpstr>Introduction</vt:lpstr>
      <vt:lpstr>Why sixth sense</vt:lpstr>
      <vt:lpstr>components</vt:lpstr>
      <vt:lpstr>How it works</vt:lpstr>
      <vt:lpstr>Applications</vt:lpstr>
      <vt:lpstr>Applications</vt:lpstr>
      <vt:lpstr>Applications</vt:lpstr>
      <vt:lpstr>Applications</vt:lpstr>
      <vt:lpstr>Applications</vt:lpstr>
      <vt:lpstr>Applications</vt:lpstr>
      <vt:lpstr>Advantages</vt:lpstr>
      <vt:lpstr>Disadvantages</vt:lpstr>
      <vt:lpstr>Future enhancements</vt:lpstr>
      <vt:lpstr>Conclusion</vt:lpstr>
      <vt:lpstr>ThanQQQQQQ</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RISE</dc:creator>
  <cp:lastModifiedBy>Windows User</cp:lastModifiedBy>
  <cp:revision>26</cp:revision>
  <dcterms:created xsi:type="dcterms:W3CDTF">2019-01-10T08:44:36Z</dcterms:created>
  <dcterms:modified xsi:type="dcterms:W3CDTF">2020-12-23T07:55:17Z</dcterms:modified>
</cp:coreProperties>
</file>