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5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 cstate="print"/>
          <a:stretch/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 cstate="print"/>
          <a:stretch/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D38E28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26/01/18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124080" y="76320"/>
            <a:ext cx="3352320" cy="2887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229600" y="6477120"/>
            <a:ext cx="761760" cy="2440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BEA8BEA-54A6-410E-97D8-276694A6059B}" type="slidenum">
              <a:rPr lang="en-IN" sz="1200" b="0" strike="noStrike" spc="-1">
                <a:solidFill>
                  <a:srgbClr val="D38E28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en-US" sz="28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1143000" lvl="2" indent="-22824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"/>
            </a:pPr>
            <a:r>
              <a:rPr lang="en-US" sz="24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1600200" lvl="3" indent="-228240">
              <a:lnSpc>
                <a:spcPct val="100000"/>
              </a:lnSpc>
              <a:buClr>
                <a:srgbClr val="F0A22E"/>
              </a:buClr>
              <a:buSzPct val="70000"/>
              <a:buFont typeface="Wingdings 2" charset="2"/>
              <a:buChar char=""/>
            </a:pPr>
            <a:r>
              <a:rPr lang="en-US" sz="20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2057400" lvl="4" indent="-228240">
              <a:lnSpc>
                <a:spcPct val="100000"/>
              </a:lnSpc>
              <a:buClr>
                <a:srgbClr val="F0A22E"/>
              </a:buClr>
              <a:buSzPct val="60000"/>
              <a:buFont typeface="Wingdings 2" charset="2"/>
              <a:buChar char=""/>
            </a:pPr>
            <a:r>
              <a:rPr lang="en-US" sz="18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D38E28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26/01/18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/>
          </p:nvPr>
        </p:nvSpPr>
        <p:spPr>
          <a:xfrm>
            <a:off x="3581280" y="76320"/>
            <a:ext cx="2895120" cy="2887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2C02112-735F-4C59-8788-49C31879D555}" type="slidenum">
              <a:rPr lang="en-IN" sz="1200" b="0" strike="noStrike" spc="-1">
                <a:solidFill>
                  <a:srgbClr val="D38E28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066680" y="533520"/>
            <a:ext cx="7314840" cy="20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00" b="0" i="1" strike="noStrike" cap="all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     SPEEDO TUTOR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85" name="Picture 3"/>
          <p:cNvPicPr/>
          <p:nvPr/>
        </p:nvPicPr>
        <p:blipFill>
          <a:blip r:embed="rId2" cstate="print"/>
          <a:stretch/>
        </p:blipFill>
        <p:spPr>
          <a:xfrm>
            <a:off x="2514600" y="3048000"/>
            <a:ext cx="4189680" cy="23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2" cstate="print"/>
          <a:stretch/>
        </p:blipFill>
        <p:spPr>
          <a:xfrm>
            <a:off x="288000" y="554040"/>
            <a:ext cx="8640000" cy="57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  </a:t>
            </a:r>
            <a:r>
              <a:rPr lang="en-US" sz="3600" b="0" strike="noStrike" cap="all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85800" y="1676520"/>
            <a:ext cx="7391160" cy="31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SzPct val="111000"/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Existing System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SzPct val="111000"/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Proposed System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SzPct val="111000"/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Advantages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SzPct val="111000"/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</a:t>
            </a: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SzPct val="111000"/>
              <a:buFont typeface="Arial"/>
              <a:buChar char="•"/>
            </a:pPr>
            <a:r>
              <a:rPr lang="en-I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Requirements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SzPct val="111000"/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3"/>
          <p:cNvPicPr/>
          <p:nvPr/>
        </p:nvPicPr>
        <p:blipFill>
          <a:blip r:embed="rId2" cstate="print"/>
          <a:stretch/>
        </p:blipFill>
        <p:spPr>
          <a:xfrm>
            <a:off x="4510080" y="2438280"/>
            <a:ext cx="4489920" cy="281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cap="all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Abstract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122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Speedo Tutor is used to develop the typing skills for users like Beginners.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122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includes the practice sessions , Tests , Games , and user lists containing Gross Speed , Accuracy etc.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122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features that include in this application are strings are falling down from the screen and Virtual Keyboard. 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122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user have to press the corresponding keys on the keyboard and also a keyboard to display what key is pressed here on it. 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Existing</a:t>
            </a:r>
            <a:r>
              <a:rPr lang="en-US" sz="3200" b="0" strike="noStrike" cap="all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 </a:t>
            </a:r>
            <a:r>
              <a:rPr lang="en-US" sz="3600" b="0" strike="noStrike" cap="all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4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existing system does not contain the virtual display keyboard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4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does not contain the games such as text typing etc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4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used only in the computer itself but not on the mobile phone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Proposed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04920" y="1600200"/>
            <a:ext cx="861012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proposed system will contain the virtual display keyboard .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Due to  this we can touch the keys by using our hand .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will increase our memory  that to identify the position of a letter.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also includes the very interesting games such as text typing etc.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Software requirements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3200" b="1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 End: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200" b="1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 End: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6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7030A0"/>
                </a:solidFill>
              </a:rPr>
              <a:t>Hardware Requirements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Windows 7 &amp; above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2 GB Ram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30Mb Space Required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Advantages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Develops Typing Speed</a:t>
            </a: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Recognize position of the keys to use all fingers.</a:t>
            </a: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Identify the location of different keys and different letters.</a:t>
            </a: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To practice typing with all fingers.</a:t>
            </a:r>
          </a:p>
          <a:p>
            <a:pPr marL="343080" indent="-342720">
              <a:lnSpc>
                <a:spcPct val="100000"/>
              </a:lnSpc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It is very helpful in getting the jobs related to the typing.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1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are going to conclude by saying  that we are developing an application to help the learners to enhance their learning process by developing their  typing skills . Because typing is important in each and every field related to computers.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1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contains the details such as gross speed ,accuracy of each and every exercise for each and every user…...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1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4E3B3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4E3B3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157</TotalTime>
  <Words>320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Hardware Requirements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SPEEDO TUTOR</dc:title>
  <dc:creator>rise</dc:creator>
  <cp:lastModifiedBy>Windows User</cp:lastModifiedBy>
  <cp:revision>21</cp:revision>
  <dcterms:created xsi:type="dcterms:W3CDTF">2018-01-24T10:06:47Z</dcterms:created>
  <dcterms:modified xsi:type="dcterms:W3CDTF">2020-12-23T07:55:38Z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