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7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8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32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91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65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72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7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4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8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6E31107-E173-4FED-BA77-4095EE679193}" type="datetimeFigureOut">
              <a:rPr lang="id-ID" smtClean="0"/>
              <a:t>31/05/2018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B62D9B3-698E-4323-8D33-6EB85F7C7F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5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“Date and Time” </a:t>
            </a:r>
            <a:r>
              <a:rPr lang="en-US" dirty="0" err="1" smtClean="0"/>
              <a:t>dan</a:t>
            </a:r>
            <a:r>
              <a:rPr lang="en-US" dirty="0" smtClean="0"/>
              <a:t> “Stored procedure”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 Made </a:t>
            </a:r>
            <a:r>
              <a:rPr lang="en-US" dirty="0" err="1" smtClean="0"/>
              <a:t>Larasathi</a:t>
            </a:r>
            <a:r>
              <a:rPr lang="en-US" dirty="0" smtClean="0"/>
              <a:t> P.R.	</a:t>
            </a:r>
            <a:r>
              <a:rPr lang="en-US" dirty="0"/>
              <a:t>	</a:t>
            </a:r>
            <a:r>
              <a:rPr lang="en-US" dirty="0" smtClean="0"/>
              <a:t>4210151006</a:t>
            </a:r>
          </a:p>
          <a:p>
            <a:r>
              <a:rPr lang="en-US" dirty="0" smtClean="0"/>
              <a:t>Billy Putra </a:t>
            </a:r>
            <a:r>
              <a:rPr lang="en-US" dirty="0" err="1" smtClean="0"/>
              <a:t>Kusuma</a:t>
            </a:r>
            <a:r>
              <a:rPr lang="en-US" dirty="0" smtClean="0"/>
              <a:t> W.		4210151007</a:t>
            </a:r>
          </a:p>
          <a:p>
            <a:r>
              <a:rPr lang="en-US" dirty="0" err="1" smtClean="0"/>
              <a:t>Nadhif</a:t>
            </a:r>
            <a:r>
              <a:rPr lang="en-US" dirty="0" smtClean="0"/>
              <a:t> </a:t>
            </a:r>
            <a:r>
              <a:rPr lang="en-US" dirty="0" err="1" smtClean="0"/>
              <a:t>Yonda</a:t>
            </a:r>
            <a:r>
              <a:rPr lang="en-US" dirty="0" smtClean="0"/>
              <a:t> R.		4210151029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3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7016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03036"/>
            <a:ext cx="5502286" cy="72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Stored Procedure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penerbit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467"/>
            <a:ext cx="8596668" cy="3880773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DELIMITER //</a:t>
            </a:r>
          </a:p>
          <a:p>
            <a:pPr marL="0" indent="0" fontAlgn="t">
              <a:buNone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PROCEDURE</a:t>
            </a:r>
            <a:r>
              <a:rPr lang="en-US" dirty="0"/>
              <a:t> </a:t>
            </a:r>
            <a:r>
              <a:rPr lang="en-US" dirty="0" err="1"/>
              <a:t>hapus_penerbit</a:t>
            </a:r>
            <a:r>
              <a:rPr lang="en-US" dirty="0"/>
              <a:t> (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kode_penerbit_nya</a:t>
            </a:r>
            <a:r>
              <a:rPr lang="en-US" dirty="0"/>
              <a:t> CHAR(3))</a:t>
            </a:r>
          </a:p>
          <a:p>
            <a:pPr marL="0" indent="0" fontAlgn="t">
              <a:buNone/>
            </a:pPr>
            <a:r>
              <a:rPr lang="en-US" b="1" dirty="0"/>
              <a:t>BEGIN</a:t>
            </a:r>
            <a:endParaRPr lang="en-US" dirty="0"/>
          </a:p>
          <a:p>
            <a:pPr marL="0" indent="0" fontAlgn="t">
              <a:buNone/>
            </a:pPr>
            <a:r>
              <a:rPr lang="en-US" b="1" dirty="0"/>
              <a:t>DELETE</a:t>
            </a:r>
            <a:r>
              <a:rPr lang="en-US" dirty="0"/>
              <a:t> </a:t>
            </a:r>
            <a:r>
              <a:rPr lang="en-US" b="1" dirty="0" err="1"/>
              <a:t>FROm</a:t>
            </a:r>
            <a:r>
              <a:rPr lang="en-US" dirty="0"/>
              <a:t>  </a:t>
            </a:r>
            <a:r>
              <a:rPr lang="en-US" dirty="0" err="1"/>
              <a:t>tbl_penerbit</a:t>
            </a:r>
            <a:r>
              <a:rPr lang="en-US" dirty="0"/>
              <a:t> </a:t>
            </a:r>
            <a:r>
              <a:rPr lang="en-US" b="1" dirty="0"/>
              <a:t>WHERE</a:t>
            </a:r>
            <a:r>
              <a:rPr lang="en-US" dirty="0"/>
              <a:t> </a:t>
            </a:r>
            <a:r>
              <a:rPr lang="en-US" dirty="0" err="1"/>
              <a:t>kode_penerbit</a:t>
            </a:r>
            <a:r>
              <a:rPr lang="en-US" dirty="0"/>
              <a:t>=</a:t>
            </a:r>
            <a:r>
              <a:rPr lang="en-US" dirty="0" err="1"/>
              <a:t>kode_penerbit_nya</a:t>
            </a:r>
            <a:r>
              <a:rPr lang="en-US" dirty="0"/>
              <a:t>;</a:t>
            </a:r>
          </a:p>
          <a:p>
            <a:pPr marL="0" indent="0" fontAlgn="t">
              <a:buNone/>
            </a:pPr>
            <a:r>
              <a:rPr lang="en-US" dirty="0"/>
              <a:t>END //</a:t>
            </a:r>
          </a:p>
          <a:p>
            <a:pPr marL="0" indent="0" fontAlgn="t">
              <a:buNone/>
            </a:pPr>
            <a:r>
              <a:rPr lang="en-US" dirty="0"/>
              <a:t>DELIMITER 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46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storage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penerbit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/>
              <a:t>DELIMITER //</a:t>
            </a:r>
          </a:p>
          <a:p>
            <a:pPr marL="0" indent="0" fontAlgn="t">
              <a:buNone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PROCEDURE</a:t>
            </a:r>
            <a:r>
              <a:rPr lang="en-US" dirty="0"/>
              <a:t> </a:t>
            </a:r>
            <a:r>
              <a:rPr lang="en-US" dirty="0" err="1"/>
              <a:t>detail_penerbit</a:t>
            </a:r>
            <a:r>
              <a:rPr lang="en-US" dirty="0"/>
              <a:t> (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kode_penerbit_nya</a:t>
            </a:r>
            <a:r>
              <a:rPr lang="en-US" dirty="0"/>
              <a:t> CHAR(5))</a:t>
            </a:r>
          </a:p>
          <a:p>
            <a:pPr marL="0" indent="0" fontAlgn="t">
              <a:buNone/>
            </a:pPr>
            <a:r>
              <a:rPr lang="en-US" b="1" dirty="0" smtClean="0"/>
              <a:t>BEGIN</a:t>
            </a:r>
            <a:endParaRPr lang="en-US" dirty="0"/>
          </a:p>
          <a:p>
            <a:pPr marL="0" indent="0" fontAlgn="t">
              <a:buNone/>
            </a:pPr>
            <a:r>
              <a:rPr lang="en-US" b="1" dirty="0"/>
              <a:t>SELECT</a:t>
            </a:r>
            <a:r>
              <a:rPr lang="en-US" dirty="0"/>
              <a:t> * </a:t>
            </a:r>
            <a:r>
              <a:rPr lang="en-US" b="1" dirty="0"/>
              <a:t>FROM</a:t>
            </a:r>
            <a:r>
              <a:rPr lang="en-US" dirty="0"/>
              <a:t>  </a:t>
            </a:r>
            <a:r>
              <a:rPr lang="en-US" dirty="0" err="1"/>
              <a:t>tbl_penerbit</a:t>
            </a:r>
            <a:r>
              <a:rPr lang="en-US" dirty="0"/>
              <a:t> </a:t>
            </a:r>
            <a:r>
              <a:rPr lang="en-US" b="1" dirty="0"/>
              <a:t>WHERE</a:t>
            </a:r>
            <a:r>
              <a:rPr lang="en-US" dirty="0"/>
              <a:t> </a:t>
            </a:r>
            <a:r>
              <a:rPr lang="en-US" dirty="0" err="1"/>
              <a:t>kode_penerbit</a:t>
            </a:r>
            <a:r>
              <a:rPr lang="en-US" dirty="0"/>
              <a:t>=</a:t>
            </a:r>
            <a:r>
              <a:rPr lang="en-US" dirty="0" err="1"/>
              <a:t>kode_penerbit_nya</a:t>
            </a:r>
            <a:r>
              <a:rPr lang="en-US" dirty="0"/>
              <a:t>;</a:t>
            </a:r>
          </a:p>
          <a:p>
            <a:pPr marL="0" indent="0" fontAlgn="t">
              <a:buNone/>
            </a:pPr>
            <a:r>
              <a:rPr lang="en-US" dirty="0"/>
              <a:t>END //</a:t>
            </a:r>
          </a:p>
          <a:p>
            <a:pPr marL="0" indent="0" fontAlgn="t">
              <a:buNone/>
            </a:pPr>
            <a:r>
              <a:rPr lang="en-US" dirty="0"/>
              <a:t>DELIMITER 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Pemanggilan</a:t>
            </a:r>
            <a:r>
              <a:rPr lang="en-US" dirty="0" smtClean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874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stored procedure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pt-BR" b="1" dirty="0"/>
              <a:t>CALL nama_stored_procedure([param_1],[param_2],..,[param_n])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enerbit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 err="1" smtClean="0"/>
              <a:t>tambah_penerbit</a:t>
            </a:r>
            <a:r>
              <a:rPr lang="en-US" dirty="0" smtClean="0"/>
              <a:t>(‘008’, ‘</a:t>
            </a:r>
            <a:r>
              <a:rPr lang="en-US" dirty="0" err="1" smtClean="0"/>
              <a:t>Biobses</a:t>
            </a:r>
            <a:r>
              <a:rPr lang="en-US" dirty="0" smtClean="0"/>
              <a:t>’, ‘Bandung’, ‘info@biobses.com’,’www.biobses.com’,’0232566565’)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Penerbit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07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tampil_penerbit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7756"/>
            <a:ext cx="7255756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enerbit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 err="1" smtClean="0"/>
              <a:t>hapus_penerbit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05662"/>
            <a:ext cx="6464101" cy="14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https://www.malasngoding.com/tutorial-mysql-part-8-tipe-data-date-atau-tanggal-mysql</a:t>
            </a:r>
            <a:r>
              <a:rPr lang="id-ID" dirty="0" smtClean="0"/>
              <a:t>/</a:t>
            </a:r>
            <a:endParaRPr lang="en-US" dirty="0" smtClean="0"/>
          </a:p>
          <a:p>
            <a:r>
              <a:rPr lang="id-ID" dirty="0"/>
              <a:t>https://www.duniailkom.com/tutorial-mysql-tipe-data-date</a:t>
            </a:r>
            <a:r>
              <a:rPr lang="id-ID" dirty="0" smtClean="0"/>
              <a:t>/</a:t>
            </a:r>
            <a:endParaRPr lang="en-US" dirty="0" smtClean="0"/>
          </a:p>
          <a:p>
            <a:r>
              <a:rPr lang="id-ID" dirty="0"/>
              <a:t>https://</a:t>
            </a:r>
            <a:r>
              <a:rPr lang="id-ID" dirty="0" smtClean="0"/>
              <a:t>dev.mysql.com/doc/refman/8.0/en/datetime.html</a:t>
            </a:r>
            <a:endParaRPr lang="en-US" dirty="0" smtClean="0"/>
          </a:p>
          <a:p>
            <a:r>
              <a:rPr lang="en-US" dirty="0"/>
              <a:t>http://www.mysqltutorial.org/mysql-datetime/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mysql.phi-integration.com/sql/membuat-stored-procedure-di-mysql</a:t>
            </a:r>
          </a:p>
          <a:p>
            <a:r>
              <a:rPr lang="en-US" dirty="0" smtClean="0"/>
              <a:t>http</a:t>
            </a:r>
            <a:r>
              <a:rPr lang="en-US" dirty="0"/>
              <a:t>://ozs.web.id/2016/12/membuat-stored-procedure-di-mysql</a:t>
            </a:r>
            <a:r>
              <a:rPr lang="en-US" dirty="0" smtClean="0"/>
              <a:t>/</a:t>
            </a:r>
          </a:p>
          <a:p>
            <a:r>
              <a:rPr lang="en-US" dirty="0"/>
              <a:t>https://blogit.bimosaurus.com/2011/09/10/mengenal-fungsi-fungsi-waktu-dalam-mysql/</a:t>
            </a:r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18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DATE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database, </a:t>
            </a:r>
            <a:r>
              <a:rPr lang="en-US" dirty="0" err="1" smtClean="0"/>
              <a:t>berformat</a:t>
            </a:r>
            <a:r>
              <a:rPr lang="en-US" dirty="0" smtClean="0"/>
              <a:t> </a:t>
            </a:r>
            <a:r>
              <a:rPr lang="en-US" dirty="0" err="1" smtClean="0"/>
              <a:t>tahun-bulan-tanggal</a:t>
            </a:r>
            <a:r>
              <a:rPr lang="en-US" dirty="0" smtClean="0"/>
              <a:t> (2017-04-06)</a:t>
            </a:r>
          </a:p>
          <a:p>
            <a:pPr lvl="1"/>
            <a:r>
              <a:rPr lang="en-US" dirty="0" smtClean="0"/>
              <a:t>TIME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database, </a:t>
            </a:r>
            <a:r>
              <a:rPr lang="en-US" dirty="0" err="1" smtClean="0"/>
              <a:t>berformat</a:t>
            </a:r>
            <a:r>
              <a:rPr lang="en-US" dirty="0" smtClean="0"/>
              <a:t> </a:t>
            </a:r>
            <a:r>
              <a:rPr lang="en-US" dirty="0" err="1" smtClean="0"/>
              <a:t>jam:menit:detik</a:t>
            </a:r>
            <a:r>
              <a:rPr lang="en-US" dirty="0" smtClean="0"/>
              <a:t>  (14:33:12)</a:t>
            </a:r>
          </a:p>
          <a:p>
            <a:pPr lvl="1"/>
            <a:r>
              <a:rPr lang="en-US" dirty="0" smtClean="0"/>
              <a:t>DATETIME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database, </a:t>
            </a:r>
            <a:r>
              <a:rPr lang="en-US" dirty="0" err="1" smtClean="0"/>
              <a:t>berformat</a:t>
            </a:r>
            <a:r>
              <a:rPr lang="en-US" dirty="0" smtClean="0"/>
              <a:t> </a:t>
            </a:r>
            <a:r>
              <a:rPr lang="en-US" dirty="0" err="1"/>
              <a:t>tahun-bulan-tanggal</a:t>
            </a:r>
            <a:r>
              <a:rPr lang="en-US" dirty="0"/>
              <a:t>  </a:t>
            </a:r>
            <a:r>
              <a:rPr lang="en-US" dirty="0" err="1"/>
              <a:t>jam:menit:detik</a:t>
            </a:r>
            <a:r>
              <a:rPr lang="en-US" dirty="0"/>
              <a:t> (2017-04-06   14:33:12)</a:t>
            </a:r>
            <a:endParaRPr lang="en-US" dirty="0" smtClean="0"/>
          </a:p>
          <a:p>
            <a:pPr lvl="1"/>
            <a:r>
              <a:rPr lang="en-US" dirty="0" smtClean="0"/>
              <a:t>TIMESTAMP: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berformat</a:t>
            </a:r>
            <a:r>
              <a:rPr lang="en-US" dirty="0" smtClean="0"/>
              <a:t> </a:t>
            </a:r>
            <a:r>
              <a:rPr lang="en-US" dirty="0" err="1" smtClean="0"/>
              <a:t>tahun-bulan-tanggal</a:t>
            </a:r>
            <a:r>
              <a:rPr lang="en-US" dirty="0" smtClean="0"/>
              <a:t>  </a:t>
            </a:r>
            <a:r>
              <a:rPr lang="en-US" dirty="0" err="1" smtClean="0"/>
              <a:t>jam:menit:detik</a:t>
            </a:r>
            <a:r>
              <a:rPr lang="en-US" dirty="0" smtClean="0"/>
              <a:t> (2017-04-06   14:33:12)</a:t>
            </a:r>
          </a:p>
          <a:p>
            <a:pPr lvl="1"/>
            <a:r>
              <a:rPr lang="en-US" dirty="0" smtClean="0"/>
              <a:t>YEAR: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berformat</a:t>
            </a:r>
            <a:r>
              <a:rPr lang="en-US" dirty="0" smtClean="0"/>
              <a:t> YYYY (2018)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6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DATE </a:t>
            </a:r>
            <a:r>
              <a:rPr lang="en-US" dirty="0" err="1" smtClean="0"/>
              <a:t>dalam</a:t>
            </a:r>
            <a:r>
              <a:rPr lang="en-US" dirty="0" smtClean="0"/>
              <a:t> MySQL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652760"/>
            <a:ext cx="6737977" cy="44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5440680" cy="1356360"/>
          </a:xfrm>
        </p:spPr>
        <p:txBody>
          <a:bodyPr/>
          <a:lstStyle/>
          <a:p>
            <a:r>
              <a:rPr lang="en-US" dirty="0" smtClean="0"/>
              <a:t>Format Input </a:t>
            </a:r>
            <a:r>
              <a:rPr lang="en-US" dirty="0" err="1" smtClean="0"/>
              <a:t>tipe</a:t>
            </a:r>
            <a:r>
              <a:rPr lang="en-US" dirty="0" smtClean="0"/>
              <a:t> data Date and Time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40680" cy="4038600"/>
          </a:xfrm>
        </p:spPr>
        <p:txBody>
          <a:bodyPr/>
          <a:lstStyle/>
          <a:p>
            <a:r>
              <a:rPr lang="en-US" dirty="0" smtClean="0"/>
              <a:t>CCYY : input data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YY </a:t>
            </a:r>
            <a:r>
              <a:rPr lang="en-US" dirty="0" err="1" smtClean="0"/>
              <a:t>berupa</a:t>
            </a:r>
            <a:r>
              <a:rPr lang="en-US" dirty="0" smtClean="0"/>
              <a:t> 2 digit (</a:t>
            </a:r>
            <a:r>
              <a:rPr lang="en-US" dirty="0" err="1" smtClean="0"/>
              <a:t>thn</a:t>
            </a:r>
            <a:r>
              <a:rPr lang="en-US" dirty="0" smtClean="0"/>
              <a:t>: 90, 97, 99); </a:t>
            </a:r>
            <a:r>
              <a:rPr lang="en-US" dirty="0" err="1" smtClean="0"/>
              <a:t>sedangkan</a:t>
            </a:r>
            <a:r>
              <a:rPr lang="en-US" dirty="0" smtClean="0"/>
              <a:t> CCYY </a:t>
            </a:r>
            <a:r>
              <a:rPr lang="en-US" dirty="0" err="1" smtClean="0"/>
              <a:t>berupa</a:t>
            </a:r>
            <a:r>
              <a:rPr lang="en-US" dirty="0" smtClean="0"/>
              <a:t> 4 digit (</a:t>
            </a:r>
            <a:r>
              <a:rPr lang="en-US" dirty="0" err="1" smtClean="0"/>
              <a:t>thn</a:t>
            </a:r>
            <a:r>
              <a:rPr lang="en-US" dirty="0" smtClean="0"/>
              <a:t>: 2014, 2015,2018).</a:t>
            </a:r>
          </a:p>
          <a:p>
            <a:r>
              <a:rPr lang="en-US" dirty="0" smtClean="0"/>
              <a:t>MM: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digit</a:t>
            </a:r>
          </a:p>
          <a:p>
            <a:r>
              <a:rPr lang="en-US" dirty="0" smtClean="0"/>
              <a:t>DD: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digit</a:t>
            </a:r>
          </a:p>
          <a:p>
            <a:r>
              <a:rPr lang="en-US" dirty="0" err="1" smtClean="0"/>
              <a:t>hh</a:t>
            </a:r>
            <a:r>
              <a:rPr lang="en-US" dirty="0" smtClean="0"/>
              <a:t>: jam </a:t>
            </a:r>
            <a:r>
              <a:rPr lang="en-US" dirty="0" err="1" smtClean="0"/>
              <a:t>dengan</a:t>
            </a:r>
            <a:r>
              <a:rPr lang="en-US" dirty="0" smtClean="0"/>
              <a:t> 2 digit</a:t>
            </a:r>
          </a:p>
          <a:p>
            <a:r>
              <a:rPr lang="en-US" dirty="0"/>
              <a:t>m</a:t>
            </a:r>
            <a:r>
              <a:rPr lang="en-US" dirty="0" smtClean="0"/>
              <a:t>m: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digit</a:t>
            </a:r>
          </a:p>
          <a:p>
            <a:r>
              <a:rPr lang="en-US" dirty="0" err="1" smtClean="0"/>
              <a:t>ss</a:t>
            </a:r>
            <a:r>
              <a:rPr lang="en-US" dirty="0" smtClean="0"/>
              <a:t>: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digit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39" y="0"/>
            <a:ext cx="4891045" cy="68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Timestamp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 </a:t>
            </a:r>
            <a:r>
              <a:rPr lang="en-US" dirty="0" err="1" smtClean="0"/>
              <a:t>membutuhkan</a:t>
            </a:r>
            <a:r>
              <a:rPr lang="en-US" dirty="0" smtClean="0"/>
              <a:t> 4 byte </a:t>
            </a:r>
            <a:r>
              <a:rPr lang="en-US" dirty="0" err="1" smtClean="0"/>
              <a:t>sedangkan</a:t>
            </a:r>
            <a:r>
              <a:rPr lang="en-US" dirty="0" smtClean="0"/>
              <a:t> DATETIME </a:t>
            </a:r>
            <a:r>
              <a:rPr lang="en-US" dirty="0" err="1" smtClean="0"/>
              <a:t>membutuhkan</a:t>
            </a:r>
            <a:r>
              <a:rPr lang="en-US" dirty="0" smtClean="0"/>
              <a:t> 5 byte.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2038,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DATETIME</a:t>
            </a:r>
          </a:p>
          <a:p>
            <a:r>
              <a:rPr lang="en-US" dirty="0" smtClean="0"/>
              <a:t>MYSQL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TIMESTAMP </a:t>
            </a:r>
            <a:r>
              <a:rPr lang="en-US" dirty="0" err="1" smtClean="0"/>
              <a:t>dalam</a:t>
            </a:r>
            <a:r>
              <a:rPr lang="en-US" dirty="0" smtClean="0"/>
              <a:t> UTC, </a:t>
            </a:r>
            <a:r>
              <a:rPr lang="en-US" dirty="0" err="1" smtClean="0"/>
              <a:t>tetapi</a:t>
            </a:r>
            <a:r>
              <a:rPr lang="en-US" dirty="0" smtClean="0"/>
              <a:t> MYSQL juga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timezone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97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0" y="1708588"/>
            <a:ext cx="4686770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08588"/>
            <a:ext cx="533400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3846950"/>
            <a:ext cx="5153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Serangkaian</a:t>
            </a:r>
            <a:r>
              <a:rPr lang="en-US" dirty="0" smtClean="0"/>
              <a:t> sub routine(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)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 MySQL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row </a:t>
            </a:r>
            <a:r>
              <a:rPr lang="en-US" dirty="0" err="1" smtClean="0"/>
              <a:t>ke</a:t>
            </a:r>
            <a:r>
              <a:rPr lang="en-US" dirty="0" smtClean="0"/>
              <a:t> table </a:t>
            </a:r>
            <a:r>
              <a:rPr lang="en-US" dirty="0" err="1" smtClean="0"/>
              <a:t>dengan</a:t>
            </a:r>
            <a:r>
              <a:rPr lang="en-US" dirty="0" smtClean="0"/>
              <a:t> filter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Stored Procedure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parameter, stored procedure yang </a:t>
            </a:r>
            <a:r>
              <a:rPr lang="en-US" dirty="0" err="1" smtClean="0"/>
              <a:t>menggunakan</a:t>
            </a:r>
            <a:r>
              <a:rPr lang="en-US" dirty="0" smtClean="0"/>
              <a:t> parameter IN, </a:t>
            </a:r>
            <a:r>
              <a:rPr lang="en-US" dirty="0" err="1" smtClean="0"/>
              <a:t>dan</a:t>
            </a:r>
            <a:r>
              <a:rPr lang="en-US" dirty="0" smtClean="0"/>
              <a:t> stored procedure yang </a:t>
            </a:r>
            <a:r>
              <a:rPr lang="en-US" dirty="0" err="1" smtClean="0"/>
              <a:t>menggunakan</a:t>
            </a:r>
            <a:r>
              <a:rPr lang="en-US" dirty="0" smtClean="0"/>
              <a:t> parameter OUT </a:t>
            </a:r>
            <a:r>
              <a:rPr lang="en-US" dirty="0" err="1" smtClean="0"/>
              <a:t>sebagai</a:t>
            </a:r>
            <a:r>
              <a:rPr lang="en-US" dirty="0" smtClean="0"/>
              <a:t> stored procedure yang </a:t>
            </a:r>
            <a:r>
              <a:rPr lang="en-US" dirty="0" err="1" smtClean="0"/>
              <a:t>memberikan</a:t>
            </a:r>
            <a:r>
              <a:rPr lang="en-US" dirty="0" smtClean="0"/>
              <a:t>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1642"/>
            <a:ext cx="8596668" cy="1320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187" y="2425632"/>
            <a:ext cx="2238144" cy="4447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96" y="2870338"/>
            <a:ext cx="2457658" cy="20707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03036"/>
            <a:ext cx="5502286" cy="72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Stored Procedure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penerbit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737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dirty="0"/>
              <a:t>DELIMITER //</a:t>
            </a:r>
          </a:p>
          <a:p>
            <a:pPr marL="0" indent="0" fontAlgn="t">
              <a:buNone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PROCEDURE</a:t>
            </a:r>
            <a:r>
              <a:rPr lang="en-US" dirty="0"/>
              <a:t> </a:t>
            </a:r>
            <a:r>
              <a:rPr lang="en-US" dirty="0" err="1"/>
              <a:t>tambah_penerbit</a:t>
            </a:r>
            <a:r>
              <a:rPr lang="en-US" dirty="0"/>
              <a:t> (</a:t>
            </a:r>
          </a:p>
          <a:p>
            <a:pPr marL="0" indent="0" fontAlgn="t">
              <a:buNone/>
            </a:pPr>
            <a:r>
              <a:rPr lang="en-US" dirty="0"/>
              <a:t>   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kode_penerbit_nya</a:t>
            </a:r>
            <a:r>
              <a:rPr lang="en-US" dirty="0"/>
              <a:t> CHAR(3),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nama_penerbit_nya</a:t>
            </a:r>
            <a:r>
              <a:rPr lang="en-US" dirty="0"/>
              <a:t> </a:t>
            </a:r>
            <a:r>
              <a:rPr lang="en-US" b="1" dirty="0"/>
              <a:t>VARCHAR</a:t>
            </a:r>
            <a:r>
              <a:rPr lang="en-US" dirty="0"/>
              <a:t>(150),</a:t>
            </a:r>
          </a:p>
          <a:p>
            <a:pPr marL="0" indent="0" fontAlgn="t">
              <a:buNone/>
            </a:pPr>
            <a:r>
              <a:rPr lang="en-US" dirty="0"/>
              <a:t>   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kota_penerbit_nya</a:t>
            </a:r>
            <a:r>
              <a:rPr lang="en-US" dirty="0"/>
              <a:t> </a:t>
            </a:r>
            <a:r>
              <a:rPr lang="en-US" b="1" dirty="0"/>
              <a:t>VARCHAR</a:t>
            </a:r>
            <a:r>
              <a:rPr lang="en-US" dirty="0"/>
              <a:t>(50),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email_penerbit_nya</a:t>
            </a:r>
            <a:r>
              <a:rPr lang="en-US" dirty="0"/>
              <a:t> </a:t>
            </a:r>
            <a:r>
              <a:rPr lang="en-US" b="1" dirty="0"/>
              <a:t>VARCHAR</a:t>
            </a:r>
            <a:r>
              <a:rPr lang="en-US" dirty="0"/>
              <a:t>(150),</a:t>
            </a:r>
          </a:p>
          <a:p>
            <a:pPr marL="0" indent="0" fontAlgn="t">
              <a:buNone/>
            </a:pPr>
            <a:r>
              <a:rPr lang="en-US" dirty="0"/>
              <a:t>   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web_penerbit_nya</a:t>
            </a:r>
            <a:r>
              <a:rPr lang="en-US" dirty="0"/>
              <a:t> </a:t>
            </a:r>
            <a:r>
              <a:rPr lang="en-US" b="1" dirty="0"/>
              <a:t>VARCHAR</a:t>
            </a:r>
            <a:r>
              <a:rPr lang="en-US" dirty="0"/>
              <a:t>(200),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telp_penerbit_nya</a:t>
            </a:r>
            <a:r>
              <a:rPr lang="en-US" dirty="0"/>
              <a:t> </a:t>
            </a:r>
            <a:r>
              <a:rPr lang="en-US" b="1" dirty="0" err="1"/>
              <a:t>varchar</a:t>
            </a:r>
            <a:r>
              <a:rPr lang="en-US" dirty="0"/>
              <a:t>(20)</a:t>
            </a:r>
          </a:p>
          <a:p>
            <a:pPr marL="0" indent="0" fontAlgn="t">
              <a:buNone/>
            </a:pPr>
            <a:r>
              <a:rPr lang="en-US" dirty="0"/>
              <a:t>)</a:t>
            </a:r>
          </a:p>
          <a:p>
            <a:pPr marL="0" indent="0" fontAlgn="t">
              <a:buNone/>
            </a:pPr>
            <a:r>
              <a:rPr lang="en-US" b="1" dirty="0"/>
              <a:t>BEGIN</a:t>
            </a:r>
            <a:endParaRPr lang="en-US" dirty="0"/>
          </a:p>
          <a:p>
            <a:pPr marL="0" indent="0" fontAlgn="t">
              <a:buNone/>
            </a:pPr>
            <a:r>
              <a:rPr lang="en-US" b="1" dirty="0"/>
              <a:t>INSERT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</a:t>
            </a:r>
            <a:r>
              <a:rPr lang="en-US" dirty="0" err="1"/>
              <a:t>tbl_penerbit</a:t>
            </a:r>
            <a:r>
              <a:rPr lang="en-US" dirty="0"/>
              <a:t> (kode_penerbit,nama_penerbit,kota_penerbit,email_penerbit,website_penerbit,telepon_penerbit)</a:t>
            </a:r>
          </a:p>
          <a:p>
            <a:pPr marL="0" indent="0" fontAlgn="t">
              <a:buNone/>
            </a:pPr>
            <a:r>
              <a:rPr lang="en-US" b="1" dirty="0"/>
              <a:t>VALUES</a:t>
            </a:r>
            <a:r>
              <a:rPr lang="en-US" dirty="0"/>
              <a:t> ( </a:t>
            </a:r>
            <a:r>
              <a:rPr lang="en-US" dirty="0" err="1"/>
              <a:t>kode_penerbit_nya</a:t>
            </a:r>
            <a:r>
              <a:rPr lang="en-US" dirty="0"/>
              <a:t>, </a:t>
            </a:r>
            <a:r>
              <a:rPr lang="en-US" dirty="0" err="1"/>
              <a:t>nama_penerbit_nya</a:t>
            </a:r>
            <a:r>
              <a:rPr lang="en-US" dirty="0"/>
              <a:t>, </a:t>
            </a:r>
            <a:r>
              <a:rPr lang="en-US" dirty="0" err="1"/>
              <a:t>kota_penerbit_nya</a:t>
            </a:r>
            <a:r>
              <a:rPr lang="en-US" dirty="0"/>
              <a:t>, </a:t>
            </a:r>
            <a:r>
              <a:rPr lang="en-US" dirty="0" err="1"/>
              <a:t>email_penerbit_nya</a:t>
            </a:r>
            <a:r>
              <a:rPr lang="en-US" dirty="0"/>
              <a:t>, </a:t>
            </a:r>
            <a:r>
              <a:rPr lang="en-US" dirty="0" err="1"/>
              <a:t>web_penerbit_nya</a:t>
            </a:r>
            <a:r>
              <a:rPr lang="en-US" dirty="0"/>
              <a:t>, </a:t>
            </a:r>
            <a:r>
              <a:rPr lang="en-US" dirty="0" err="1"/>
              <a:t>telp_penerbit_nya</a:t>
            </a:r>
            <a:r>
              <a:rPr lang="en-US" dirty="0"/>
              <a:t>);</a:t>
            </a:r>
          </a:p>
          <a:p>
            <a:pPr marL="0" indent="0" fontAlgn="t">
              <a:buNone/>
            </a:pPr>
            <a:r>
              <a:rPr lang="en-US" dirty="0"/>
              <a:t>END //</a:t>
            </a:r>
          </a:p>
          <a:p>
            <a:pPr marL="0" indent="0" fontAlgn="t">
              <a:buNone/>
            </a:pPr>
            <a:r>
              <a:rPr lang="en-US" dirty="0"/>
              <a:t>DELIMITER 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87</TotalTime>
  <Words>406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3</vt:lpstr>
      <vt:lpstr>Basis</vt:lpstr>
      <vt:lpstr>“Date and Time” dan “Stored procedure”</vt:lpstr>
      <vt:lpstr>Date and Time</vt:lpstr>
      <vt:lpstr>Jenis tipe data DATE dalam MySQL </vt:lpstr>
      <vt:lpstr>Format Input tipe data Date and Time</vt:lpstr>
      <vt:lpstr>Perbedaan Datetime dan Timestamp</vt:lpstr>
      <vt:lpstr>Contoh </vt:lpstr>
      <vt:lpstr>STORED PROCEDURE</vt:lpstr>
      <vt:lpstr>Contoh 1</vt:lpstr>
      <vt:lpstr>Syntax</vt:lpstr>
      <vt:lpstr>PowerPoint Presentation</vt:lpstr>
      <vt:lpstr>Syntax</vt:lpstr>
      <vt:lpstr>Contoh 3</vt:lpstr>
      <vt:lpstr>Syntax</vt:lpstr>
      <vt:lpstr>Cara Pemanggilan Stored Procedure</vt:lpstr>
      <vt:lpstr>Menambah Penerbit</vt:lpstr>
      <vt:lpstr>Menampilkan Data Penerbit</vt:lpstr>
      <vt:lpstr>Menghapus Penerbit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</dc:title>
  <dc:creator>Brahmanda Gede</dc:creator>
  <cp:lastModifiedBy>Brahmanda Gede</cp:lastModifiedBy>
  <cp:revision>10</cp:revision>
  <dcterms:created xsi:type="dcterms:W3CDTF">2018-05-31T06:32:03Z</dcterms:created>
  <dcterms:modified xsi:type="dcterms:W3CDTF">2018-05-31T08:00:02Z</dcterms:modified>
</cp:coreProperties>
</file>