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av" ContentType="audio/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19"/>
  </p:notesMasterIdLst>
  <p:sldIdLst>
    <p:sldId id="256" r:id="rId2"/>
    <p:sldId id="273" r:id="rId3"/>
    <p:sldId id="272" r:id="rId4"/>
    <p:sldId id="274" r:id="rId5"/>
    <p:sldId id="271" r:id="rId6"/>
    <p:sldId id="269" r:id="rId7"/>
    <p:sldId id="270" r:id="rId8"/>
    <p:sldId id="268" r:id="rId9"/>
    <p:sldId id="257" r:id="rId10"/>
    <p:sldId id="266" r:id="rId11"/>
    <p:sldId id="267" r:id="rId12"/>
    <p:sldId id="258" r:id="rId13"/>
    <p:sldId id="259" r:id="rId14"/>
    <p:sldId id="261" r:id="rId15"/>
    <p:sldId id="262" r:id="rId16"/>
    <p:sldId id="263" r:id="rId17"/>
    <p:sldId id="265" r:id="rId18"/>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DAB64A-712D-4146-A34C-6B98E6E94AE6}">
          <p14:sldIdLst>
            <p14:sldId id="256"/>
          </p14:sldIdLst>
        </p14:section>
        <p14:section name="Untitled Section" id="{5F2ABBCE-3FEF-4736-B62A-F9720152D4CF}">
          <p14:sldIdLst>
            <p14:sldId id="273"/>
            <p14:sldId id="272"/>
            <p14:sldId id="274"/>
            <p14:sldId id="271"/>
            <p14:sldId id="269"/>
            <p14:sldId id="270"/>
            <p14:sldId id="268"/>
            <p14:sldId id="257"/>
            <p14:sldId id="266"/>
            <p14:sldId id="267"/>
            <p14:sldId id="258"/>
            <p14:sldId id="259"/>
            <p14:sldId id="261"/>
            <p14:sldId id="262"/>
            <p14:sldId id="263"/>
            <p14:sldId id="265"/>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udent"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11"/>
    <p:restoredTop sz="94610"/>
  </p:normalViewPr>
  <p:slideViewPr>
    <p:cSldViewPr snapToGrid="0" snapToObjects="1">
      <p:cViewPr>
        <p:scale>
          <a:sx n="68" d="100"/>
          <a:sy n="68" d="100"/>
        </p:scale>
        <p:origin x="-750" y="-72"/>
      </p:cViewPr>
      <p:guideLst>
        <p:guide orient="horz" pos="2592"/>
        <p:guide pos="4608"/>
      </p:guideLst>
    </p:cSldViewPr>
  </p:slideViewPr>
  <p:notesTextViewPr>
    <p:cViewPr>
      <p:scale>
        <a:sx n="1" d="1"/>
        <a:sy n="1" d="1"/>
      </p:scale>
      <p:origin x="0" y="0"/>
    </p:cViewPr>
  </p:notesTextViewPr>
  <p:sorterViewPr>
    <p:cViewPr>
      <p:scale>
        <a:sx n="100" d="100"/>
        <a:sy n="100" d="100"/>
      </p:scale>
      <p:origin x="0" y="3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7-10T14:31:21.271"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969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87681" y="395021"/>
            <a:ext cx="13651288" cy="7436183"/>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10" name="Rounded Rectangle 9"/>
          <p:cNvSpPr/>
          <p:nvPr/>
        </p:nvSpPr>
        <p:spPr>
          <a:xfrm>
            <a:off x="669755" y="520994"/>
            <a:ext cx="13290894" cy="3730752"/>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5" name="Title 4"/>
          <p:cNvSpPr>
            <a:spLocks noGrp="1"/>
          </p:cNvSpPr>
          <p:nvPr>
            <p:ph type="ctrTitle"/>
          </p:nvPr>
        </p:nvSpPr>
        <p:spPr>
          <a:xfrm>
            <a:off x="1155802" y="2184247"/>
            <a:ext cx="12435840" cy="2194560"/>
          </a:xfrm>
        </p:spPr>
        <p:txBody>
          <a:bodyPr lIns="65311" rIns="65311" bIns="65311"/>
          <a:lstStyle>
            <a:lvl1pPr algn="r">
              <a:defRPr sz="64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1155802" y="4422038"/>
            <a:ext cx="12435840" cy="1097280"/>
          </a:xfrm>
        </p:spPr>
        <p:txBody>
          <a:bodyPr lIns="261244" tIns="0"/>
          <a:lstStyle>
            <a:lvl1pPr marL="52249" indent="0" algn="r">
              <a:spcBef>
                <a:spcPts val="0"/>
              </a:spcBef>
              <a:buNone/>
              <a:defRPr sz="2900">
                <a:solidFill>
                  <a:schemeClr val="bg2">
                    <a:shade val="25000"/>
                  </a:schemeClr>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6AD8D91A-A2EE-4B54-B3C6-F6C67903BA9C}" type="datetime1">
              <a:rPr lang="en-US" smtClean="0"/>
              <a:pPr/>
              <a:t>7/10/2025</a:t>
            </a:fld>
            <a:endParaRPr lang="en-US" dirty="0"/>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FA84A37A-AFC2-4A01-80A1-FC20F2C0D5BB}" type="slidenum">
              <a:rPr lang="en-US" smtClean="0"/>
              <a:pPr/>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04672" y="5980176"/>
            <a:ext cx="13094208" cy="1261872"/>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04672" y="636423"/>
            <a:ext cx="13094208" cy="502554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19785C6-EBAF-49D5-AD4D-BABF4DFAAD59}" type="datetime1">
              <a:rPr lang="en-US" smtClean="0"/>
              <a:pPr/>
              <a:t>7/10/2025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84A37A-AFC2-4A01-80A1-FC20F2C0D5BB}"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640085"/>
            <a:ext cx="3169920" cy="630935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53440" y="640083"/>
            <a:ext cx="9509760" cy="630936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404122-9A3A-4FD8-98B8-22631F32846C}" type="datetime1">
              <a:rPr lang="en-US" smtClean="0"/>
              <a:pPr/>
              <a:t>7/10/2025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84A37A-AFC2-4A01-80A1-FC20F2C0D5BB}" type="slidenum">
              <a:rPr lang="en-US" smtClean="0"/>
              <a:pPr/>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6 master">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7 master">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8 master">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10 master">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4672" y="5980176"/>
            <a:ext cx="13094208" cy="1261872"/>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804672" y="636423"/>
            <a:ext cx="13094208" cy="502554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259A7B8-0EC4-44C9-AFEF-25E144F11C06}" type="datetime1">
              <a:rPr lang="en-US" smtClean="0"/>
              <a:pPr/>
              <a:t>7/10/2025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84A37A-AFC2-4A01-80A1-FC20F2C0D5BB}"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87681" y="395021"/>
            <a:ext cx="13651288" cy="7436183"/>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11" name="Rounded Rectangle 10"/>
          <p:cNvSpPr/>
          <p:nvPr/>
        </p:nvSpPr>
        <p:spPr>
          <a:xfrm>
            <a:off x="669755" y="520995"/>
            <a:ext cx="13290894" cy="5209595"/>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2" name="Title 1"/>
          <p:cNvSpPr>
            <a:spLocks noGrp="1"/>
          </p:cNvSpPr>
          <p:nvPr>
            <p:ph type="title"/>
          </p:nvPr>
        </p:nvSpPr>
        <p:spPr>
          <a:xfrm>
            <a:off x="749350" y="5914339"/>
            <a:ext cx="13094208" cy="811987"/>
          </a:xfrm>
        </p:spPr>
        <p:txBody>
          <a:bodyPr lIns="130622" bIns="0" anchor="b"/>
          <a:lstStyle>
            <a:lvl1pPr algn="l">
              <a:buNone/>
              <a:defRPr sz="51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9350" y="6749381"/>
            <a:ext cx="13094208" cy="504749"/>
          </a:xfrm>
        </p:spPr>
        <p:txBody>
          <a:bodyPr lIns="169809" tIns="0" anchor="t"/>
          <a:lstStyle>
            <a:lvl1pPr marL="0" marR="52249" indent="0" algn="l">
              <a:spcBef>
                <a:spcPts val="0"/>
              </a:spcBef>
              <a:spcAft>
                <a:spcPts val="0"/>
              </a:spcAft>
              <a:buNone/>
              <a:defRPr sz="2600" b="0">
                <a:solidFill>
                  <a:schemeClr val="accent1">
                    <a:shade val="50000"/>
                    <a:satMod val="110000"/>
                  </a:schemeClr>
                </a:solidFill>
                <a:effectLst/>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2BB47B5-C739-4DAE-AACD-CC58CA843AC4}" type="datetime1">
              <a:rPr lang="en-US" smtClean="0"/>
              <a:pPr/>
              <a:t>7/10/2025</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FA84A37A-AFC2-4A01-80A1-FC20F2C0D5BB}" type="slidenum">
              <a:rPr lang="en-US" smtClean="0"/>
              <a:pPr/>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822963" y="636422"/>
            <a:ext cx="6291072" cy="5266944"/>
          </a:xfrm>
        </p:spPr>
        <p:txBody>
          <a:bodyPr/>
          <a:lstStyle>
            <a:lvl1pPr>
              <a:defRPr sz="3700"/>
            </a:lvl1pPr>
            <a:lvl2pPr>
              <a:defRPr sz="31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608576" y="636422"/>
            <a:ext cx="6291072" cy="5266944"/>
          </a:xfrm>
        </p:spPr>
        <p:txBody>
          <a:bodyPr/>
          <a:lstStyle>
            <a:lvl1pPr>
              <a:defRPr sz="3700"/>
            </a:lvl1pPr>
            <a:lvl2pPr>
              <a:defRPr sz="31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E72AE48-94E6-46E0-BE32-5F0716DE9115}" type="datetime1">
              <a:rPr lang="en-US" smtClean="0"/>
              <a:pPr/>
              <a:t>7/10/2025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84A37A-AFC2-4A01-80A1-FC20F2C0D5BB}"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04672" y="5980176"/>
            <a:ext cx="13094208" cy="1261872"/>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971558" y="695326"/>
            <a:ext cx="6291072" cy="950594"/>
          </a:xfrm>
        </p:spPr>
        <p:txBody>
          <a:bodyPr lIns="208995" anchor="ctr"/>
          <a:lstStyle>
            <a:lvl1pPr marL="0" indent="0" algn="l">
              <a:buNone/>
              <a:defRPr sz="3400" b="1">
                <a:solidFill>
                  <a:schemeClr val="tx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443470" y="695326"/>
            <a:ext cx="6291072" cy="950594"/>
          </a:xfrm>
        </p:spPr>
        <p:txBody>
          <a:bodyPr lIns="195933" anchor="ctr"/>
          <a:lstStyle>
            <a:lvl1pPr marL="0" indent="0" algn="l">
              <a:buNone/>
              <a:defRPr sz="3400" b="1">
                <a:solidFill>
                  <a:schemeClr val="tx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971558" y="1737360"/>
            <a:ext cx="6291072" cy="4187952"/>
          </a:xfrm>
        </p:spPr>
        <p:txBody>
          <a:bodyPr anchor="t"/>
          <a:lstStyle>
            <a:lvl1pPr algn="l">
              <a:defRPr sz="3400"/>
            </a:lvl1pPr>
            <a:lvl2pPr algn="l">
              <a:defRPr sz="2900"/>
            </a:lvl2pPr>
            <a:lvl3pPr algn="l">
              <a:defRPr sz="2600"/>
            </a:lvl3pPr>
            <a:lvl4pPr algn="l">
              <a:defRPr sz="2300"/>
            </a:lvl4pPr>
            <a:lvl5pPr algn="l">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443470" y="1737360"/>
            <a:ext cx="6291072" cy="4187952"/>
          </a:xfrm>
        </p:spPr>
        <p:txBody>
          <a:bodyPr anchor="t"/>
          <a:lstStyle>
            <a:lvl1pPr algn="l">
              <a:defRPr sz="3400"/>
            </a:lvl1pPr>
            <a:lvl2pPr algn="l">
              <a:defRPr sz="2900"/>
            </a:lvl2pPr>
            <a:lvl3pPr algn="l">
              <a:defRPr sz="2600"/>
            </a:lvl3pPr>
            <a:lvl4pPr algn="l">
              <a:defRPr sz="2300"/>
            </a:lvl4pPr>
            <a:lvl5pPr algn="l">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884C285-8BCE-48FC-97D9-E2837AF38351}" type="datetime1">
              <a:rPr lang="en-US" smtClean="0"/>
              <a:pPr/>
              <a:t>7/10/2025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A84A37A-AFC2-4A01-80A1-FC20F2C0D5BB}"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E70D3E6-EF16-4488-94A4-211508FE4682}" type="datetime1">
              <a:rPr lang="en-US" smtClean="0"/>
              <a:pPr/>
              <a:t>7/10/2025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A84A37A-AFC2-4A01-80A1-FC20F2C0D5BB}"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87681" y="395021"/>
            <a:ext cx="13651288" cy="7436183"/>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7077FB3B-20DA-4D0E-BF16-8262B7156612}" type="datetime1">
              <a:rPr lang="en-US" smtClean="0"/>
              <a:pPr/>
              <a:t>7/10/2025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A84A37A-AFC2-4A01-80A1-FC20F2C0D5BB}"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62054" y="640080"/>
            <a:ext cx="4754880" cy="1097280"/>
          </a:xfrm>
        </p:spPr>
        <p:txBody>
          <a:bodyPr anchor="b"/>
          <a:lstStyle>
            <a:lvl1pPr algn="l">
              <a:buNone/>
              <a:defRPr sz="31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8862155" y="1737363"/>
            <a:ext cx="4754880" cy="5047334"/>
          </a:xfrm>
        </p:spPr>
        <p:txBody>
          <a:bodyPr lIns="130622"/>
          <a:lstStyle>
            <a:lvl1pPr marL="26124" marR="26124" indent="0">
              <a:spcBef>
                <a:spcPts val="0"/>
              </a:spcBef>
              <a:buNone/>
              <a:defRPr sz="2000">
                <a:solidFill>
                  <a:schemeClr val="tx1"/>
                </a:solidFill>
              </a:defRPr>
            </a:lvl1pPr>
            <a:lvl2pPr>
              <a:buNone/>
              <a:defRPr sz="1700">
                <a:solidFill>
                  <a:schemeClr val="tx1"/>
                </a:solidFill>
              </a:defRPr>
            </a:lvl2pPr>
            <a:lvl3pPr>
              <a:buNone/>
              <a:defRPr sz="1400">
                <a:solidFill>
                  <a:schemeClr val="tx1"/>
                </a:solidFill>
              </a:defRPr>
            </a:lvl3pPr>
            <a:lvl4pPr>
              <a:buNone/>
              <a:defRPr sz="1300">
                <a:solidFill>
                  <a:schemeClr val="tx1"/>
                </a:solidFill>
              </a:defRPr>
            </a:lvl4pPr>
            <a:lvl5pPr>
              <a:buNone/>
              <a:defRPr sz="13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218196" y="1116173"/>
            <a:ext cx="7401854" cy="5669282"/>
          </a:xfrm>
        </p:spPr>
        <p:txBody>
          <a:bodyPr/>
          <a:lstStyle>
            <a:lvl1pPr>
              <a:defRPr sz="4000">
                <a:solidFill>
                  <a:schemeClr val="tx1"/>
                </a:solidFill>
              </a:defRPr>
            </a:lvl1pPr>
            <a:lvl2pPr>
              <a:defRPr sz="3700">
                <a:solidFill>
                  <a:schemeClr val="tx1"/>
                </a:solidFill>
              </a:defRPr>
            </a:lvl2pPr>
            <a:lvl3pPr>
              <a:defRPr sz="3400">
                <a:solidFill>
                  <a:schemeClr val="tx1"/>
                </a:solidFill>
              </a:defRPr>
            </a:lvl3pPr>
            <a:lvl4pPr>
              <a:defRPr sz="2900">
                <a:solidFill>
                  <a:schemeClr val="tx1"/>
                </a:solidFill>
              </a:defRPr>
            </a:lvl4pPr>
            <a:lvl5pPr>
              <a:defRPr sz="29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C273C2C-6BD0-40EC-8D8D-4D51F089C5EB}" type="datetime1">
              <a:rPr lang="en-US" smtClean="0"/>
              <a:pPr/>
              <a:t>7/10/2025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84A37A-AFC2-4A01-80A1-FC20F2C0D5BB}"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87681" y="395021"/>
            <a:ext cx="13651288" cy="7436183"/>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11" name="Round Single Corner Rectangle 10"/>
          <p:cNvSpPr/>
          <p:nvPr/>
        </p:nvSpPr>
        <p:spPr>
          <a:xfrm>
            <a:off x="10241281" y="520994"/>
            <a:ext cx="3719368" cy="521208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2" name="Title 1"/>
          <p:cNvSpPr>
            <a:spLocks noGrp="1"/>
          </p:cNvSpPr>
          <p:nvPr>
            <p:ph type="title"/>
          </p:nvPr>
        </p:nvSpPr>
        <p:spPr>
          <a:xfrm>
            <a:off x="731520" y="6014467"/>
            <a:ext cx="13167360" cy="1261872"/>
          </a:xfrm>
        </p:spPr>
        <p:txBody>
          <a:bodyPr anchor="t"/>
          <a:lstStyle>
            <a:lvl1pPr algn="l">
              <a:buNone/>
              <a:defRPr sz="51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10340339" y="640080"/>
            <a:ext cx="3584448" cy="5053776"/>
          </a:xfrm>
        </p:spPr>
        <p:txBody>
          <a:bodyPr lIns="130622"/>
          <a:lstStyle>
            <a:lvl1pPr marL="65311" indent="0" algn="l">
              <a:spcBef>
                <a:spcPts val="0"/>
              </a:spcBef>
              <a:buNone/>
              <a:defRPr sz="2000">
                <a:solidFill>
                  <a:srgbClr val="FFFFFF"/>
                </a:solidFill>
              </a:defRPr>
            </a:lvl1pPr>
            <a:lvl2pPr>
              <a:defRPr sz="1700">
                <a:solidFill>
                  <a:srgbClr val="FFFFFF"/>
                </a:solidFill>
              </a:defRPr>
            </a:lvl2pPr>
            <a:lvl3pPr>
              <a:defRPr sz="1400">
                <a:solidFill>
                  <a:srgbClr val="FFFFFF"/>
                </a:solidFill>
              </a:defRPr>
            </a:lvl3pPr>
            <a:lvl4pPr>
              <a:defRPr sz="1300">
                <a:solidFill>
                  <a:srgbClr val="FFFFFF"/>
                </a:solidFill>
              </a:defRPr>
            </a:lvl4pPr>
            <a:lvl5pPr>
              <a:defRPr sz="13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D377F5C-EDA7-4864-9756-35769B0E62CF}" type="datetime1">
              <a:rPr lang="en-US" smtClean="0"/>
              <a:pPr/>
              <a:t>7/10/2025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84A37A-AFC2-4A01-80A1-FC20F2C0D5BB}" type="slidenum">
              <a:rPr lang="en-US" smtClean="0"/>
              <a:pPr/>
              <a:t>‹#›</a:t>
            </a:fld>
            <a:endParaRPr lang="en-US"/>
          </a:p>
        </p:txBody>
      </p:sp>
      <p:sp>
        <p:nvSpPr>
          <p:cNvPr id="3" name="Picture Placeholder 2"/>
          <p:cNvSpPr>
            <a:spLocks noGrp="1"/>
          </p:cNvSpPr>
          <p:nvPr>
            <p:ph type="pic" idx="1"/>
          </p:nvPr>
        </p:nvSpPr>
        <p:spPr>
          <a:xfrm>
            <a:off x="674368" y="522922"/>
            <a:ext cx="9480499" cy="5212080"/>
          </a:xfrm>
          <a:prstGeom prst="snipRoundRect">
            <a:avLst>
              <a:gd name="adj1" fmla="val 1040"/>
              <a:gd name="adj2" fmla="val 0"/>
            </a:avLst>
          </a:prstGeom>
          <a:solidFill>
            <a:schemeClr val="bg2">
              <a:shade val="10000"/>
            </a:schemeClr>
          </a:solidFill>
        </p:spPr>
        <p:txBody>
          <a:bodyPr/>
          <a:lstStyle>
            <a:lvl1pPr marL="0" indent="0">
              <a:buNone/>
              <a:defRPr sz="4600"/>
            </a:lvl1pPr>
            <a:extLst/>
          </a:lstStyle>
          <a:p>
            <a:r>
              <a:rPr kumimoji="0" lang="en-US" smtClean="0"/>
              <a:t>Click icon to add picture</a:t>
            </a:r>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87681" y="395021"/>
            <a:ext cx="13651288" cy="7436183"/>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9" name="Rounded Rectangle 8"/>
          <p:cNvSpPr/>
          <p:nvPr/>
        </p:nvSpPr>
        <p:spPr>
          <a:xfrm>
            <a:off x="669755" y="520994"/>
            <a:ext cx="13290894" cy="658368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extLst/>
          </a:lstStyle>
          <a:p>
            <a:pPr algn="ctr" eaLnBrk="1" latinLnBrk="0" hangingPunct="1"/>
            <a:endParaRPr kumimoji="0" lang="en-US"/>
          </a:p>
        </p:txBody>
      </p:sp>
      <p:sp>
        <p:nvSpPr>
          <p:cNvPr id="13" name="Title Placeholder 12"/>
          <p:cNvSpPr>
            <a:spLocks noGrp="1"/>
          </p:cNvSpPr>
          <p:nvPr>
            <p:ph type="title"/>
          </p:nvPr>
        </p:nvSpPr>
        <p:spPr>
          <a:xfrm>
            <a:off x="804672" y="5982708"/>
            <a:ext cx="13094208" cy="1261872"/>
          </a:xfrm>
          <a:prstGeom prst="rect">
            <a:avLst/>
          </a:prstGeom>
        </p:spPr>
        <p:txBody>
          <a:bodyPr vert="horz" lIns="130622" tIns="65311" rIns="130622" bIns="65311"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804672" y="636423"/>
            <a:ext cx="13094208" cy="5025542"/>
          </a:xfrm>
          <a:prstGeom prst="rect">
            <a:avLst/>
          </a:prstGeom>
        </p:spPr>
        <p:txBody>
          <a:bodyPr vert="horz" lIns="261244" tIns="130622" rIns="130622" bIns="65311">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6042125" y="7334251"/>
            <a:ext cx="3657600" cy="438150"/>
          </a:xfrm>
          <a:prstGeom prst="rect">
            <a:avLst/>
          </a:prstGeom>
        </p:spPr>
        <p:txBody>
          <a:bodyPr vert="horz" lIns="130622" tIns="65311" rIns="130622" bIns="65311" anchor="b"/>
          <a:lstStyle>
            <a:lvl1pPr algn="r" eaLnBrk="1" latinLnBrk="0" hangingPunct="1">
              <a:defRPr kumimoji="0" sz="1400">
                <a:solidFill>
                  <a:schemeClr val="bg2">
                    <a:shade val="50000"/>
                  </a:schemeClr>
                </a:solidFill>
              </a:defRPr>
            </a:lvl1pPr>
            <a:extLst/>
          </a:lstStyle>
          <a:p>
            <a:fld id="{88B99C93-F56F-46AB-9EB8-53614A95B15F}" type="datetime1">
              <a:rPr lang="en-US" smtClean="0"/>
              <a:pPr/>
              <a:t>7/10/2025</a:t>
            </a:fld>
            <a:endParaRPr lang="en-US" dirty="0"/>
          </a:p>
        </p:txBody>
      </p:sp>
      <p:sp>
        <p:nvSpPr>
          <p:cNvPr id="18" name="Footer Placeholder 17"/>
          <p:cNvSpPr>
            <a:spLocks noGrp="1"/>
          </p:cNvSpPr>
          <p:nvPr>
            <p:ph type="ftr" sz="quarter" idx="3"/>
          </p:nvPr>
        </p:nvSpPr>
        <p:spPr>
          <a:xfrm>
            <a:off x="9699725" y="7334251"/>
            <a:ext cx="3657600" cy="438150"/>
          </a:xfrm>
          <a:prstGeom prst="rect">
            <a:avLst/>
          </a:prstGeom>
        </p:spPr>
        <p:txBody>
          <a:bodyPr vert="horz" lIns="130622" tIns="65311" rIns="130622" bIns="65311" anchor="b"/>
          <a:lstStyle>
            <a:lvl1pPr algn="l" eaLnBrk="1" latinLnBrk="0" hangingPunct="1">
              <a:defRPr kumimoji="0" sz="1400">
                <a:solidFill>
                  <a:schemeClr val="bg2">
                    <a:shade val="50000"/>
                  </a:schemeClr>
                </a:solidFill>
              </a:defRPr>
            </a:lvl1pPr>
            <a:extLst/>
          </a:lstStyle>
          <a:p>
            <a:endParaRPr lang="en-US" dirty="0"/>
          </a:p>
        </p:txBody>
      </p:sp>
      <p:sp>
        <p:nvSpPr>
          <p:cNvPr id="5" name="Slide Number Placeholder 4"/>
          <p:cNvSpPr>
            <a:spLocks noGrp="1"/>
          </p:cNvSpPr>
          <p:nvPr>
            <p:ph type="sldNum" sz="quarter" idx="4"/>
          </p:nvPr>
        </p:nvSpPr>
        <p:spPr>
          <a:xfrm>
            <a:off x="13357325" y="7334251"/>
            <a:ext cx="731520" cy="438150"/>
          </a:xfrm>
          <a:prstGeom prst="rect">
            <a:avLst/>
          </a:prstGeom>
        </p:spPr>
        <p:txBody>
          <a:bodyPr vert="horz" lIns="130622" tIns="65311" rIns="130622" bIns="65311" anchor="b"/>
          <a:lstStyle>
            <a:lvl1pPr algn="r" eaLnBrk="1" latinLnBrk="0" hangingPunct="1">
              <a:defRPr kumimoji="0" sz="1400">
                <a:solidFill>
                  <a:schemeClr val="bg2">
                    <a:shade val="50000"/>
                  </a:schemeClr>
                </a:solidFill>
              </a:defRPr>
            </a:lvl1pPr>
            <a:extLst/>
          </a:lstStyle>
          <a:p>
            <a:fld id="{FA84A37A-AFC2-4A01-80A1-FC20F2C0D5B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 id="2147483838" r:id="rId18"/>
    <p:sldLayoutId id="2147483839" r:id="rId19"/>
  </p:sldLayoutIdLst>
  <p:hf sldNum="0" hdr="0" ftr="0" dt="0"/>
  <p:txStyles>
    <p:titleStyle>
      <a:lvl1pPr algn="l" rtl="0" eaLnBrk="1" latinLnBrk="0" hangingPunct="1">
        <a:spcBef>
          <a:spcPct val="0"/>
        </a:spcBef>
        <a:buNone/>
        <a:defRPr kumimoji="0" sz="51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378804" indent="-378804" algn="l" rtl="0" eaLnBrk="1" latinLnBrk="0" hangingPunct="1">
        <a:spcBef>
          <a:spcPts val="357"/>
        </a:spcBef>
        <a:buClr>
          <a:schemeClr val="accent1"/>
        </a:buClr>
        <a:buSzPct val="80000"/>
        <a:buFont typeface="Wingdings 2"/>
        <a:buChar char=""/>
        <a:defRPr kumimoji="0" sz="4000" kern="1200">
          <a:solidFill>
            <a:schemeClr val="tx1"/>
          </a:solidFill>
          <a:effectLst/>
          <a:latin typeface="+mn-lt"/>
          <a:ea typeface="+mn-ea"/>
          <a:cs typeface="+mn-cs"/>
        </a:defRPr>
      </a:lvl1pPr>
      <a:lvl2pPr marL="783732" indent="-287368" algn="l" rtl="0" eaLnBrk="1" latinLnBrk="0" hangingPunct="1">
        <a:spcBef>
          <a:spcPts val="357"/>
        </a:spcBef>
        <a:buClr>
          <a:schemeClr val="accent1"/>
        </a:buClr>
        <a:buSzPct val="100000"/>
        <a:buFont typeface="Verdana"/>
        <a:buChar char="◦"/>
        <a:defRPr kumimoji="0" sz="3400" kern="1200">
          <a:solidFill>
            <a:schemeClr val="tx1"/>
          </a:solidFill>
          <a:latin typeface="+mn-lt"/>
          <a:ea typeface="+mn-ea"/>
          <a:cs typeface="+mn-cs"/>
        </a:defRPr>
      </a:lvl2pPr>
      <a:lvl3pPr marL="1123350" indent="-261244" algn="l" rtl="0" eaLnBrk="1" latinLnBrk="0" hangingPunct="1">
        <a:spcBef>
          <a:spcPts val="357"/>
        </a:spcBef>
        <a:buClr>
          <a:schemeClr val="accent2">
            <a:tint val="85000"/>
            <a:satMod val="285000"/>
          </a:schemeClr>
        </a:buClr>
        <a:buSzPct val="100000"/>
        <a:buFont typeface="Wingdings 2"/>
        <a:buChar char=""/>
        <a:defRPr kumimoji="0" sz="3100" kern="1200">
          <a:solidFill>
            <a:schemeClr val="tx1"/>
          </a:solidFill>
          <a:latin typeface="+mn-lt"/>
          <a:ea typeface="+mn-ea"/>
          <a:cs typeface="+mn-cs"/>
        </a:defRPr>
      </a:lvl3pPr>
      <a:lvl4pPr marL="1462967" indent="-261244" algn="l" rtl="0" eaLnBrk="1" latinLnBrk="0" hangingPunct="1">
        <a:spcBef>
          <a:spcPts val="329"/>
        </a:spcBef>
        <a:buClr>
          <a:schemeClr val="accent2">
            <a:tint val="85000"/>
            <a:satMod val="285000"/>
          </a:schemeClr>
        </a:buClr>
        <a:buSzPct val="112000"/>
        <a:buFont typeface="Verdana"/>
        <a:buChar char="◦"/>
        <a:defRPr kumimoji="0" sz="2700" kern="1200">
          <a:solidFill>
            <a:schemeClr val="tx1"/>
          </a:solidFill>
          <a:latin typeface="+mn-lt"/>
          <a:ea typeface="+mn-ea"/>
          <a:cs typeface="+mn-cs"/>
        </a:defRPr>
      </a:lvl4pPr>
      <a:lvl5pPr marL="1828709" indent="-261244" algn="l" rtl="0" eaLnBrk="1" latinLnBrk="0" hangingPunct="1">
        <a:spcBef>
          <a:spcPts val="357"/>
        </a:spcBef>
        <a:buClr>
          <a:schemeClr val="accent3">
            <a:tint val="85000"/>
            <a:satMod val="275000"/>
          </a:schemeClr>
        </a:buClr>
        <a:buSzPct val="100000"/>
        <a:buFont typeface="Wingdings 2"/>
        <a:buChar char=""/>
        <a:defRPr kumimoji="0" sz="2600" kern="1200">
          <a:solidFill>
            <a:schemeClr val="tx1"/>
          </a:solidFill>
          <a:latin typeface="+mn-lt"/>
          <a:ea typeface="+mn-ea"/>
          <a:cs typeface="+mn-cs"/>
        </a:defRPr>
      </a:lvl5pPr>
      <a:lvl6pPr marL="2129139" indent="-261244" algn="l" rtl="0" eaLnBrk="1" latinLnBrk="0" hangingPunct="1">
        <a:spcBef>
          <a:spcPts val="357"/>
        </a:spcBef>
        <a:buClr>
          <a:schemeClr val="accent3">
            <a:tint val="85000"/>
            <a:satMod val="275000"/>
          </a:schemeClr>
        </a:buClr>
        <a:buSzPct val="100000"/>
        <a:buFont typeface="Verdana"/>
        <a:buChar char="◦"/>
        <a:defRPr kumimoji="0" sz="2400" kern="1200" baseline="0">
          <a:solidFill>
            <a:schemeClr val="tx1"/>
          </a:solidFill>
          <a:latin typeface="+mn-lt"/>
          <a:ea typeface="+mn-ea"/>
          <a:cs typeface="+mn-cs"/>
        </a:defRPr>
      </a:lvl6pPr>
      <a:lvl7pPr marL="2429570" indent="-261244" algn="l" rtl="0" eaLnBrk="1" latinLnBrk="0" hangingPunct="1">
        <a:spcBef>
          <a:spcPts val="364"/>
        </a:spcBef>
        <a:buClr>
          <a:schemeClr val="accent3">
            <a:tint val="85000"/>
            <a:satMod val="275000"/>
          </a:schemeClr>
        </a:buClr>
        <a:buSzPct val="100000"/>
        <a:buFont typeface="Wingdings 2"/>
        <a:buChar char=""/>
        <a:defRPr kumimoji="0" sz="2100" kern="1200">
          <a:solidFill>
            <a:schemeClr val="tx1"/>
          </a:solidFill>
          <a:latin typeface="+mn-lt"/>
          <a:ea typeface="+mn-ea"/>
          <a:cs typeface="+mn-cs"/>
        </a:defRPr>
      </a:lvl7pPr>
      <a:lvl8pPr marL="2743063" indent="-261244" algn="l" rtl="0" eaLnBrk="1" latinLnBrk="0" hangingPunct="1">
        <a:spcBef>
          <a:spcPts val="367"/>
        </a:spcBef>
        <a:buClr>
          <a:schemeClr val="accent3">
            <a:tint val="85000"/>
            <a:satMod val="275000"/>
          </a:schemeClr>
        </a:buClr>
        <a:buSzPct val="100000"/>
        <a:buFont typeface="Verdana"/>
        <a:buChar char="◦"/>
        <a:defRPr kumimoji="0" sz="2100" kern="1200" baseline="0">
          <a:solidFill>
            <a:schemeClr val="tx1"/>
          </a:solidFill>
          <a:latin typeface="+mn-lt"/>
          <a:ea typeface="+mn-ea"/>
          <a:cs typeface="+mn-cs"/>
        </a:defRPr>
      </a:lvl8pPr>
      <a:lvl9pPr marL="3069618" indent="-261244" algn="l" rtl="0" eaLnBrk="1" latinLnBrk="0" hangingPunct="1">
        <a:spcBef>
          <a:spcPts val="364"/>
        </a:spcBef>
        <a:buClr>
          <a:schemeClr val="accent3">
            <a:tint val="85000"/>
            <a:satMod val="275000"/>
          </a:schemeClr>
        </a:buClr>
        <a:buSzPct val="100000"/>
        <a:buFont typeface="Wingdings 2"/>
        <a:buChar char=""/>
        <a:defRPr kumimoji="0" sz="21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544302" y="905669"/>
            <a:ext cx="5486400" cy="69916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 0"/>
          <p:cNvSpPr/>
          <p:nvPr/>
        </p:nvSpPr>
        <p:spPr>
          <a:xfrm>
            <a:off x="1156693" y="803434"/>
            <a:ext cx="7556421" cy="1053501"/>
          </a:xfrm>
          <a:prstGeom prst="rect">
            <a:avLst/>
          </a:prstGeom>
          <a:noFill/>
          <a:ln/>
        </p:spPr>
        <p:txBody>
          <a:bodyPr wrap="square" lIns="0" tIns="0" rIns="0" bIns="0" rtlCol="0" anchor="t"/>
          <a:lstStyle/>
          <a:p>
            <a:pPr marL="0" indent="0" algn="l">
              <a:lnSpc>
                <a:spcPts val="5550"/>
              </a:lnSpc>
              <a:buNone/>
            </a:pPr>
            <a:r>
              <a:rPr lang="en-US" sz="2400" u="sng" dirty="0">
                <a:solidFill>
                  <a:srgbClr val="3A3A3A"/>
                </a:solidFill>
                <a:latin typeface="Noto Serif Medium" pitchFamily="34" charset="0"/>
                <a:ea typeface="Noto Serif Medium" pitchFamily="34" charset="-122"/>
                <a:cs typeface="Noto Serif Medium" pitchFamily="34" charset="-120"/>
              </a:rPr>
              <a:t>AUGMENTED</a:t>
            </a:r>
            <a:r>
              <a:rPr lang="en-US" sz="2400" dirty="0">
                <a:solidFill>
                  <a:srgbClr val="3A3A3A"/>
                </a:solidFill>
                <a:latin typeface="Noto Serif Medium" pitchFamily="34" charset="0"/>
                <a:ea typeface="Noto Serif Medium" pitchFamily="34" charset="-122"/>
                <a:cs typeface="Noto Serif Medium" pitchFamily="34" charset="-120"/>
              </a:rPr>
              <a:t> </a:t>
            </a:r>
            <a:r>
              <a:rPr lang="en-US" sz="2400" u="sng" dirty="0">
                <a:solidFill>
                  <a:srgbClr val="3A3A3A"/>
                </a:solidFill>
                <a:latin typeface="Noto Serif Medium" pitchFamily="34" charset="0"/>
                <a:ea typeface="Noto Serif Medium" pitchFamily="34" charset="-122"/>
                <a:cs typeface="Noto Serif Medium" pitchFamily="34" charset="-120"/>
              </a:rPr>
              <a:t>REALITY</a:t>
            </a:r>
            <a:r>
              <a:rPr lang="en-US" sz="2400" dirty="0">
                <a:solidFill>
                  <a:srgbClr val="3A3A3A"/>
                </a:solidFill>
                <a:latin typeface="Noto Serif Medium" pitchFamily="34" charset="0"/>
                <a:ea typeface="Noto Serif Medium" pitchFamily="34" charset="-122"/>
                <a:cs typeface="Noto Serif Medium" pitchFamily="34" charset="-120"/>
              </a:rPr>
              <a:t> </a:t>
            </a:r>
            <a:r>
              <a:rPr lang="en-US" sz="2400" u="sng" dirty="0">
                <a:solidFill>
                  <a:srgbClr val="3A3A3A"/>
                </a:solidFill>
                <a:latin typeface="Noto Serif Medium" pitchFamily="34" charset="0"/>
                <a:ea typeface="Noto Serif Medium" pitchFamily="34" charset="-122"/>
                <a:cs typeface="Noto Serif Medium" pitchFamily="34" charset="-120"/>
              </a:rPr>
              <a:t>AND</a:t>
            </a:r>
            <a:r>
              <a:rPr lang="en-US" sz="2400" dirty="0">
                <a:solidFill>
                  <a:srgbClr val="3A3A3A"/>
                </a:solidFill>
                <a:latin typeface="Noto Serif Medium" pitchFamily="34" charset="0"/>
                <a:ea typeface="Noto Serif Medium" pitchFamily="34" charset="-122"/>
                <a:cs typeface="Noto Serif Medium" pitchFamily="34" charset="-120"/>
              </a:rPr>
              <a:t> </a:t>
            </a:r>
            <a:r>
              <a:rPr lang="en-US" sz="2400" u="sng" dirty="0">
                <a:solidFill>
                  <a:srgbClr val="3A3A3A"/>
                </a:solidFill>
                <a:latin typeface="Noto Serif Medium" pitchFamily="34" charset="0"/>
                <a:ea typeface="Noto Serif Medium" pitchFamily="34" charset="-122"/>
                <a:cs typeface="Noto Serif Medium" pitchFamily="34" charset="-120"/>
              </a:rPr>
              <a:t>VIRTUAL</a:t>
            </a:r>
            <a:r>
              <a:rPr lang="en-US" sz="2400" dirty="0">
                <a:solidFill>
                  <a:srgbClr val="3A3A3A"/>
                </a:solidFill>
                <a:latin typeface="Noto Serif Medium" pitchFamily="34" charset="0"/>
                <a:ea typeface="Noto Serif Medium" pitchFamily="34" charset="-122"/>
                <a:cs typeface="Noto Serif Medium" pitchFamily="34" charset="-120"/>
              </a:rPr>
              <a:t> </a:t>
            </a:r>
            <a:r>
              <a:rPr lang="en-US" sz="2400" u="sng" dirty="0">
                <a:solidFill>
                  <a:srgbClr val="3A3A3A"/>
                </a:solidFill>
                <a:latin typeface="Noto Serif Medium" pitchFamily="34" charset="0"/>
                <a:ea typeface="Noto Serif Medium" pitchFamily="34" charset="-122"/>
                <a:cs typeface="Noto Serif Medium" pitchFamily="34" charset="-120"/>
              </a:rPr>
              <a:t>REALITY</a:t>
            </a:r>
            <a:endParaRPr lang="en-US" sz="2400" u="sng" dirty="0"/>
          </a:p>
        </p:txBody>
      </p:sp>
      <p:sp>
        <p:nvSpPr>
          <p:cNvPr id="4" name="Text 1"/>
          <p:cNvSpPr/>
          <p:nvPr/>
        </p:nvSpPr>
        <p:spPr>
          <a:xfrm>
            <a:off x="975241" y="2284072"/>
            <a:ext cx="7469264" cy="4234838"/>
          </a:xfrm>
          <a:prstGeom prst="rect">
            <a:avLst/>
          </a:prstGeom>
          <a:noFill/>
          <a:ln/>
        </p:spPr>
        <p:txBody>
          <a:bodyPr wrap="none" lIns="0" tIns="0" rIns="0" bIns="0" rtlCol="0" anchor="t"/>
          <a:lstStyle/>
          <a:p>
            <a:pPr marL="0" indent="0" algn="l">
              <a:lnSpc>
                <a:spcPts val="2850"/>
              </a:lnSpc>
              <a:buNone/>
            </a:pPr>
            <a:endParaRPr lang="en-US" sz="4000" dirty="0">
              <a:solidFill>
                <a:srgbClr val="4C4C4C"/>
              </a:solidFill>
              <a:latin typeface="Noto Serif" pitchFamily="34" charset="0"/>
              <a:ea typeface="Noto Serif" pitchFamily="34" charset="-122"/>
              <a:cs typeface="Noto Serif" pitchFamily="34" charset="-120"/>
            </a:endParaRPr>
          </a:p>
          <a:p>
            <a:pPr marL="0" indent="0" algn="l">
              <a:lnSpc>
                <a:spcPts val="2850"/>
              </a:lnSpc>
              <a:buNone/>
            </a:pPr>
            <a:endParaRPr lang="en-US" sz="4000" dirty="0">
              <a:solidFill>
                <a:srgbClr val="4C4C4C"/>
              </a:solidFill>
              <a:latin typeface="Noto Serif" pitchFamily="34" charset="0"/>
              <a:ea typeface="Noto Serif" pitchFamily="34" charset="-122"/>
              <a:cs typeface="Noto Serif" pitchFamily="34" charset="-120"/>
            </a:endParaRPr>
          </a:p>
          <a:p>
            <a:pPr marL="0" indent="0" algn="l">
              <a:lnSpc>
                <a:spcPts val="2850"/>
              </a:lnSpc>
              <a:buNone/>
            </a:pPr>
            <a:endParaRPr lang="en-US" sz="4000" dirty="0">
              <a:solidFill>
                <a:srgbClr val="4C4C4C"/>
              </a:solidFill>
              <a:latin typeface="Noto Serif" pitchFamily="34" charset="0"/>
              <a:ea typeface="Noto Serif" pitchFamily="34" charset="-122"/>
              <a:cs typeface="Noto Serif" pitchFamily="34" charset="-120"/>
            </a:endParaRPr>
          </a:p>
          <a:p>
            <a:pPr marL="0" indent="0" algn="l">
              <a:lnSpc>
                <a:spcPts val="2850"/>
              </a:lnSpc>
              <a:buNone/>
            </a:pPr>
            <a:endParaRPr lang="en-US" sz="3200" dirty="0">
              <a:solidFill>
                <a:srgbClr val="4C4C4C"/>
              </a:solidFill>
              <a:latin typeface="Noto Serif" pitchFamily="34" charset="0"/>
              <a:ea typeface="Noto Serif" pitchFamily="34" charset="-122"/>
              <a:cs typeface="Noto Serif" pitchFamily="34" charset="-120"/>
            </a:endParaRPr>
          </a:p>
          <a:p>
            <a:pPr marL="0" indent="0" algn="l">
              <a:lnSpc>
                <a:spcPts val="2850"/>
              </a:lnSpc>
              <a:buNone/>
            </a:pPr>
            <a:endParaRPr lang="en-US" sz="3200" b="1" dirty="0">
              <a:solidFill>
                <a:srgbClr val="4C4C4C"/>
              </a:solidFill>
              <a:latin typeface="Noto Serif" pitchFamily="34" charset="0"/>
              <a:ea typeface="Noto Serif" pitchFamily="34" charset="-122"/>
              <a:cs typeface="Noto Serif" pitchFamily="34" charset="-120"/>
            </a:endParaRPr>
          </a:p>
          <a:p>
            <a:pPr marL="0" indent="0">
              <a:lnSpc>
                <a:spcPts val="2850"/>
              </a:lnSpc>
              <a:buNone/>
            </a:pPr>
            <a:r>
              <a:rPr lang="en-US" sz="3200" b="1" dirty="0">
                <a:solidFill>
                  <a:srgbClr val="4C4C4C"/>
                </a:solidFill>
                <a:latin typeface="Noto Serif" pitchFamily="34" charset="0"/>
                <a:ea typeface="Noto Serif" pitchFamily="34" charset="-122"/>
                <a:cs typeface="Noto Serif" pitchFamily="34" charset="-120"/>
              </a:rPr>
              <a:t>Presented by: </a:t>
            </a:r>
          </a:p>
          <a:p>
            <a:pPr marL="0" indent="0" algn="l">
              <a:lnSpc>
                <a:spcPts val="2850"/>
              </a:lnSpc>
              <a:buNone/>
            </a:pPr>
            <a:endParaRPr lang="en-US" sz="3200" b="1" dirty="0">
              <a:solidFill>
                <a:srgbClr val="4C4C4C"/>
              </a:solidFill>
              <a:latin typeface="Noto Serif" pitchFamily="34" charset="0"/>
              <a:ea typeface="Noto Serif" pitchFamily="34" charset="-122"/>
              <a:cs typeface="Noto Serif" pitchFamily="34" charset="-120"/>
            </a:endParaRPr>
          </a:p>
          <a:p>
            <a:pPr marL="0" indent="0" algn="l">
              <a:lnSpc>
                <a:spcPts val="2850"/>
              </a:lnSpc>
              <a:buNone/>
            </a:pPr>
            <a:r>
              <a:rPr lang="en-US" sz="3200" b="1" dirty="0" smtClean="0">
                <a:solidFill>
                  <a:srgbClr val="4C4C4C"/>
                </a:solidFill>
                <a:latin typeface="Noto Serif" pitchFamily="34" charset="0"/>
                <a:ea typeface="Noto Serif" pitchFamily="34" charset="-122"/>
                <a:cs typeface="Noto Serif" pitchFamily="34" charset="-120"/>
              </a:rPr>
              <a:t>NAME: R.NADHIN</a:t>
            </a:r>
            <a:endParaRPr lang="en-US" sz="3200" b="1" dirty="0">
              <a:latin typeface="Noto Serif" panose="02020600060500020200" pitchFamily="18" charset="0"/>
              <a:ea typeface="Noto Serif" panose="02020600060500020200" pitchFamily="18" charset="0"/>
              <a:cs typeface="Noto Serif" panose="02020600060500020200" pitchFamily="18" charset="0"/>
            </a:endParaRPr>
          </a:p>
          <a:p>
            <a:pPr marL="0" indent="0" algn="l">
              <a:lnSpc>
                <a:spcPts val="2850"/>
              </a:lnSpc>
              <a:buNone/>
            </a:pPr>
            <a:r>
              <a:rPr lang="en-US" sz="3200" b="1" dirty="0">
                <a:solidFill>
                  <a:schemeClr val="tx1">
                    <a:lumMod val="65000"/>
                    <a:lumOff val="35000"/>
                  </a:schemeClr>
                </a:solidFill>
                <a:latin typeface="Noto Serif" panose="02020600060500020200" pitchFamily="18" charset="0"/>
                <a:ea typeface="Noto Serif" panose="02020600060500020200" pitchFamily="18" charset="0"/>
                <a:cs typeface="Noto Serif" panose="02020600060500020200" pitchFamily="18" charset="0"/>
              </a:rPr>
              <a:t>ROLL    : 24CDR065</a:t>
            </a:r>
          </a:p>
        </p:txBody>
      </p:sp>
      <p:sp>
        <p:nvSpPr>
          <p:cNvPr id="5" name="Text 2"/>
          <p:cNvSpPr/>
          <p:nvPr/>
        </p:nvSpPr>
        <p:spPr>
          <a:xfrm>
            <a:off x="836383" y="2650029"/>
            <a:ext cx="7556421" cy="2177415"/>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6" name="Shape 3"/>
          <p:cNvSpPr/>
          <p:nvPr/>
        </p:nvSpPr>
        <p:spPr>
          <a:xfrm>
            <a:off x="793790" y="6337459"/>
            <a:ext cx="362903" cy="362903"/>
          </a:xfrm>
          <a:prstGeom prst="roundRect">
            <a:avLst>
              <a:gd name="adj" fmla="val 25194296"/>
            </a:avLst>
          </a:prstGeom>
          <a:noFill/>
          <a:ln w="7620">
            <a:solidFill>
              <a:srgbClr val="FFFFFF"/>
            </a:solidFill>
            <a:prstDash val="solid"/>
          </a:ln>
        </p:spPr>
      </p:sp>
      <p:sp>
        <p:nvSpPr>
          <p:cNvPr id="8" name="Text 4"/>
          <p:cNvSpPr/>
          <p:nvPr/>
        </p:nvSpPr>
        <p:spPr>
          <a:xfrm>
            <a:off x="1270040" y="6320552"/>
            <a:ext cx="2839403"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631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895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663513" y="931500"/>
            <a:ext cx="4536519" cy="566976"/>
          </a:xfrm>
          <a:prstGeom prst="rect">
            <a:avLst/>
          </a:prstGeom>
          <a:noFill/>
          <a:ln/>
        </p:spPr>
        <p:txBody>
          <a:bodyPr wrap="none" lIns="0" tIns="0" rIns="0" bIns="0" rtlCol="0" anchor="t"/>
          <a:lstStyle/>
          <a:p>
            <a:pPr marL="0" indent="0" algn="ctr">
              <a:lnSpc>
                <a:spcPts val="4450"/>
              </a:lnSpc>
              <a:buNone/>
            </a:pPr>
            <a:r>
              <a:rPr lang="en-US" sz="6000" u="sng" dirty="0">
                <a:solidFill>
                  <a:srgbClr val="3A3A3A"/>
                </a:solidFill>
                <a:latin typeface="Noto Serif Medium" pitchFamily="34" charset="0"/>
                <a:ea typeface="Noto Serif Medium" pitchFamily="34" charset="-122"/>
                <a:cs typeface="Noto Serif Medium" pitchFamily="34" charset="-120"/>
              </a:rPr>
              <a:t>Methodology</a:t>
            </a:r>
            <a:endParaRPr lang="en-US" sz="6000" u="sng" dirty="0"/>
          </a:p>
        </p:txBody>
      </p:sp>
      <p:sp>
        <p:nvSpPr>
          <p:cNvPr id="8" name="Text 4"/>
          <p:cNvSpPr/>
          <p:nvPr/>
        </p:nvSpPr>
        <p:spPr>
          <a:xfrm>
            <a:off x="546923" y="2349562"/>
            <a:ext cx="13536554" cy="5066000"/>
          </a:xfrm>
          <a:prstGeom prst="rect">
            <a:avLst/>
          </a:prstGeom>
          <a:noFill/>
          <a:ln/>
        </p:spPr>
        <p:txBody>
          <a:bodyPr wrap="none" lIns="0" tIns="0" rIns="0" bIns="0" rtlCol="0" anchor="t"/>
          <a:lstStyle/>
          <a:p>
            <a:r>
              <a:rPr lang="en-US" sz="2800" dirty="0">
                <a:latin typeface="Noto Serif" panose="02020600060500020200" pitchFamily="18" charset="0"/>
                <a:ea typeface="Noto Serif" panose="02020600060500020200" pitchFamily="18" charset="0"/>
                <a:cs typeface="Noto Serif" panose="02020600060500020200" pitchFamily="18" charset="0"/>
              </a:rPr>
              <a:t>Our approach involved:</a:t>
            </a:r>
          </a:p>
          <a:p>
            <a:endParaRPr lang="en-US" sz="2800" dirty="0">
              <a:latin typeface="Noto Serif" panose="02020600060500020200" pitchFamily="18" charset="0"/>
              <a:ea typeface="Noto Serif" panose="02020600060500020200" pitchFamily="18" charset="0"/>
              <a:cs typeface="Noto Serif" panose="02020600060500020200" pitchFamily="18" charset="0"/>
            </a:endParaRPr>
          </a:p>
          <a:p>
            <a:pPr marL="457200" indent="-457200">
              <a:buFontTx/>
              <a:buChar char="-"/>
            </a:pPr>
            <a:r>
              <a:rPr lang="en-US" sz="2800" dirty="0">
                <a:latin typeface="Noto Serif" panose="02020600060500020200" pitchFamily="18" charset="0"/>
                <a:ea typeface="Noto Serif" panose="02020600060500020200" pitchFamily="18" charset="0"/>
                <a:cs typeface="Noto Serif" panose="02020600060500020200" pitchFamily="18" charset="0"/>
              </a:rPr>
              <a:t>Researching existing AR/VR solutions and their impact.</a:t>
            </a:r>
          </a:p>
          <a:p>
            <a:pPr marL="457200" indent="-457200">
              <a:buFontTx/>
              <a:buChar char="-"/>
            </a:pPr>
            <a:endParaRPr lang="en-US" sz="2800" dirty="0">
              <a:latin typeface="Noto Serif" panose="02020600060500020200" pitchFamily="18" charset="0"/>
              <a:ea typeface="Noto Serif" panose="02020600060500020200" pitchFamily="18" charset="0"/>
              <a:cs typeface="Noto Serif" panose="02020600060500020200" pitchFamily="18" charset="0"/>
            </a:endParaRPr>
          </a:p>
          <a:p>
            <a:pPr marL="457200" indent="-457200">
              <a:buFontTx/>
              <a:buChar char="-"/>
            </a:pPr>
            <a:r>
              <a:rPr lang="en-US" sz="2800" dirty="0">
                <a:latin typeface="Noto Serif" panose="02020600060500020200" pitchFamily="18" charset="0"/>
                <a:ea typeface="Noto Serif" panose="02020600060500020200" pitchFamily="18" charset="0"/>
                <a:cs typeface="Noto Serif" panose="02020600060500020200" pitchFamily="18" charset="0"/>
              </a:rPr>
              <a:t>Selecting suitable development platforms (Unity, </a:t>
            </a:r>
            <a:r>
              <a:rPr lang="en-US" sz="2800" dirty="0" err="1">
                <a:latin typeface="Noto Serif" panose="02020600060500020200" pitchFamily="18" charset="0"/>
                <a:ea typeface="Noto Serif" panose="02020600060500020200" pitchFamily="18" charset="0"/>
                <a:cs typeface="Noto Serif" panose="02020600060500020200" pitchFamily="18" charset="0"/>
              </a:rPr>
              <a:t>ARCore</a:t>
            </a:r>
            <a:r>
              <a:rPr lang="en-US" sz="2800" dirty="0">
                <a:latin typeface="Noto Serif" panose="02020600060500020200" pitchFamily="18" charset="0"/>
                <a:ea typeface="Noto Serif" panose="02020600060500020200" pitchFamily="18" charset="0"/>
                <a:cs typeface="Noto Serif" panose="02020600060500020200" pitchFamily="18" charset="0"/>
              </a:rPr>
              <a:t>, Oculus SDK).</a:t>
            </a:r>
          </a:p>
          <a:p>
            <a:pPr marL="457200" indent="-457200">
              <a:buFontTx/>
              <a:buChar char="-"/>
            </a:pPr>
            <a:endParaRPr lang="en-US" sz="2800" dirty="0">
              <a:latin typeface="Noto Serif" panose="02020600060500020200" pitchFamily="18" charset="0"/>
              <a:ea typeface="Noto Serif" panose="02020600060500020200" pitchFamily="18" charset="0"/>
              <a:cs typeface="Noto Serif" panose="02020600060500020200" pitchFamily="18" charset="0"/>
            </a:endParaRPr>
          </a:p>
          <a:p>
            <a:pPr marL="457200" indent="-457200">
              <a:buFontTx/>
              <a:buChar char="-"/>
            </a:pPr>
            <a:r>
              <a:rPr lang="en-US" sz="2800" dirty="0">
                <a:latin typeface="Noto Serif" panose="02020600060500020200" pitchFamily="18" charset="0"/>
                <a:ea typeface="Noto Serif" panose="02020600060500020200" pitchFamily="18" charset="0"/>
                <a:cs typeface="Noto Serif" panose="02020600060500020200" pitchFamily="18" charset="0"/>
              </a:rPr>
              <a:t>Creating sample AR and VR environments.</a:t>
            </a:r>
          </a:p>
          <a:p>
            <a:pPr marL="457200" indent="-457200">
              <a:buFontTx/>
              <a:buChar char="-"/>
            </a:pPr>
            <a:endParaRPr lang="en-US" sz="2800" dirty="0">
              <a:latin typeface="Noto Serif" panose="02020600060500020200" pitchFamily="18" charset="0"/>
              <a:ea typeface="Noto Serif" panose="02020600060500020200" pitchFamily="18" charset="0"/>
              <a:cs typeface="Noto Serif" panose="02020600060500020200" pitchFamily="18" charset="0"/>
            </a:endParaRPr>
          </a:p>
          <a:p>
            <a:pPr marL="457200" indent="-457200">
              <a:buFontTx/>
              <a:buChar char="-"/>
            </a:pPr>
            <a:r>
              <a:rPr lang="en-US" sz="2800" dirty="0">
                <a:latin typeface="Noto Serif" panose="02020600060500020200" pitchFamily="18" charset="0"/>
                <a:ea typeface="Noto Serif" panose="02020600060500020200" pitchFamily="18" charset="0"/>
                <a:cs typeface="Noto Serif" panose="02020600060500020200" pitchFamily="18" charset="0"/>
              </a:rPr>
              <a:t>Conducting usability tests with a selected group of users.</a:t>
            </a:r>
          </a:p>
          <a:p>
            <a:pPr marL="457200" indent="-457200">
              <a:buFontTx/>
              <a:buChar char="-"/>
            </a:pPr>
            <a:endParaRPr lang="en-US" sz="2800" dirty="0">
              <a:latin typeface="Noto Serif" panose="02020600060500020200" pitchFamily="18" charset="0"/>
              <a:ea typeface="Noto Serif" panose="02020600060500020200" pitchFamily="18" charset="0"/>
              <a:cs typeface="Noto Serif" panose="02020600060500020200" pitchFamily="18" charset="0"/>
            </a:endParaRPr>
          </a:p>
          <a:p>
            <a:r>
              <a:rPr lang="en-US" sz="2800" dirty="0">
                <a:latin typeface="Noto Serif" panose="02020600060500020200" pitchFamily="18" charset="0"/>
                <a:ea typeface="Noto Serif" panose="02020600060500020200" pitchFamily="18" charset="0"/>
                <a:cs typeface="Noto Serif" panose="02020600060500020200" pitchFamily="18" charset="0"/>
              </a:rPr>
              <a:t>- Analyzing feedback based on ease of use, learning curve, and user satisfaction</a:t>
            </a:r>
            <a:r>
              <a:rPr lang="en-US" sz="2800" dirty="0"/>
              <a:t>.</a:t>
            </a:r>
          </a:p>
        </p:txBody>
      </p:sp>
      <p:pic>
        <p:nvPicPr>
          <p:cNvPr id="4" name="Picture 3">
            <a:extLst>
              <a:ext uri="{FF2B5EF4-FFF2-40B4-BE49-F238E27FC236}">
                <a16:creationId xmlns:a16="http://schemas.microsoft.com/office/drawing/2014/main" xmlns="" id="{7EE1566D-C4E2-A63F-FB74-43DE6B7AB268}"/>
              </a:ext>
            </a:extLst>
          </p:cNvPr>
          <p:cNvPicPr>
            <a:picLocks noChangeAspect="1"/>
          </p:cNvPicPr>
          <p:nvPr/>
        </p:nvPicPr>
        <p:blipFill>
          <a:blip r:embed="rId3"/>
          <a:stretch>
            <a:fillRect/>
          </a:stretch>
        </p:blipFill>
        <p:spPr>
          <a:xfrm>
            <a:off x="12464131" y="7752280"/>
            <a:ext cx="2057687" cy="352474"/>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2632409" y="760233"/>
            <a:ext cx="9191268" cy="708779"/>
          </a:xfrm>
          <a:prstGeom prst="rect">
            <a:avLst/>
          </a:prstGeom>
          <a:noFill/>
          <a:ln/>
        </p:spPr>
        <p:txBody>
          <a:bodyPr wrap="none" lIns="0" tIns="0" rIns="0" bIns="0" rtlCol="0" anchor="t"/>
          <a:lstStyle/>
          <a:p>
            <a:pPr marL="0" indent="0" algn="l">
              <a:lnSpc>
                <a:spcPts val="5550"/>
              </a:lnSpc>
              <a:buNone/>
            </a:pPr>
            <a:r>
              <a:rPr lang="en-US" sz="4450" u="sng" dirty="0">
                <a:solidFill>
                  <a:srgbClr val="3A3A3A"/>
                </a:solidFill>
                <a:latin typeface="Noto Serif Medium" pitchFamily="34" charset="0"/>
                <a:ea typeface="Noto Serif Medium" pitchFamily="34" charset="-122"/>
                <a:cs typeface="Noto Serif Medium" pitchFamily="34" charset="-120"/>
              </a:rPr>
              <a:t>Discussion: AR vs. VR &amp; Use Cases</a:t>
            </a:r>
            <a:endParaRPr lang="en-US" sz="4450" u="sng" dirty="0"/>
          </a:p>
        </p:txBody>
      </p:sp>
      <p:sp>
        <p:nvSpPr>
          <p:cNvPr id="11" name="Text 9"/>
          <p:cNvSpPr/>
          <p:nvPr/>
        </p:nvSpPr>
        <p:spPr>
          <a:xfrm>
            <a:off x="706633" y="2239094"/>
            <a:ext cx="13042821" cy="5700573"/>
          </a:xfrm>
          <a:prstGeom prst="rect">
            <a:avLst/>
          </a:prstGeom>
          <a:noFill/>
          <a:ln/>
        </p:spPr>
        <p:txBody>
          <a:bodyPr wrap="square" lIns="0" tIns="0" rIns="0" bIns="0" rtlCol="0" anchor="t"/>
          <a:lstStyle/>
          <a:p>
            <a:r>
              <a:rPr lang="en-US" sz="2800" dirty="0">
                <a:latin typeface="Noto Serif" panose="02020600060500020200" pitchFamily="18" charset="0"/>
                <a:ea typeface="Noto Serif" panose="02020600060500020200" pitchFamily="18" charset="0"/>
                <a:cs typeface="Noto Serif" panose="02020600060500020200" pitchFamily="18" charset="0"/>
              </a:rPr>
              <a:t>AR integrates digital elements into the real world, enhancing real-time interaction, while VR creates a completely immersive experience.</a:t>
            </a:r>
          </a:p>
          <a:p>
            <a:endParaRPr lang="en-US" sz="2800" dirty="0">
              <a:latin typeface="Noto Serif" panose="02020600060500020200" pitchFamily="18" charset="0"/>
              <a:ea typeface="Noto Serif" panose="02020600060500020200" pitchFamily="18" charset="0"/>
              <a:cs typeface="Noto Serif" panose="02020600060500020200" pitchFamily="18" charset="0"/>
            </a:endParaRPr>
          </a:p>
          <a:p>
            <a:r>
              <a:rPr lang="en-US" sz="2800" dirty="0">
                <a:latin typeface="Noto Serif" panose="02020600060500020200" pitchFamily="18" charset="0"/>
                <a:ea typeface="Noto Serif" panose="02020600060500020200" pitchFamily="18" charset="0"/>
                <a:cs typeface="Noto Serif" panose="02020600060500020200" pitchFamily="18" charset="0"/>
              </a:rPr>
              <a:t>Their use cases span:</a:t>
            </a:r>
          </a:p>
          <a:p>
            <a:endParaRPr lang="en-US" sz="2800" dirty="0">
              <a:latin typeface="Noto Serif" panose="02020600060500020200" pitchFamily="18" charset="0"/>
              <a:ea typeface="Noto Serif" panose="02020600060500020200" pitchFamily="18" charset="0"/>
              <a:cs typeface="Noto Serif" panose="02020600060500020200" pitchFamily="18" charset="0"/>
            </a:endParaRPr>
          </a:p>
          <a:p>
            <a:pPr marL="457200" indent="-457200">
              <a:buFontTx/>
              <a:buChar char="-"/>
            </a:pPr>
            <a:r>
              <a:rPr lang="en-US" sz="2800" dirty="0">
                <a:latin typeface="Noto Serif" panose="02020600060500020200" pitchFamily="18" charset="0"/>
                <a:ea typeface="Noto Serif" panose="02020600060500020200" pitchFamily="18" charset="0"/>
                <a:cs typeface="Noto Serif" panose="02020600060500020200" pitchFamily="18" charset="0"/>
              </a:rPr>
              <a:t>Education: Virtual labs and interactive learning</a:t>
            </a:r>
          </a:p>
          <a:p>
            <a:pPr marL="457200" indent="-457200">
              <a:buFontTx/>
              <a:buChar char="-"/>
            </a:pPr>
            <a:endParaRPr lang="en-US" sz="2800" dirty="0">
              <a:latin typeface="Noto Serif" panose="02020600060500020200" pitchFamily="18" charset="0"/>
              <a:ea typeface="Noto Serif" panose="02020600060500020200" pitchFamily="18" charset="0"/>
              <a:cs typeface="Noto Serif" panose="02020600060500020200" pitchFamily="18" charset="0"/>
            </a:endParaRPr>
          </a:p>
          <a:p>
            <a:pPr marL="457200" indent="-457200">
              <a:buFontTx/>
              <a:buChar char="-"/>
            </a:pPr>
            <a:r>
              <a:rPr lang="en-US" sz="2800" dirty="0">
                <a:latin typeface="Noto Serif" panose="02020600060500020200" pitchFamily="18" charset="0"/>
                <a:ea typeface="Noto Serif" panose="02020600060500020200" pitchFamily="18" charset="0"/>
                <a:cs typeface="Noto Serif" panose="02020600060500020200" pitchFamily="18" charset="0"/>
              </a:rPr>
              <a:t>Healthcare: Surgery simulation and patient care</a:t>
            </a:r>
          </a:p>
          <a:p>
            <a:pPr marL="457200" indent="-457200">
              <a:buFontTx/>
              <a:buChar char="-"/>
            </a:pPr>
            <a:endParaRPr lang="en-US" sz="2800" dirty="0">
              <a:latin typeface="Noto Serif" panose="02020600060500020200" pitchFamily="18" charset="0"/>
              <a:ea typeface="Noto Serif" panose="02020600060500020200" pitchFamily="18" charset="0"/>
              <a:cs typeface="Noto Serif" panose="02020600060500020200" pitchFamily="18" charset="0"/>
            </a:endParaRPr>
          </a:p>
          <a:p>
            <a:pPr marL="457200" indent="-457200">
              <a:buFontTx/>
              <a:buChar char="-"/>
            </a:pPr>
            <a:r>
              <a:rPr lang="en-US" sz="2800" dirty="0">
                <a:latin typeface="Noto Serif" panose="02020600060500020200" pitchFamily="18" charset="0"/>
                <a:ea typeface="Noto Serif" panose="02020600060500020200" pitchFamily="18" charset="0"/>
                <a:cs typeface="Noto Serif" panose="02020600060500020200" pitchFamily="18" charset="0"/>
              </a:rPr>
              <a:t>Industry: Virtual training and product demos</a:t>
            </a:r>
          </a:p>
          <a:p>
            <a:pPr marL="457200" indent="-457200">
              <a:buFontTx/>
              <a:buChar char="-"/>
            </a:pPr>
            <a:endParaRPr lang="en-US" sz="2800" dirty="0">
              <a:latin typeface="Noto Serif" panose="02020600060500020200" pitchFamily="18" charset="0"/>
              <a:ea typeface="Noto Serif" panose="02020600060500020200" pitchFamily="18" charset="0"/>
              <a:cs typeface="Noto Serif" panose="02020600060500020200" pitchFamily="18" charset="0"/>
            </a:endParaRPr>
          </a:p>
          <a:p>
            <a:r>
              <a:rPr lang="en-US" sz="2800" dirty="0">
                <a:latin typeface="Noto Serif" panose="02020600060500020200" pitchFamily="18" charset="0"/>
                <a:ea typeface="Noto Serif" panose="02020600060500020200" pitchFamily="18" charset="0"/>
                <a:cs typeface="Noto Serif" panose="02020600060500020200" pitchFamily="18" charset="0"/>
              </a:rPr>
              <a:t>The major barriers include hardware costs, content availability, and user adaptability.</a:t>
            </a:r>
          </a:p>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a:t>
            </a:r>
            <a:endParaRPr lang="en-US" sz="1750" dirty="0"/>
          </a:p>
        </p:txBody>
      </p:sp>
      <p:pic>
        <p:nvPicPr>
          <p:cNvPr id="4" name="Picture 3">
            <a:extLst>
              <a:ext uri="{FF2B5EF4-FFF2-40B4-BE49-F238E27FC236}">
                <a16:creationId xmlns:a16="http://schemas.microsoft.com/office/drawing/2014/main" xmlns="" id="{65098F62-2DB1-2A38-FA2A-244E06484604}"/>
              </a:ext>
            </a:extLst>
          </p:cNvPr>
          <p:cNvPicPr>
            <a:picLocks noChangeAspect="1"/>
          </p:cNvPicPr>
          <p:nvPr/>
        </p:nvPicPr>
        <p:blipFill>
          <a:blip r:embed="rId3"/>
          <a:stretch>
            <a:fillRect/>
          </a:stretch>
        </p:blipFill>
        <p:spPr>
          <a:xfrm>
            <a:off x="12475283" y="7763430"/>
            <a:ext cx="2057687" cy="3524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807370" y="862169"/>
            <a:ext cx="4458435" cy="708779"/>
          </a:xfrm>
          <a:prstGeom prst="rect">
            <a:avLst/>
          </a:prstGeom>
          <a:noFill/>
          <a:ln/>
        </p:spPr>
        <p:txBody>
          <a:bodyPr wrap="none" lIns="0" tIns="0" rIns="0" bIns="0" rtlCol="0" anchor="t"/>
          <a:lstStyle/>
          <a:p>
            <a:pPr marL="0" indent="0" algn="l">
              <a:lnSpc>
                <a:spcPts val="5550"/>
              </a:lnSpc>
              <a:buNone/>
            </a:pPr>
            <a:r>
              <a:rPr lang="en-US" sz="6600" u="sng" dirty="0">
                <a:solidFill>
                  <a:srgbClr val="3A3A3A"/>
                </a:solidFill>
                <a:latin typeface="Noto Serif Medium" pitchFamily="34" charset="0"/>
                <a:ea typeface="Noto Serif Medium" pitchFamily="34" charset="-122"/>
                <a:cs typeface="Noto Serif Medium" pitchFamily="34" charset="-120"/>
              </a:rPr>
              <a:t>Conclusion</a:t>
            </a:r>
            <a:endParaRPr lang="en-US" sz="6600" u="sng" dirty="0"/>
          </a:p>
        </p:txBody>
      </p:sp>
      <p:sp>
        <p:nvSpPr>
          <p:cNvPr id="3" name="Text 1"/>
          <p:cNvSpPr/>
          <p:nvPr/>
        </p:nvSpPr>
        <p:spPr>
          <a:xfrm>
            <a:off x="793789" y="2444570"/>
            <a:ext cx="12922211" cy="5693638"/>
          </a:xfrm>
          <a:prstGeom prst="rect">
            <a:avLst/>
          </a:prstGeom>
          <a:noFill/>
          <a:ln/>
        </p:spPr>
        <p:txBody>
          <a:bodyPr wrap="square" lIns="0" tIns="0" rIns="0" bIns="0" rtlCol="0" anchor="t"/>
          <a:lstStyle/>
          <a:p>
            <a:r>
              <a:rPr lang="en-US" sz="2800" dirty="0">
                <a:latin typeface="Noto Serif" panose="02020600060500020200" pitchFamily="18" charset="0"/>
                <a:ea typeface="Noto Serif" panose="02020600060500020200" pitchFamily="18" charset="0"/>
                <a:cs typeface="Noto Serif" panose="02020600060500020200" pitchFamily="18" charset="0"/>
              </a:rPr>
              <a:t>AR and VR hold immense potential to revolutionize how we learn, train, and interact.</a:t>
            </a:r>
          </a:p>
          <a:p>
            <a:endParaRPr lang="en-US" sz="2800" dirty="0">
              <a:latin typeface="Noto Serif" panose="02020600060500020200" pitchFamily="18" charset="0"/>
              <a:ea typeface="Noto Serif" panose="02020600060500020200" pitchFamily="18" charset="0"/>
              <a:cs typeface="Noto Serif" panose="02020600060500020200" pitchFamily="18" charset="0"/>
            </a:endParaRPr>
          </a:p>
          <a:p>
            <a:endParaRPr lang="en-US" sz="2800" dirty="0">
              <a:latin typeface="Noto Serif" panose="02020600060500020200" pitchFamily="18" charset="0"/>
              <a:ea typeface="Noto Serif" panose="02020600060500020200" pitchFamily="18" charset="0"/>
              <a:cs typeface="Noto Serif" panose="02020600060500020200" pitchFamily="18" charset="0"/>
            </a:endParaRPr>
          </a:p>
          <a:p>
            <a:r>
              <a:rPr lang="en-US" sz="2800" dirty="0">
                <a:latin typeface="Noto Serif" panose="02020600060500020200" pitchFamily="18" charset="0"/>
                <a:ea typeface="Noto Serif" panose="02020600060500020200" pitchFamily="18" charset="0"/>
                <a:cs typeface="Noto Serif" panose="02020600060500020200" pitchFamily="18" charset="0"/>
              </a:rPr>
              <a:t>Even though there are some problems with using these technologies, ongoing research and new ideas are likely to solve them. Using these technologies can make experiences better, faster, and more interesting.</a:t>
            </a:r>
          </a:p>
          <a:p>
            <a:endParaRPr lang="en-US" sz="2800" dirty="0">
              <a:latin typeface="Noto Serif" panose="02020600060500020200" pitchFamily="18" charset="0"/>
              <a:ea typeface="Noto Serif" panose="02020600060500020200" pitchFamily="18" charset="0"/>
              <a:cs typeface="Noto Serif" panose="02020600060500020200" pitchFamily="18" charset="0"/>
            </a:endParaRPr>
          </a:p>
        </p:txBody>
      </p:sp>
      <p:pic>
        <p:nvPicPr>
          <p:cNvPr id="5" name="Picture 4">
            <a:extLst>
              <a:ext uri="{FF2B5EF4-FFF2-40B4-BE49-F238E27FC236}">
                <a16:creationId xmlns:a16="http://schemas.microsoft.com/office/drawing/2014/main" xmlns="" id="{53B24595-AA73-7A40-0181-4D007410CA7B}"/>
              </a:ext>
            </a:extLst>
          </p:cNvPr>
          <p:cNvPicPr>
            <a:picLocks noChangeAspect="1"/>
          </p:cNvPicPr>
          <p:nvPr/>
        </p:nvPicPr>
        <p:blipFill>
          <a:blip r:embed="rId3"/>
          <a:stretch>
            <a:fillRect/>
          </a:stretch>
        </p:blipFill>
        <p:spPr>
          <a:xfrm>
            <a:off x="12486434" y="7785734"/>
            <a:ext cx="2057687" cy="3524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389855" y="790158"/>
            <a:ext cx="7344132" cy="708779"/>
          </a:xfrm>
          <a:prstGeom prst="rect">
            <a:avLst/>
          </a:prstGeom>
          <a:noFill/>
          <a:ln/>
        </p:spPr>
        <p:txBody>
          <a:bodyPr wrap="none" lIns="0" tIns="0" rIns="0" bIns="0" rtlCol="0" anchor="t"/>
          <a:lstStyle/>
          <a:p>
            <a:pPr marL="0" indent="0" algn="l">
              <a:lnSpc>
                <a:spcPts val="5550"/>
              </a:lnSpc>
              <a:buNone/>
            </a:pPr>
            <a:r>
              <a:rPr lang="en-US" sz="4450" u="sng" dirty="0">
                <a:solidFill>
                  <a:srgbClr val="3A3A3A"/>
                </a:solidFill>
                <a:latin typeface="Noto Serif Medium" pitchFamily="34" charset="0"/>
                <a:ea typeface="Noto Serif Medium" pitchFamily="34" charset="-122"/>
                <a:cs typeface="Noto Serif Medium" pitchFamily="34" charset="-120"/>
              </a:rPr>
              <a:t>Future Scope of AR and VR</a:t>
            </a:r>
            <a:endParaRPr lang="en-US" sz="4450" u="sng" dirty="0"/>
          </a:p>
        </p:txBody>
      </p:sp>
      <p:sp>
        <p:nvSpPr>
          <p:cNvPr id="19" name="Text 13"/>
          <p:cNvSpPr/>
          <p:nvPr/>
        </p:nvSpPr>
        <p:spPr>
          <a:xfrm>
            <a:off x="1887167" y="2075101"/>
            <a:ext cx="10855943" cy="961370"/>
          </a:xfrm>
          <a:prstGeom prst="rect">
            <a:avLst/>
          </a:prstGeom>
          <a:noFill/>
          <a:ln/>
        </p:spPr>
        <p:txBody>
          <a:bodyPr wrap="square" lIns="0" tIns="0" rIns="0" bIns="0" rtlCol="0" anchor="t"/>
          <a:lstStyle/>
          <a:p>
            <a:endParaRPr lang="en-US" sz="2400" dirty="0"/>
          </a:p>
          <a:p>
            <a:r>
              <a:rPr lang="en-US" sz="2400" dirty="0"/>
              <a:t>Opportunities for future development include:</a:t>
            </a:r>
          </a:p>
          <a:p>
            <a:endParaRPr lang="en-US" sz="2400" dirty="0"/>
          </a:p>
          <a:p>
            <a:pPr marL="571500" indent="-571500">
              <a:buFontTx/>
              <a:buChar char="-"/>
            </a:pPr>
            <a:r>
              <a:rPr lang="en-US" sz="2400" dirty="0"/>
              <a:t>Enhancing tactile feedback with advanced haptics</a:t>
            </a:r>
          </a:p>
          <a:p>
            <a:pPr marL="571500" indent="-571500">
              <a:buFontTx/>
              <a:buChar char="-"/>
            </a:pPr>
            <a:endParaRPr lang="en-US" sz="2400" dirty="0"/>
          </a:p>
          <a:p>
            <a:pPr marL="571500" indent="-571500">
              <a:buFontTx/>
              <a:buChar char="-"/>
            </a:pPr>
            <a:r>
              <a:rPr lang="en-US" sz="2400" dirty="0"/>
              <a:t>Expanding use in remote education and diagnostics</a:t>
            </a:r>
          </a:p>
          <a:p>
            <a:pPr marL="571500" indent="-571500">
              <a:buFontTx/>
              <a:buChar char="-"/>
            </a:pPr>
            <a:endParaRPr lang="en-US" sz="2400" dirty="0"/>
          </a:p>
          <a:p>
            <a:pPr marL="571500" indent="-571500">
              <a:buFontTx/>
              <a:buChar char="-"/>
            </a:pPr>
            <a:r>
              <a:rPr lang="en-US" sz="2400" dirty="0"/>
              <a:t>Leveraging AI for adaptive learning environments</a:t>
            </a:r>
          </a:p>
          <a:p>
            <a:pPr marL="571500" indent="-571500">
              <a:buFontTx/>
              <a:buChar char="-"/>
            </a:pPr>
            <a:endParaRPr lang="en-US" sz="2400" dirty="0"/>
          </a:p>
          <a:p>
            <a:pPr marL="571500" indent="-571500">
              <a:buFontTx/>
              <a:buChar char="-"/>
            </a:pPr>
            <a:r>
              <a:rPr lang="en-US" sz="2400" dirty="0"/>
              <a:t>Creating cost-effective, cross-platform compatible tools</a:t>
            </a:r>
          </a:p>
          <a:p>
            <a:pPr marL="571500" indent="-571500">
              <a:buFontTx/>
              <a:buChar char="-"/>
            </a:pPr>
            <a:endParaRPr lang="en-US" sz="2400" dirty="0"/>
          </a:p>
          <a:p>
            <a:r>
              <a:rPr lang="en-US" sz="2400" dirty="0"/>
              <a:t>The future of AR and VR is deeply intertwined with the evolution of human-computer interaction.</a:t>
            </a:r>
          </a:p>
          <a:p>
            <a:pPr marL="0" indent="0" algn="l">
              <a:lnSpc>
                <a:spcPts val="2850"/>
              </a:lnSpc>
              <a:buNone/>
            </a:pPr>
            <a:endParaRPr lang="en-US" sz="1750" dirty="0"/>
          </a:p>
        </p:txBody>
      </p:sp>
      <p:pic>
        <p:nvPicPr>
          <p:cNvPr id="4" name="Picture 3">
            <a:extLst>
              <a:ext uri="{FF2B5EF4-FFF2-40B4-BE49-F238E27FC236}">
                <a16:creationId xmlns:a16="http://schemas.microsoft.com/office/drawing/2014/main" xmlns="" id="{0CE767C1-DE99-DB2B-28E7-76EE9DE74E42}"/>
              </a:ext>
            </a:extLst>
          </p:cNvPr>
          <p:cNvPicPr>
            <a:picLocks noChangeAspect="1"/>
          </p:cNvPicPr>
          <p:nvPr/>
        </p:nvPicPr>
        <p:blipFill>
          <a:blip r:embed="rId3"/>
          <a:stretch>
            <a:fillRect/>
          </a:stretch>
        </p:blipFill>
        <p:spPr>
          <a:xfrm>
            <a:off x="12459166" y="7795746"/>
            <a:ext cx="2057687" cy="3524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970701" y="721262"/>
            <a:ext cx="5670590" cy="708779"/>
          </a:xfrm>
          <a:prstGeom prst="rect">
            <a:avLst/>
          </a:prstGeom>
          <a:noFill/>
          <a:ln/>
        </p:spPr>
        <p:txBody>
          <a:bodyPr wrap="none" lIns="0" tIns="0" rIns="0" bIns="0" rtlCol="0" anchor="t"/>
          <a:lstStyle/>
          <a:p>
            <a:pPr marL="0" indent="0" algn="l">
              <a:lnSpc>
                <a:spcPts val="5550"/>
              </a:lnSpc>
              <a:buNone/>
            </a:pPr>
            <a:r>
              <a:rPr lang="en-US" sz="4450" u="sng" dirty="0">
                <a:solidFill>
                  <a:srgbClr val="3A3A3A"/>
                </a:solidFill>
                <a:latin typeface="Noto Serif Medium" pitchFamily="34" charset="0"/>
                <a:ea typeface="Noto Serif Medium" pitchFamily="34" charset="-122"/>
                <a:cs typeface="Noto Serif Medium" pitchFamily="34" charset="-120"/>
              </a:rPr>
              <a:t>References</a:t>
            </a:r>
            <a:endParaRPr lang="en-US" sz="4450" u="sng" dirty="0"/>
          </a:p>
        </p:txBody>
      </p:sp>
      <p:sp>
        <p:nvSpPr>
          <p:cNvPr id="3" name="Text 1"/>
          <p:cNvSpPr/>
          <p:nvPr/>
        </p:nvSpPr>
        <p:spPr>
          <a:xfrm>
            <a:off x="991938" y="2493112"/>
            <a:ext cx="13042821" cy="362903"/>
          </a:xfrm>
          <a:prstGeom prst="rect">
            <a:avLst/>
          </a:prstGeom>
          <a:noFill/>
          <a:ln/>
        </p:spPr>
        <p:txBody>
          <a:bodyPr wrap="none" lIns="0" tIns="0" rIns="0" bIns="0" rtlCol="0" anchor="t"/>
          <a:lstStyle/>
          <a:p>
            <a:pPr marL="342900" indent="-342900" algn="ctr">
              <a:lnSpc>
                <a:spcPts val="2850"/>
              </a:lnSpc>
              <a:buSzPct val="100000"/>
              <a:buFont typeface="+mj-lt"/>
              <a:buAutoNum type="arabicPeriod"/>
            </a:pPr>
            <a:r>
              <a:rPr lang="en-US" sz="2400" dirty="0">
                <a:latin typeface="Noto Serif" panose="02020600060500020200" pitchFamily="18" charset="0"/>
                <a:ea typeface="Noto Serif" panose="02020600060500020200" pitchFamily="18" charset="0"/>
                <a:cs typeface="Noto Serif" panose="02020600060500020200" pitchFamily="18" charset="0"/>
              </a:rPr>
              <a:t>Science Direct -https://www.sciencedirect.com/science/article</a:t>
            </a:r>
          </a:p>
        </p:txBody>
      </p:sp>
      <p:sp>
        <p:nvSpPr>
          <p:cNvPr id="4" name="Text 2"/>
          <p:cNvSpPr/>
          <p:nvPr/>
        </p:nvSpPr>
        <p:spPr>
          <a:xfrm>
            <a:off x="991938" y="2935311"/>
            <a:ext cx="13042821" cy="362903"/>
          </a:xfrm>
          <a:prstGeom prst="rect">
            <a:avLst/>
          </a:prstGeom>
          <a:noFill/>
          <a:ln/>
        </p:spPr>
        <p:txBody>
          <a:bodyPr wrap="none" lIns="0" tIns="0" rIns="0" bIns="0" rtlCol="0" anchor="t"/>
          <a:lstStyle/>
          <a:p>
            <a:pPr marL="342900" indent="-342900" algn="ctr">
              <a:lnSpc>
                <a:spcPts val="2850"/>
              </a:lnSpc>
              <a:buSzPct val="100000"/>
              <a:buFont typeface="+mj-lt"/>
              <a:buAutoNum type="arabicPeriod" startAt="2"/>
            </a:pPr>
            <a:r>
              <a:rPr lang="en-US" sz="2400" dirty="0">
                <a:latin typeface="Noto Serif" panose="02020600060500020200" pitchFamily="18" charset="0"/>
                <a:ea typeface="Noto Serif" panose="02020600060500020200" pitchFamily="18" charset="0"/>
                <a:cs typeface="Noto Serif" panose="02020600060500020200" pitchFamily="18" charset="0"/>
              </a:rPr>
              <a:t>GeeksforGeeks -https://www.geeksforgeeks.org/virtual-reality-vs-augmented-reality-whats-the-difference</a:t>
            </a:r>
            <a:r>
              <a:rPr lang="en-US" sz="2400" dirty="0"/>
              <a:t>/</a:t>
            </a:r>
          </a:p>
        </p:txBody>
      </p:sp>
      <p:sp>
        <p:nvSpPr>
          <p:cNvPr id="5" name="Text 3"/>
          <p:cNvSpPr/>
          <p:nvPr/>
        </p:nvSpPr>
        <p:spPr>
          <a:xfrm>
            <a:off x="991938" y="3402435"/>
            <a:ext cx="13042821" cy="362903"/>
          </a:xfrm>
          <a:prstGeom prst="rect">
            <a:avLst/>
          </a:prstGeom>
          <a:noFill/>
          <a:ln/>
        </p:spPr>
        <p:txBody>
          <a:bodyPr wrap="none" lIns="0" tIns="0" rIns="0" bIns="0" rtlCol="0" anchor="t"/>
          <a:lstStyle/>
          <a:p>
            <a:pPr marL="342900" indent="-342900" algn="ctr">
              <a:lnSpc>
                <a:spcPts val="2850"/>
              </a:lnSpc>
              <a:buSzPct val="100000"/>
              <a:buFont typeface="+mj-lt"/>
              <a:buAutoNum type="arabicPeriod" startAt="3"/>
            </a:pPr>
            <a:r>
              <a:rPr lang="en-US" sz="2400" dirty="0">
                <a:latin typeface="Noto Serif" panose="02020600060500020200" pitchFamily="18" charset="0"/>
                <a:ea typeface="Noto Serif" panose="02020600060500020200" pitchFamily="18" charset="0"/>
                <a:cs typeface="Noto Serif" panose="02020600060500020200" pitchFamily="18" charset="0"/>
              </a:rPr>
              <a:t>ARM-https://www.arm.com/markets/consumer-technologies/ar-vr</a:t>
            </a:r>
          </a:p>
        </p:txBody>
      </p:sp>
      <p:pic>
        <p:nvPicPr>
          <p:cNvPr id="9" name="Picture 8">
            <a:extLst>
              <a:ext uri="{FF2B5EF4-FFF2-40B4-BE49-F238E27FC236}">
                <a16:creationId xmlns:a16="http://schemas.microsoft.com/office/drawing/2014/main" xmlns="" id="{BAB14658-4B18-F3B8-981F-B7FCC166788F}"/>
              </a:ext>
            </a:extLst>
          </p:cNvPr>
          <p:cNvPicPr>
            <a:picLocks noChangeAspect="1"/>
          </p:cNvPicPr>
          <p:nvPr/>
        </p:nvPicPr>
        <p:blipFill>
          <a:blip r:embed="rId3"/>
          <a:stretch>
            <a:fillRect/>
          </a:stretch>
        </p:blipFill>
        <p:spPr>
          <a:xfrm>
            <a:off x="12572713" y="7774582"/>
            <a:ext cx="2057687" cy="3524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953195" y="3406021"/>
            <a:ext cx="5670590" cy="708779"/>
          </a:xfrm>
          <a:prstGeom prst="rect">
            <a:avLst/>
          </a:prstGeom>
          <a:noFill/>
          <a:ln/>
        </p:spPr>
        <p:txBody>
          <a:bodyPr wrap="none" lIns="0" tIns="0" rIns="0" bIns="0" rtlCol="0" anchor="t"/>
          <a:lstStyle/>
          <a:p>
            <a:pPr marL="0" indent="0" algn="l">
              <a:lnSpc>
                <a:spcPts val="5550"/>
              </a:lnSpc>
              <a:buNone/>
            </a:pPr>
            <a:r>
              <a:rPr lang="en-US" sz="8000" u="sng" dirty="0">
                <a:solidFill>
                  <a:srgbClr val="3A3A3A"/>
                </a:solidFill>
                <a:latin typeface="Noto Serif Medium" pitchFamily="34" charset="0"/>
                <a:ea typeface="Noto Serif Medium" pitchFamily="34" charset="-122"/>
                <a:cs typeface="Noto Serif Medium" pitchFamily="34" charset="-120"/>
              </a:rPr>
              <a:t>Thank</a:t>
            </a:r>
            <a:r>
              <a:rPr lang="en-US" sz="8000" dirty="0">
                <a:solidFill>
                  <a:srgbClr val="3A3A3A"/>
                </a:solidFill>
                <a:latin typeface="Noto Serif Medium" pitchFamily="34" charset="0"/>
                <a:ea typeface="Noto Serif Medium" pitchFamily="34" charset="-122"/>
                <a:cs typeface="Noto Serif Medium" pitchFamily="34" charset="-120"/>
              </a:rPr>
              <a:t> </a:t>
            </a:r>
            <a:r>
              <a:rPr lang="en-US" sz="8000" u="sng" dirty="0">
                <a:solidFill>
                  <a:srgbClr val="3A3A3A"/>
                </a:solidFill>
                <a:latin typeface="Noto Serif Medium" pitchFamily="34" charset="0"/>
                <a:ea typeface="Noto Serif Medium" pitchFamily="34" charset="-122"/>
                <a:cs typeface="Noto Serif Medium" pitchFamily="34" charset="-120"/>
              </a:rPr>
              <a:t>You</a:t>
            </a:r>
            <a:endParaRPr lang="en-US" sz="8000" u="sng" dirty="0"/>
          </a:p>
        </p:txBody>
      </p:sp>
      <p:pic>
        <p:nvPicPr>
          <p:cNvPr id="4" name="Picture 3">
            <a:extLst>
              <a:ext uri="{FF2B5EF4-FFF2-40B4-BE49-F238E27FC236}">
                <a16:creationId xmlns:a16="http://schemas.microsoft.com/office/drawing/2014/main" xmlns="" id="{F034BF4B-2850-B517-E311-D57AB1459441}"/>
              </a:ext>
            </a:extLst>
          </p:cNvPr>
          <p:cNvPicPr>
            <a:picLocks noChangeAspect="1"/>
          </p:cNvPicPr>
          <p:nvPr/>
        </p:nvPicPr>
        <p:blipFill>
          <a:blip r:embed="rId3"/>
          <a:stretch>
            <a:fillRect/>
          </a:stretch>
        </p:blipFill>
        <p:spPr>
          <a:xfrm>
            <a:off x="12572713" y="7752280"/>
            <a:ext cx="2057687" cy="352474"/>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703" y="670784"/>
            <a:ext cx="11703718" cy="1754326"/>
          </a:xfrm>
          <a:prstGeom prst="rect">
            <a:avLst/>
          </a:prstGeom>
        </p:spPr>
        <p:style>
          <a:lnRef idx="2">
            <a:schemeClr val="accent4"/>
          </a:lnRef>
          <a:fillRef idx="1">
            <a:schemeClr val="lt1"/>
          </a:fillRef>
          <a:effectRef idx="0">
            <a:schemeClr val="accent4"/>
          </a:effectRef>
          <a:fontRef idx="minor">
            <a:schemeClr val="dk1"/>
          </a:fontRef>
        </p:style>
        <p:txBody>
          <a:bodyPr wrap="square" lIns="91440" tIns="45720" rIns="91440" bIns="45720">
            <a:spAutoFit/>
          </a:bodyPr>
          <a:lstStyle/>
          <a:p>
            <a:pPr algn="ctr"/>
            <a:r>
              <a:rPr lang="en-US" sz="5400" b="1" i="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KONGU ENGINEERING COLLEGE</a:t>
            </a:r>
            <a:endParaRPr lang="en-US" sz="5400" b="1" i="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Smiley Face 2"/>
          <p:cNvSpPr/>
          <p:nvPr/>
        </p:nvSpPr>
        <p:spPr>
          <a:xfrm>
            <a:off x="1343463" y="1261546"/>
            <a:ext cx="1111349" cy="970672"/>
          </a:xfrm>
          <a:prstGeom prst="smileyFac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p:txBody>
      </p:sp>
      <p:sp>
        <p:nvSpPr>
          <p:cNvPr id="4" name="Smiley Face 3"/>
          <p:cNvSpPr/>
          <p:nvPr/>
        </p:nvSpPr>
        <p:spPr>
          <a:xfrm>
            <a:off x="11284902" y="1261546"/>
            <a:ext cx="1076782" cy="97067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4220305" y="2483004"/>
            <a:ext cx="10944665" cy="1107996"/>
          </a:xfrm>
          <a:prstGeom prst="rect">
            <a:avLst/>
          </a:prstGeom>
          <a:noFill/>
        </p:spPr>
        <p:txBody>
          <a:bodyPr wrap="square" rtlCol="0">
            <a:spAutoFit/>
          </a:bodyPr>
          <a:lstStyle/>
          <a:p>
            <a:r>
              <a:rPr lang="en-US" sz="6600" b="1" dirty="0" smtClean="0"/>
              <a:t>CAR </a:t>
            </a:r>
            <a:endParaRPr lang="en-US" sz="6600" b="1" dirty="0"/>
          </a:p>
        </p:txBody>
      </p:sp>
      <p:sp>
        <p:nvSpPr>
          <p:cNvPr id="10" name="TextBox 9"/>
          <p:cNvSpPr txBox="1"/>
          <p:nvPr/>
        </p:nvSpPr>
        <p:spPr>
          <a:xfrm>
            <a:off x="1343463" y="4051290"/>
            <a:ext cx="12108466" cy="1754326"/>
          </a:xfrm>
          <a:prstGeom prst="rect">
            <a:avLst/>
          </a:prstGeom>
          <a:noFill/>
        </p:spPr>
        <p:txBody>
          <a:bodyPr wrap="square" rtlCol="0">
            <a:spAutoFit/>
          </a:bodyPr>
          <a:lstStyle/>
          <a:p>
            <a:r>
              <a:rPr lang="en-US" sz="3600" dirty="0" smtClean="0"/>
              <a:t>NAME: </a:t>
            </a:r>
            <a:r>
              <a:rPr lang="en-US" sz="3600" dirty="0" err="1" smtClean="0"/>
              <a:t>R.Nadhin</a:t>
            </a:r>
            <a:endParaRPr lang="en-US" sz="3600" dirty="0" smtClean="0"/>
          </a:p>
          <a:p>
            <a:endParaRPr lang="en-US" sz="3600" dirty="0"/>
          </a:p>
          <a:p>
            <a:r>
              <a:rPr lang="en-US" sz="3600" dirty="0" smtClean="0"/>
              <a:t>Roll NO: 254378</a:t>
            </a:r>
            <a:endParaRPr lang="en-US" sz="3600" dirty="0"/>
          </a:p>
        </p:txBody>
      </p:sp>
      <p:sp>
        <p:nvSpPr>
          <p:cNvPr id="11" name="Tree"/>
          <p:cNvSpPr>
            <a:spLocks noEditPoints="1" noChangeArrowheads="1"/>
          </p:cNvSpPr>
          <p:nvPr/>
        </p:nvSpPr>
        <p:spPr bwMode="auto">
          <a:xfrm>
            <a:off x="9041709" y="2752723"/>
            <a:ext cx="3319975" cy="4351461"/>
          </a:xfrm>
          <a:custGeom>
            <a:avLst/>
            <a:gdLst>
              <a:gd name="G0" fmla="+- 0 0 0"/>
              <a:gd name="G1" fmla="*/ 18900 1 3"/>
              <a:gd name="G2" fmla="*/ 18900 2 3"/>
              <a:gd name="G3" fmla="+- 18900 0 0"/>
              <a:gd name="T0" fmla="*/ 10800 w 21600"/>
              <a:gd name="T1" fmla="*/ 0 h 21600"/>
              <a:gd name="T2" fmla="*/ 6171 w 21600"/>
              <a:gd name="T3" fmla="*/ 6300 h 21600"/>
              <a:gd name="T4" fmla="*/ 3086 w 21600"/>
              <a:gd name="T5" fmla="*/ 12600 h 21600"/>
              <a:gd name="T6" fmla="*/ 0 w 21600"/>
              <a:gd name="T7" fmla="*/ 18900 h 21600"/>
              <a:gd name="T8" fmla="*/ 15429 w 21600"/>
              <a:gd name="T9" fmla="*/ 6300 h 21600"/>
              <a:gd name="T10" fmla="*/ 18514 w 21600"/>
              <a:gd name="T11" fmla="*/ 12600 h 21600"/>
              <a:gd name="T12" fmla="*/ 21600 w 21600"/>
              <a:gd name="T13" fmla="*/ 18900 h 21600"/>
              <a:gd name="T14" fmla="*/ 17694720 60000 65536"/>
              <a:gd name="T15" fmla="*/ 11796480 60000 65536"/>
              <a:gd name="T16" fmla="*/ 11796480 60000 65536"/>
              <a:gd name="T17" fmla="*/ 11796480 60000 65536"/>
              <a:gd name="T18" fmla="*/ 0 60000 65536"/>
              <a:gd name="T19" fmla="*/ 0 60000 65536"/>
              <a:gd name="T20" fmla="*/ 0 60000 65536"/>
              <a:gd name="T21" fmla="*/ 761 w 21600"/>
              <a:gd name="T22" fmla="*/ 22454 h 21600"/>
              <a:gd name="T23" fmla="*/ 21069 w 21600"/>
              <a:gd name="T24" fmla="*/ 28282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0" y="18900"/>
                </a:moveTo>
                <a:lnTo>
                  <a:pt x="9257" y="18900"/>
                </a:lnTo>
                <a:lnTo>
                  <a:pt x="9257" y="21600"/>
                </a:lnTo>
                <a:lnTo>
                  <a:pt x="12343" y="21600"/>
                </a:lnTo>
                <a:lnTo>
                  <a:pt x="12343" y="18900"/>
                </a:lnTo>
                <a:lnTo>
                  <a:pt x="21600" y="18900"/>
                </a:lnTo>
                <a:lnTo>
                  <a:pt x="12343" y="12600"/>
                </a:lnTo>
                <a:lnTo>
                  <a:pt x="18514" y="12600"/>
                </a:lnTo>
                <a:lnTo>
                  <a:pt x="12343" y="6300"/>
                </a:lnTo>
                <a:lnTo>
                  <a:pt x="15429" y="6300"/>
                </a:lnTo>
                <a:lnTo>
                  <a:pt x="10800" y="0"/>
                </a:lnTo>
                <a:lnTo>
                  <a:pt x="6171" y="6300"/>
                </a:lnTo>
                <a:lnTo>
                  <a:pt x="9257" y="6300"/>
                </a:lnTo>
                <a:lnTo>
                  <a:pt x="3086" y="12600"/>
                </a:lnTo>
                <a:lnTo>
                  <a:pt x="9257" y="12600"/>
                </a:lnTo>
                <a:close/>
              </a:path>
            </a:pathLst>
          </a:custGeom>
          <a:solidFill>
            <a:srgbClr val="008000"/>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26031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Program Files (x86)\Microsoft Office\MEDIA\CAGCAT10\j0217698.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173" y="842289"/>
            <a:ext cx="6766560" cy="65576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56603" y="1125415"/>
            <a:ext cx="2996419" cy="646331"/>
          </a:xfrm>
          <a:prstGeom prst="rect">
            <a:avLst/>
          </a:prstGeom>
          <a:noFill/>
        </p:spPr>
        <p:txBody>
          <a:bodyPr wrap="square" rtlCol="0">
            <a:spAutoFit/>
          </a:bodyPr>
          <a:lstStyle/>
          <a:p>
            <a:r>
              <a:rPr lang="en-US" sz="3600" dirty="0" smtClean="0"/>
              <a:t>Car logo</a:t>
            </a:r>
            <a:endParaRPr lang="en-US" sz="3600" dirty="0"/>
          </a:p>
        </p:txBody>
      </p:sp>
    </p:spTree>
    <p:extLst>
      <p:ext uri="{BB962C8B-B14F-4D97-AF65-F5344CB8AC3E}">
        <p14:creationId xmlns:p14="http://schemas.microsoft.com/office/powerpoint/2010/main" val="23563583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08" y="832301"/>
            <a:ext cx="13631594" cy="6310166"/>
          </a:xfrm>
          <a:prstGeom prst="rect">
            <a:avLst/>
          </a:prstGeom>
        </p:spPr>
      </p:pic>
    </p:spTree>
    <p:extLst>
      <p:ext uri="{BB962C8B-B14F-4D97-AF65-F5344CB8AC3E}">
        <p14:creationId xmlns:p14="http://schemas.microsoft.com/office/powerpoint/2010/main" val="1556148051"/>
      </p:ext>
    </p:extLst>
  </p:cSld>
  <p:clrMapOvr>
    <a:masterClrMapping/>
  </p:clrMapOvr>
  <mc:AlternateContent xmlns:mc="http://schemas.openxmlformats.org/markup-compatibility/2006">
    <mc:Choice xmlns:p14="http://schemas.microsoft.com/office/powerpoint/2010/main" Requires="p14">
      <p:transition spd="slow" p14:dur="1500">
        <p:split orient="vert"/>
        <p:sndAc>
          <p:stSnd>
            <p:snd r:embed="rId2" name="laser.wav"/>
          </p:stSnd>
        </p:sndAc>
      </p:transition>
    </mc:Choice>
    <mc:Fallback>
      <p:transition spd="slow">
        <p:split orient="vert"/>
        <p:sndAc>
          <p:stSnd>
            <p:snd r:embed="rId2" name="laser.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6258" y="1645920"/>
            <a:ext cx="12154487" cy="461665"/>
          </a:xfrm>
          <a:prstGeom prst="rect">
            <a:avLst/>
          </a:prstGeom>
          <a:noFill/>
        </p:spPr>
        <p:txBody>
          <a:bodyPr wrap="square" rtlCol="0">
            <a:spAutoFit/>
          </a:bodyPr>
          <a:lstStyle/>
          <a:p>
            <a:r>
              <a:rPr lang="en-US" sz="2400" dirty="0" smtClean="0"/>
              <a:t>CAR ABOUT</a:t>
            </a:r>
            <a:endParaRPr lang="en-US" sz="2400" dirty="0"/>
          </a:p>
        </p:txBody>
      </p:sp>
      <p:sp>
        <p:nvSpPr>
          <p:cNvPr id="3" name="TextBox 2"/>
          <p:cNvSpPr txBox="1"/>
          <p:nvPr/>
        </p:nvSpPr>
        <p:spPr>
          <a:xfrm>
            <a:off x="2082018" y="2616591"/>
            <a:ext cx="8271804" cy="4524315"/>
          </a:xfrm>
          <a:prstGeom prst="rect">
            <a:avLst/>
          </a:prstGeom>
          <a:noFill/>
        </p:spPr>
        <p:txBody>
          <a:bodyPr wrap="square" rtlCol="0">
            <a:spAutoFit/>
          </a:bodyPr>
          <a:lstStyle/>
          <a:p>
            <a:r>
              <a:rPr lang="en-US" sz="9600" dirty="0" smtClean="0"/>
              <a:t>CAR DREAM OF MANY PEOPLE</a:t>
            </a:r>
            <a:endParaRPr lang="en-US" sz="9600" dirty="0"/>
          </a:p>
        </p:txBody>
      </p:sp>
    </p:spTree>
    <p:extLst>
      <p:ext uri="{BB962C8B-B14F-4D97-AF65-F5344CB8AC3E}">
        <p14:creationId xmlns:p14="http://schemas.microsoft.com/office/powerpoint/2010/main" val="2024154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46" y="740311"/>
            <a:ext cx="10912602" cy="6138339"/>
          </a:xfrm>
          <a:prstGeom prst="rect">
            <a:avLst/>
          </a:prstGeom>
        </p:spPr>
      </p:pic>
    </p:spTree>
    <p:extLst>
      <p:ext uri="{BB962C8B-B14F-4D97-AF65-F5344CB8AC3E}">
        <p14:creationId xmlns:p14="http://schemas.microsoft.com/office/powerpoint/2010/main" val="118723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69477" y="1786596"/>
            <a:ext cx="11000936" cy="369332"/>
          </a:xfrm>
          <a:prstGeom prst="rect">
            <a:avLst/>
          </a:prstGeom>
          <a:noFill/>
        </p:spPr>
        <p:txBody>
          <a:bodyPr wrap="square" rtlCol="0">
            <a:spAutoFit/>
          </a:bodyPr>
          <a:lstStyle/>
          <a:p>
            <a:r>
              <a:rPr lang="en-US" dirty="0" smtClean="0"/>
              <a:t>CAR</a:t>
            </a:r>
            <a:endParaRPr lang="en-US" dirty="0"/>
          </a:p>
        </p:txBody>
      </p:sp>
      <p:sp>
        <p:nvSpPr>
          <p:cNvPr id="3" name="TextBox 2"/>
          <p:cNvSpPr txBox="1"/>
          <p:nvPr/>
        </p:nvSpPr>
        <p:spPr>
          <a:xfrm>
            <a:off x="2855742" y="2968283"/>
            <a:ext cx="10016196" cy="1754326"/>
          </a:xfrm>
          <a:prstGeom prst="rect">
            <a:avLst/>
          </a:prstGeom>
          <a:noFill/>
        </p:spPr>
        <p:txBody>
          <a:bodyPr wrap="square" rtlCol="0">
            <a:spAutoFit/>
          </a:bodyPr>
          <a:lstStyle/>
          <a:p>
            <a:r>
              <a:rPr lang="en-US" sz="5400" dirty="0" smtClean="0"/>
              <a:t>CAR MORE OF HUMER USED</a:t>
            </a:r>
          </a:p>
          <a:p>
            <a:r>
              <a:rPr lang="en-US" sz="5400" dirty="0" smtClean="0"/>
              <a:t>THING DAY LIFE USED CAR</a:t>
            </a:r>
            <a:endParaRPr lang="en-US" sz="5400" dirty="0"/>
          </a:p>
        </p:txBody>
      </p:sp>
    </p:spTree>
    <p:extLst>
      <p:ext uri="{BB962C8B-B14F-4D97-AF65-F5344CB8AC3E}">
        <p14:creationId xmlns:p14="http://schemas.microsoft.com/office/powerpoint/2010/main" val="83426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119187"/>
            <a:ext cx="10058400" cy="5272278"/>
          </a:xfrm>
          <a:prstGeom prst="rect">
            <a:avLst/>
          </a:prstGeom>
        </p:spPr>
      </p:pic>
    </p:spTree>
    <p:extLst>
      <p:ext uri="{BB962C8B-B14F-4D97-AF65-F5344CB8AC3E}">
        <p14:creationId xmlns:p14="http://schemas.microsoft.com/office/powerpoint/2010/main" val="99531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741784" y="2184099"/>
            <a:ext cx="11263281" cy="592555"/>
          </a:xfrm>
          <a:prstGeom prst="rect">
            <a:avLst/>
          </a:prstGeom>
          <a:noFill/>
          <a:ln/>
        </p:spPr>
        <p:txBody>
          <a:bodyPr wrap="none" lIns="0" tIns="0" rIns="0" bIns="0" rtlCol="0" anchor="t"/>
          <a:lstStyle/>
          <a:p>
            <a:pPr marL="0" indent="0" algn="l">
              <a:lnSpc>
                <a:spcPts val="5550"/>
              </a:lnSpc>
              <a:buNone/>
            </a:pPr>
            <a:endParaRPr lang="en-US" sz="123400" u="sng" dirty="0"/>
          </a:p>
        </p:txBody>
      </p:sp>
      <p:sp>
        <p:nvSpPr>
          <p:cNvPr id="5" name="Text 3"/>
          <p:cNvSpPr/>
          <p:nvPr/>
        </p:nvSpPr>
        <p:spPr>
          <a:xfrm>
            <a:off x="1940312" y="2776654"/>
            <a:ext cx="9913434" cy="3635298"/>
          </a:xfrm>
          <a:prstGeom prst="rect">
            <a:avLst/>
          </a:prstGeom>
          <a:noFill/>
          <a:ln/>
        </p:spPr>
        <p:txBody>
          <a:bodyPr wrap="square" lIns="0" tIns="0" rIns="0" bIns="0" rtlCol="0" anchor="t"/>
          <a:lstStyle/>
          <a:p>
            <a:pPr>
              <a:lnSpc>
                <a:spcPts val="2850"/>
              </a:lnSpc>
            </a:pPr>
            <a:endParaRPr lang="en-US" sz="2800" dirty="0">
              <a:latin typeface="Noto Serif" panose="02020600060500020200" pitchFamily="18" charset="0"/>
              <a:ea typeface="Noto Serif" panose="02020600060500020200" pitchFamily="18" charset="0"/>
              <a:cs typeface="Noto Serif" panose="02020600060500020200" pitchFamily="18" charset="0"/>
            </a:endParaRPr>
          </a:p>
        </p:txBody>
      </p:sp>
      <p:pic>
        <p:nvPicPr>
          <p:cNvPr id="7" name="Picture 6">
            <a:extLst>
              <a:ext uri="{FF2B5EF4-FFF2-40B4-BE49-F238E27FC236}">
                <a16:creationId xmlns:a16="http://schemas.microsoft.com/office/drawing/2014/main" xmlns="" id="{75F11CDD-8CE8-221B-A102-A55C6886EF25}"/>
              </a:ext>
            </a:extLst>
          </p:cNvPr>
          <p:cNvPicPr>
            <a:picLocks noChangeAspect="1"/>
          </p:cNvPicPr>
          <p:nvPr/>
        </p:nvPicPr>
        <p:blipFill>
          <a:blip r:embed="rId3"/>
          <a:stretch>
            <a:fillRect/>
          </a:stretch>
        </p:blipFill>
        <p:spPr>
          <a:xfrm>
            <a:off x="11829659" y="7726891"/>
            <a:ext cx="2800741" cy="371527"/>
          </a:xfrm>
          <a:prstGeom prst="rect">
            <a:avLst/>
          </a:prstGeom>
        </p:spPr>
      </p:pic>
      <p:sp>
        <p:nvSpPr>
          <p:cNvPr id="3" name="TextBox 2"/>
          <p:cNvSpPr txBox="1"/>
          <p:nvPr/>
        </p:nvSpPr>
        <p:spPr>
          <a:xfrm>
            <a:off x="1940312" y="2940148"/>
            <a:ext cx="9623331" cy="4339650"/>
          </a:xfrm>
          <a:prstGeom prst="rect">
            <a:avLst/>
          </a:prstGeom>
          <a:noFill/>
        </p:spPr>
        <p:txBody>
          <a:bodyPr wrap="square" rtlCol="0">
            <a:spAutoFit/>
          </a:bodyPr>
          <a:lstStyle/>
          <a:p>
            <a:r>
              <a:rPr lang="en-US" sz="13800" b="1" dirty="0" smtClean="0"/>
              <a:t>THANK YOU</a:t>
            </a:r>
            <a:endParaRPr lang="en-US" sz="13800" b="1" dirty="0"/>
          </a:p>
        </p:txBody>
      </p:sp>
      <p:sp>
        <p:nvSpPr>
          <p:cNvPr id="4" name="Rectangle 3"/>
          <p:cNvSpPr/>
          <p:nvPr/>
        </p:nvSpPr>
        <p:spPr>
          <a:xfrm>
            <a:off x="2791598" y="1557046"/>
            <a:ext cx="7920759" cy="923330"/>
          </a:xfrm>
          <a:prstGeom prst="rect">
            <a:avLst/>
          </a:prstGeom>
        </p:spPr>
        <p:style>
          <a:lnRef idx="2">
            <a:schemeClr val="accent6"/>
          </a:lnRef>
          <a:fillRef idx="1">
            <a:schemeClr val="lt1"/>
          </a:fillRef>
          <a:effectRef idx="0">
            <a:schemeClr val="accent6"/>
          </a:effectRef>
          <a:fontRef idx="minor">
            <a:schemeClr val="dk1"/>
          </a:fontRef>
        </p:style>
        <p:txBody>
          <a:bodyPr wrap="none" lIns="91440" tIns="45720" rIns="91440" bIns="45720">
            <a:spAutoFit/>
          </a:bodyPr>
          <a:lstStyle/>
          <a:p>
            <a:pPr algn="ctr"/>
            <a:r>
              <a:rPr lang="en-US" sz="5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COME SOON PART 2</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383</TotalTime>
  <Words>313</Words>
  <Application>Microsoft Office PowerPoint</Application>
  <PresentationFormat>Custom</PresentationFormat>
  <Paragraphs>79</Paragraphs>
  <Slides>17</Slides>
  <Notes>8</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Aspect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Student</cp:lastModifiedBy>
  <cp:revision>17</cp:revision>
  <dcterms:created xsi:type="dcterms:W3CDTF">2025-05-18T18:27:45Z</dcterms:created>
  <dcterms:modified xsi:type="dcterms:W3CDTF">2025-07-10T09:18:11Z</dcterms:modified>
</cp:coreProperties>
</file>