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sldIdLst>
    <p:sldId id="256" r:id="rId3"/>
    <p:sldId id="257" r:id="rId4"/>
    <p:sldId id="258" r:id="rId5"/>
    <p:sldId id="261" r:id="rId6"/>
    <p:sldId id="260" r:id="rId7"/>
    <p:sldId id="259" r:id="rId8"/>
    <p:sldId id="263" r:id="rId9"/>
    <p:sldId id="262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7BBFE-7F7C-4167-9A9C-4F53793338E6}" type="doc">
      <dgm:prSet loTypeId="urn:microsoft.com/office/officeart/2005/8/layout/hChevron3" loCatId="process" qsTypeId="urn:microsoft.com/office/officeart/2005/8/quickstyle/3d9" qsCatId="3D" csTypeId="urn:microsoft.com/office/officeart/2005/8/colors/accent1_2" csCatId="accent1" phldr="1"/>
      <dgm:spPr/>
    </dgm:pt>
    <dgm:pt modelId="{A5BA2949-D085-416F-B0DA-FF391AC06A80}">
      <dgm:prSet phldrT="[Texto]" custT="1"/>
      <dgm:spPr/>
      <dgm:t>
        <a:bodyPr/>
        <a:lstStyle/>
        <a:p>
          <a:r>
            <a:rPr lang="pt-BR" sz="1900" dirty="0" smtClean="0"/>
            <a:t>Pedido</a:t>
          </a:r>
          <a:endParaRPr lang="pt-BR" sz="1900" dirty="0"/>
        </a:p>
      </dgm:t>
    </dgm:pt>
    <dgm:pt modelId="{A7B2ACA2-CF18-407F-A02C-B586F1C17947}" type="parTrans" cxnId="{2012CFA8-D4C1-45C2-A703-D2F274C04B2E}">
      <dgm:prSet/>
      <dgm:spPr/>
      <dgm:t>
        <a:bodyPr/>
        <a:lstStyle/>
        <a:p>
          <a:endParaRPr lang="pt-BR"/>
        </a:p>
      </dgm:t>
    </dgm:pt>
    <dgm:pt modelId="{6602EB2E-345D-499B-A913-42DECD742DCC}" type="sibTrans" cxnId="{2012CFA8-D4C1-45C2-A703-D2F274C04B2E}">
      <dgm:prSet/>
      <dgm:spPr/>
      <dgm:t>
        <a:bodyPr/>
        <a:lstStyle/>
        <a:p>
          <a:endParaRPr lang="pt-BR"/>
        </a:p>
      </dgm:t>
    </dgm:pt>
    <dgm:pt modelId="{F3D1793E-66BF-4DA4-B693-E33F89948844}">
      <dgm:prSet phldrT="[Texto]" custT="1"/>
      <dgm:spPr/>
      <dgm:t>
        <a:bodyPr/>
        <a:lstStyle/>
        <a:p>
          <a:r>
            <a:rPr lang="pt-BR" sz="1900" dirty="0" smtClean="0"/>
            <a:t>Planejamento</a:t>
          </a:r>
          <a:endParaRPr lang="pt-BR" sz="1900" dirty="0"/>
        </a:p>
      </dgm:t>
    </dgm:pt>
    <dgm:pt modelId="{A5A75A08-3B16-4AEA-A29A-54AE042E1BC1}" type="parTrans" cxnId="{B9986078-5196-4274-B32F-F929B4EA9319}">
      <dgm:prSet/>
      <dgm:spPr/>
      <dgm:t>
        <a:bodyPr/>
        <a:lstStyle/>
        <a:p>
          <a:endParaRPr lang="pt-BR"/>
        </a:p>
      </dgm:t>
    </dgm:pt>
    <dgm:pt modelId="{3736BAE5-BFBC-4266-B81C-8E780E2B991F}" type="sibTrans" cxnId="{B9986078-5196-4274-B32F-F929B4EA9319}">
      <dgm:prSet/>
      <dgm:spPr/>
      <dgm:t>
        <a:bodyPr/>
        <a:lstStyle/>
        <a:p>
          <a:endParaRPr lang="pt-BR"/>
        </a:p>
      </dgm:t>
    </dgm:pt>
    <dgm:pt modelId="{D81602A1-8F49-49C5-AD54-23A13B758F15}">
      <dgm:prSet phldrT="[Texto]" custT="1"/>
      <dgm:spPr/>
      <dgm:t>
        <a:bodyPr/>
        <a:lstStyle/>
        <a:p>
          <a:r>
            <a:rPr lang="pt-BR" sz="1900" dirty="0" smtClean="0"/>
            <a:t>Desenvolvimento</a:t>
          </a:r>
          <a:endParaRPr lang="pt-BR" sz="1900" dirty="0"/>
        </a:p>
      </dgm:t>
    </dgm:pt>
    <dgm:pt modelId="{0E2074A1-126F-4CD3-BE2F-F5E0BEB47BEF}" type="parTrans" cxnId="{E9E85AD0-E5B1-405C-A352-D7889981D9DB}">
      <dgm:prSet/>
      <dgm:spPr/>
      <dgm:t>
        <a:bodyPr/>
        <a:lstStyle/>
        <a:p>
          <a:endParaRPr lang="pt-BR"/>
        </a:p>
      </dgm:t>
    </dgm:pt>
    <dgm:pt modelId="{C9BB05DA-95DA-4199-87AB-82DDEE111A1A}" type="sibTrans" cxnId="{E9E85AD0-E5B1-405C-A352-D7889981D9DB}">
      <dgm:prSet/>
      <dgm:spPr/>
      <dgm:t>
        <a:bodyPr/>
        <a:lstStyle/>
        <a:p>
          <a:endParaRPr lang="pt-BR"/>
        </a:p>
      </dgm:t>
    </dgm:pt>
    <dgm:pt modelId="{A769E9D5-67B0-4B96-884B-00CC0C9315F2}">
      <dgm:prSet phldrT="[Texto]" custT="1"/>
      <dgm:spPr/>
      <dgm:t>
        <a:bodyPr/>
        <a:lstStyle/>
        <a:p>
          <a:r>
            <a:rPr lang="pt-BR" sz="1900" dirty="0" smtClean="0"/>
            <a:t>Aprovação final</a:t>
          </a:r>
          <a:endParaRPr lang="pt-BR" sz="1900" dirty="0"/>
        </a:p>
      </dgm:t>
    </dgm:pt>
    <dgm:pt modelId="{F6215AB6-2544-4275-B15D-DBC0588B2C9A}" type="parTrans" cxnId="{54929965-5A33-46DF-B972-091999B6102B}">
      <dgm:prSet/>
      <dgm:spPr/>
      <dgm:t>
        <a:bodyPr/>
        <a:lstStyle/>
        <a:p>
          <a:endParaRPr lang="pt-BR"/>
        </a:p>
      </dgm:t>
    </dgm:pt>
    <dgm:pt modelId="{4CF8ADAF-E459-458E-9445-58295EE0A1B6}" type="sibTrans" cxnId="{54929965-5A33-46DF-B972-091999B6102B}">
      <dgm:prSet/>
      <dgm:spPr/>
      <dgm:t>
        <a:bodyPr/>
        <a:lstStyle/>
        <a:p>
          <a:endParaRPr lang="pt-BR"/>
        </a:p>
      </dgm:t>
    </dgm:pt>
    <dgm:pt modelId="{CD039E0B-2531-4755-B0C3-16BFC3940D69}">
      <dgm:prSet phldrT="[Texto]" custT="1"/>
      <dgm:spPr/>
      <dgm:t>
        <a:bodyPr/>
        <a:lstStyle/>
        <a:p>
          <a:r>
            <a:rPr lang="pt-BR" sz="1900" dirty="0" smtClean="0"/>
            <a:t>Entrega</a:t>
          </a:r>
          <a:endParaRPr lang="pt-BR" sz="1900" dirty="0"/>
        </a:p>
      </dgm:t>
    </dgm:pt>
    <dgm:pt modelId="{E3E47D02-D884-4CC3-9C96-CE2BDD5948E2}" type="parTrans" cxnId="{84699EA9-FCD8-479E-BA48-1B26A7A4EEB7}">
      <dgm:prSet/>
      <dgm:spPr/>
      <dgm:t>
        <a:bodyPr/>
        <a:lstStyle/>
        <a:p>
          <a:endParaRPr lang="pt-BR"/>
        </a:p>
      </dgm:t>
    </dgm:pt>
    <dgm:pt modelId="{D6031A15-0B31-47D6-B700-3C989BDDCAC3}" type="sibTrans" cxnId="{84699EA9-FCD8-479E-BA48-1B26A7A4EEB7}">
      <dgm:prSet/>
      <dgm:spPr/>
      <dgm:t>
        <a:bodyPr/>
        <a:lstStyle/>
        <a:p>
          <a:endParaRPr lang="pt-BR"/>
        </a:p>
      </dgm:t>
    </dgm:pt>
    <dgm:pt modelId="{BC72BB90-9B32-4CF8-AE0D-F55FFE6390B8}" type="pres">
      <dgm:prSet presAssocID="{D467BBFE-7F7C-4167-9A9C-4F53793338E6}" presName="Name0" presStyleCnt="0">
        <dgm:presLayoutVars>
          <dgm:dir/>
          <dgm:resizeHandles val="exact"/>
        </dgm:presLayoutVars>
      </dgm:prSet>
      <dgm:spPr/>
    </dgm:pt>
    <dgm:pt modelId="{1B591545-29A5-49BF-88F8-1337B0E0F496}" type="pres">
      <dgm:prSet presAssocID="{A5BA2949-D085-416F-B0DA-FF391AC06A80}" presName="parTxOnly" presStyleLbl="node1" presStyleIdx="0" presStyleCnt="5" custScaleX="9174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A7D902-B1A1-4A6A-B90A-608386FF6749}" type="pres">
      <dgm:prSet presAssocID="{6602EB2E-345D-499B-A913-42DECD742DCC}" presName="parSpace" presStyleCnt="0"/>
      <dgm:spPr/>
    </dgm:pt>
    <dgm:pt modelId="{B5D61847-6D60-453B-889E-392F720064F7}" type="pres">
      <dgm:prSet presAssocID="{F3D1793E-66BF-4DA4-B693-E33F89948844}" presName="parTxOnly" presStyleLbl="node1" presStyleIdx="1" presStyleCnt="5" custScaleX="12058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F5EBAB-02A0-4063-AFB8-6DCED02ED7E3}" type="pres">
      <dgm:prSet presAssocID="{3736BAE5-BFBC-4266-B81C-8E780E2B991F}" presName="parSpace" presStyleCnt="0"/>
      <dgm:spPr/>
    </dgm:pt>
    <dgm:pt modelId="{BB193C70-68A4-4537-9A46-7682619BAFD7}" type="pres">
      <dgm:prSet presAssocID="{D81602A1-8F49-49C5-AD54-23A13B758F15}" presName="parTxOnly" presStyleLbl="node1" presStyleIdx="2" presStyleCnt="5" custScaleX="13762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45CE6BD-D41D-43FF-A1EA-F8F1D00D57A6}" type="pres">
      <dgm:prSet presAssocID="{C9BB05DA-95DA-4199-87AB-82DDEE111A1A}" presName="parSpace" presStyleCnt="0"/>
      <dgm:spPr/>
    </dgm:pt>
    <dgm:pt modelId="{2D8964F0-9922-4A6F-B0AB-E66D2725EA78}" type="pres">
      <dgm:prSet presAssocID="{A769E9D5-67B0-4B96-884B-00CC0C9315F2}" presName="parTxOnly" presStyleLbl="node1" presStyleIdx="3" presStyleCnt="5" custScaleX="10405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DC3F6F-D5A0-4FE8-8BCC-6EC7050DAD7B}" type="pres">
      <dgm:prSet presAssocID="{4CF8ADAF-E459-458E-9445-58295EE0A1B6}" presName="parSpace" presStyleCnt="0"/>
      <dgm:spPr/>
    </dgm:pt>
    <dgm:pt modelId="{22997A91-938D-4071-A52F-2F9D90899C39}" type="pres">
      <dgm:prSet presAssocID="{CD039E0B-2531-4755-B0C3-16BFC3940D6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012CFA8-D4C1-45C2-A703-D2F274C04B2E}" srcId="{D467BBFE-7F7C-4167-9A9C-4F53793338E6}" destId="{A5BA2949-D085-416F-B0DA-FF391AC06A80}" srcOrd="0" destOrd="0" parTransId="{A7B2ACA2-CF18-407F-A02C-B586F1C17947}" sibTransId="{6602EB2E-345D-499B-A913-42DECD742DCC}"/>
    <dgm:cxn modelId="{B9986078-5196-4274-B32F-F929B4EA9319}" srcId="{D467BBFE-7F7C-4167-9A9C-4F53793338E6}" destId="{F3D1793E-66BF-4DA4-B693-E33F89948844}" srcOrd="1" destOrd="0" parTransId="{A5A75A08-3B16-4AEA-A29A-54AE042E1BC1}" sibTransId="{3736BAE5-BFBC-4266-B81C-8E780E2B991F}"/>
    <dgm:cxn modelId="{54929965-5A33-46DF-B972-091999B6102B}" srcId="{D467BBFE-7F7C-4167-9A9C-4F53793338E6}" destId="{A769E9D5-67B0-4B96-884B-00CC0C9315F2}" srcOrd="3" destOrd="0" parTransId="{F6215AB6-2544-4275-B15D-DBC0588B2C9A}" sibTransId="{4CF8ADAF-E459-458E-9445-58295EE0A1B6}"/>
    <dgm:cxn modelId="{D9C54311-3BFA-463D-A778-66AC4D6F004E}" type="presOf" srcId="{D81602A1-8F49-49C5-AD54-23A13B758F15}" destId="{BB193C70-68A4-4537-9A46-7682619BAFD7}" srcOrd="0" destOrd="0" presId="urn:microsoft.com/office/officeart/2005/8/layout/hChevron3"/>
    <dgm:cxn modelId="{90C3C834-ABD6-4FF2-96D6-90BDEDD170FE}" type="presOf" srcId="{F3D1793E-66BF-4DA4-B693-E33F89948844}" destId="{B5D61847-6D60-453B-889E-392F720064F7}" srcOrd="0" destOrd="0" presId="urn:microsoft.com/office/officeart/2005/8/layout/hChevron3"/>
    <dgm:cxn modelId="{DC37706B-AEED-46C2-85B1-B4C6EB5F73E9}" type="presOf" srcId="{A5BA2949-D085-416F-B0DA-FF391AC06A80}" destId="{1B591545-29A5-49BF-88F8-1337B0E0F496}" srcOrd="0" destOrd="0" presId="urn:microsoft.com/office/officeart/2005/8/layout/hChevron3"/>
    <dgm:cxn modelId="{2DD261A7-F727-4F15-ADEA-EACA0D88644F}" type="presOf" srcId="{A769E9D5-67B0-4B96-884B-00CC0C9315F2}" destId="{2D8964F0-9922-4A6F-B0AB-E66D2725EA78}" srcOrd="0" destOrd="0" presId="urn:microsoft.com/office/officeart/2005/8/layout/hChevron3"/>
    <dgm:cxn modelId="{24DF054C-8185-4153-90C5-A49390EE4E5C}" type="presOf" srcId="{CD039E0B-2531-4755-B0C3-16BFC3940D69}" destId="{22997A91-938D-4071-A52F-2F9D90899C39}" srcOrd="0" destOrd="0" presId="urn:microsoft.com/office/officeart/2005/8/layout/hChevron3"/>
    <dgm:cxn modelId="{84699EA9-FCD8-479E-BA48-1B26A7A4EEB7}" srcId="{D467BBFE-7F7C-4167-9A9C-4F53793338E6}" destId="{CD039E0B-2531-4755-B0C3-16BFC3940D69}" srcOrd="4" destOrd="0" parTransId="{E3E47D02-D884-4CC3-9C96-CE2BDD5948E2}" sibTransId="{D6031A15-0B31-47D6-B700-3C989BDDCAC3}"/>
    <dgm:cxn modelId="{5BAFC8F8-9E13-47C3-A266-F5446ADED905}" type="presOf" srcId="{D467BBFE-7F7C-4167-9A9C-4F53793338E6}" destId="{BC72BB90-9B32-4CF8-AE0D-F55FFE6390B8}" srcOrd="0" destOrd="0" presId="urn:microsoft.com/office/officeart/2005/8/layout/hChevron3"/>
    <dgm:cxn modelId="{E9E85AD0-E5B1-405C-A352-D7889981D9DB}" srcId="{D467BBFE-7F7C-4167-9A9C-4F53793338E6}" destId="{D81602A1-8F49-49C5-AD54-23A13B758F15}" srcOrd="2" destOrd="0" parTransId="{0E2074A1-126F-4CD3-BE2F-F5E0BEB47BEF}" sibTransId="{C9BB05DA-95DA-4199-87AB-82DDEE111A1A}"/>
    <dgm:cxn modelId="{0100146E-01D5-4669-897F-BA524EDF40F0}" type="presParOf" srcId="{BC72BB90-9B32-4CF8-AE0D-F55FFE6390B8}" destId="{1B591545-29A5-49BF-88F8-1337B0E0F496}" srcOrd="0" destOrd="0" presId="urn:microsoft.com/office/officeart/2005/8/layout/hChevron3"/>
    <dgm:cxn modelId="{7CED0ABE-898B-4FB9-A02B-BA92363A142C}" type="presParOf" srcId="{BC72BB90-9B32-4CF8-AE0D-F55FFE6390B8}" destId="{31A7D902-B1A1-4A6A-B90A-608386FF6749}" srcOrd="1" destOrd="0" presId="urn:microsoft.com/office/officeart/2005/8/layout/hChevron3"/>
    <dgm:cxn modelId="{26178C63-2F90-42DD-9AB0-2A7CD0C3838D}" type="presParOf" srcId="{BC72BB90-9B32-4CF8-AE0D-F55FFE6390B8}" destId="{B5D61847-6D60-453B-889E-392F720064F7}" srcOrd="2" destOrd="0" presId="urn:microsoft.com/office/officeart/2005/8/layout/hChevron3"/>
    <dgm:cxn modelId="{E6D4B9FF-490C-4E8C-9B47-8C2DDE7630B1}" type="presParOf" srcId="{BC72BB90-9B32-4CF8-AE0D-F55FFE6390B8}" destId="{75F5EBAB-02A0-4063-AFB8-6DCED02ED7E3}" srcOrd="3" destOrd="0" presId="urn:microsoft.com/office/officeart/2005/8/layout/hChevron3"/>
    <dgm:cxn modelId="{472A962B-CF0B-4C24-ADA4-BC770FE1F4AF}" type="presParOf" srcId="{BC72BB90-9B32-4CF8-AE0D-F55FFE6390B8}" destId="{BB193C70-68A4-4537-9A46-7682619BAFD7}" srcOrd="4" destOrd="0" presId="urn:microsoft.com/office/officeart/2005/8/layout/hChevron3"/>
    <dgm:cxn modelId="{5F07E05E-2BF6-47F0-8A3D-BAD1BFF99A07}" type="presParOf" srcId="{BC72BB90-9B32-4CF8-AE0D-F55FFE6390B8}" destId="{245CE6BD-D41D-43FF-A1EA-F8F1D00D57A6}" srcOrd="5" destOrd="0" presId="urn:microsoft.com/office/officeart/2005/8/layout/hChevron3"/>
    <dgm:cxn modelId="{779A7B37-3410-4004-BB8E-1D98D8F23259}" type="presParOf" srcId="{BC72BB90-9B32-4CF8-AE0D-F55FFE6390B8}" destId="{2D8964F0-9922-4A6F-B0AB-E66D2725EA78}" srcOrd="6" destOrd="0" presId="urn:microsoft.com/office/officeart/2005/8/layout/hChevron3"/>
    <dgm:cxn modelId="{5FC240AB-6DE7-4B4D-A4B8-C820B9EE31F3}" type="presParOf" srcId="{BC72BB90-9B32-4CF8-AE0D-F55FFE6390B8}" destId="{ADDC3F6F-D5A0-4FE8-8BCC-6EC7050DAD7B}" srcOrd="7" destOrd="0" presId="urn:microsoft.com/office/officeart/2005/8/layout/hChevron3"/>
    <dgm:cxn modelId="{94081E3D-046E-4173-8973-25564CF63A9E}" type="presParOf" srcId="{BC72BB90-9B32-4CF8-AE0D-F55FFE6390B8}" destId="{22997A91-938D-4071-A52F-2F9D90899C3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40315B-FD2F-4DDF-AF49-3391EFDF35AE}" type="doc">
      <dgm:prSet loTypeId="urn:microsoft.com/office/officeart/2005/8/layout/hProcess4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AAC225-BCAD-4ECF-9EFB-D0056E582EEE}">
      <dgm:prSet phldrT="[Texto]"/>
      <dgm:spPr/>
      <dgm:t>
        <a:bodyPr/>
        <a:lstStyle/>
        <a:p>
          <a:r>
            <a:rPr lang="pt-BR" dirty="0" smtClean="0"/>
            <a:t>Doc. Requisitos</a:t>
          </a:r>
          <a:endParaRPr lang="pt-BR" dirty="0"/>
        </a:p>
      </dgm:t>
    </dgm:pt>
    <dgm:pt modelId="{C1E58DAA-B16F-4808-9918-8E3FC0ACB7F8}" type="parTrans" cxnId="{5586729A-64EB-4E28-9FFC-E34661755784}">
      <dgm:prSet/>
      <dgm:spPr/>
      <dgm:t>
        <a:bodyPr/>
        <a:lstStyle/>
        <a:p>
          <a:endParaRPr lang="pt-BR"/>
        </a:p>
      </dgm:t>
    </dgm:pt>
    <dgm:pt modelId="{67D75EDA-6B72-4240-BD78-A0DD3B34ADE3}" type="sibTrans" cxnId="{5586729A-64EB-4E28-9FFC-E34661755784}">
      <dgm:prSet/>
      <dgm:spPr/>
      <dgm:t>
        <a:bodyPr/>
        <a:lstStyle/>
        <a:p>
          <a:endParaRPr lang="pt-BR"/>
        </a:p>
      </dgm:t>
    </dgm:pt>
    <dgm:pt modelId="{3CCF95E2-E516-49CE-9D14-A39438071AC9}">
      <dgm:prSet phldrT="[Texto]"/>
      <dgm:spPr/>
      <dgm:t>
        <a:bodyPr/>
        <a:lstStyle/>
        <a:p>
          <a:r>
            <a:rPr lang="pt-BR" dirty="0" smtClean="0"/>
            <a:t>Itens de </a:t>
          </a:r>
          <a:r>
            <a:rPr lang="pt-BR" dirty="0" err="1" smtClean="0"/>
            <a:t>Backlog</a:t>
          </a:r>
          <a:endParaRPr lang="pt-BR" dirty="0"/>
        </a:p>
      </dgm:t>
    </dgm:pt>
    <dgm:pt modelId="{EF557762-BD64-440B-9ABD-1B27960741D5}" type="parTrans" cxnId="{63B5F2AC-0D48-4BD2-A17D-077A804DC783}">
      <dgm:prSet/>
      <dgm:spPr/>
      <dgm:t>
        <a:bodyPr/>
        <a:lstStyle/>
        <a:p>
          <a:endParaRPr lang="pt-BR"/>
        </a:p>
      </dgm:t>
    </dgm:pt>
    <dgm:pt modelId="{D488128E-219E-4AAB-96D4-AD42A14A8F5C}" type="sibTrans" cxnId="{63B5F2AC-0D48-4BD2-A17D-077A804DC783}">
      <dgm:prSet/>
      <dgm:spPr/>
      <dgm:t>
        <a:bodyPr/>
        <a:lstStyle/>
        <a:p>
          <a:endParaRPr lang="pt-BR"/>
        </a:p>
      </dgm:t>
    </dgm:pt>
    <dgm:pt modelId="{8668ABBC-BAFE-4512-88BB-53C8A5815F5E}">
      <dgm:prSet phldrT="[Texto]"/>
      <dgm:spPr/>
      <dgm:t>
        <a:bodyPr/>
        <a:lstStyle/>
        <a:p>
          <a:r>
            <a:rPr lang="pt-BR" dirty="0" smtClean="0"/>
            <a:t>Análise </a:t>
          </a:r>
          <a:endParaRPr lang="pt-BR" dirty="0"/>
        </a:p>
      </dgm:t>
    </dgm:pt>
    <dgm:pt modelId="{7DA5EE28-4914-40FA-801A-2B37A82B958B}" type="parTrans" cxnId="{462FE26E-9294-4292-B64A-0AB0D984690F}">
      <dgm:prSet/>
      <dgm:spPr/>
      <dgm:t>
        <a:bodyPr/>
        <a:lstStyle/>
        <a:p>
          <a:endParaRPr lang="pt-BR"/>
        </a:p>
      </dgm:t>
    </dgm:pt>
    <dgm:pt modelId="{592AE92A-39D6-4AF3-ACF2-FC9C47C038CB}" type="sibTrans" cxnId="{462FE26E-9294-4292-B64A-0AB0D984690F}">
      <dgm:prSet/>
      <dgm:spPr/>
      <dgm:t>
        <a:bodyPr/>
        <a:lstStyle/>
        <a:p>
          <a:endParaRPr lang="pt-BR"/>
        </a:p>
      </dgm:t>
    </dgm:pt>
    <dgm:pt modelId="{B8802676-BD6E-4CFF-B522-21E3E4D48CBC}">
      <dgm:prSet phldrT="[Texto]"/>
      <dgm:spPr/>
      <dgm:t>
        <a:bodyPr/>
        <a:lstStyle/>
        <a:p>
          <a:r>
            <a:rPr lang="pt-BR" dirty="0" smtClean="0"/>
            <a:t>Código</a:t>
          </a:r>
          <a:endParaRPr lang="pt-BR" dirty="0"/>
        </a:p>
      </dgm:t>
    </dgm:pt>
    <dgm:pt modelId="{DBA451BA-8F7F-4486-8425-1F8740B31B33}" type="parTrans" cxnId="{551FDE9B-3ADE-4200-8017-B3FFC4771B18}">
      <dgm:prSet/>
      <dgm:spPr/>
      <dgm:t>
        <a:bodyPr/>
        <a:lstStyle/>
        <a:p>
          <a:endParaRPr lang="pt-BR"/>
        </a:p>
      </dgm:t>
    </dgm:pt>
    <dgm:pt modelId="{9A255852-39AE-4F1C-BBB7-3E81B58DECD6}" type="sibTrans" cxnId="{551FDE9B-3ADE-4200-8017-B3FFC4771B18}">
      <dgm:prSet/>
      <dgm:spPr/>
      <dgm:t>
        <a:bodyPr/>
        <a:lstStyle/>
        <a:p>
          <a:endParaRPr lang="pt-BR"/>
        </a:p>
      </dgm:t>
    </dgm:pt>
    <dgm:pt modelId="{BB8D8194-E6F4-454F-9E4F-4124B0E50FDA}">
      <dgm:prSet phldrT="[Texto]"/>
      <dgm:spPr/>
      <dgm:t>
        <a:bodyPr/>
        <a:lstStyle/>
        <a:p>
          <a:r>
            <a:rPr lang="pt-BR" dirty="0" smtClean="0"/>
            <a:t>Ambiente</a:t>
          </a:r>
          <a:endParaRPr lang="pt-BR" dirty="0"/>
        </a:p>
      </dgm:t>
    </dgm:pt>
    <dgm:pt modelId="{38A8F94E-0317-4268-96CE-9BE08E2E888C}" type="parTrans" cxnId="{416BCB37-60A0-4D26-A7E9-6C76C24D9FD4}">
      <dgm:prSet/>
      <dgm:spPr/>
      <dgm:t>
        <a:bodyPr/>
        <a:lstStyle/>
        <a:p>
          <a:endParaRPr lang="pt-BR"/>
        </a:p>
      </dgm:t>
    </dgm:pt>
    <dgm:pt modelId="{3F920DD5-B2C4-46D1-8C67-C44348777E29}" type="sibTrans" cxnId="{416BCB37-60A0-4D26-A7E9-6C76C24D9FD4}">
      <dgm:prSet/>
      <dgm:spPr/>
      <dgm:t>
        <a:bodyPr/>
        <a:lstStyle/>
        <a:p>
          <a:endParaRPr lang="pt-BR"/>
        </a:p>
      </dgm:t>
    </dgm:pt>
    <dgm:pt modelId="{3B50AA1A-C7C8-4854-A28E-9D1CDD82719A}">
      <dgm:prSet phldrT="[Texto]"/>
      <dgm:spPr/>
      <dgm:t>
        <a:bodyPr/>
        <a:lstStyle/>
        <a:p>
          <a:r>
            <a:rPr lang="pt-BR" dirty="0" smtClean="0"/>
            <a:t>entrega</a:t>
          </a:r>
          <a:endParaRPr lang="pt-BR" dirty="0"/>
        </a:p>
      </dgm:t>
    </dgm:pt>
    <dgm:pt modelId="{EFD086DD-AF6C-4D04-BAFF-1AFC87D0168E}" type="parTrans" cxnId="{6D6D7A14-DDA5-4E2B-ACF6-F0D64FA65F86}">
      <dgm:prSet/>
      <dgm:spPr/>
      <dgm:t>
        <a:bodyPr/>
        <a:lstStyle/>
        <a:p>
          <a:endParaRPr lang="pt-BR"/>
        </a:p>
      </dgm:t>
    </dgm:pt>
    <dgm:pt modelId="{2FA89068-69E8-469F-9CE0-C19D1F3C9B68}" type="sibTrans" cxnId="{6D6D7A14-DDA5-4E2B-ACF6-F0D64FA65F86}">
      <dgm:prSet/>
      <dgm:spPr/>
      <dgm:t>
        <a:bodyPr/>
        <a:lstStyle/>
        <a:p>
          <a:endParaRPr lang="pt-BR"/>
        </a:p>
      </dgm:t>
    </dgm:pt>
    <dgm:pt modelId="{3FB06C87-C193-4F29-852A-7F7F3285B477}">
      <dgm:prSet phldrT="[Texto]"/>
      <dgm:spPr/>
      <dgm:t>
        <a:bodyPr/>
        <a:lstStyle/>
        <a:p>
          <a:r>
            <a:rPr lang="pt-BR" dirty="0" smtClean="0"/>
            <a:t>Produto</a:t>
          </a:r>
          <a:endParaRPr lang="pt-BR" dirty="0"/>
        </a:p>
      </dgm:t>
    </dgm:pt>
    <dgm:pt modelId="{FE096DC4-376E-4BB1-AE6A-48B7A1F7657C}" type="parTrans" cxnId="{3C96DD52-1870-46B2-9D8D-4DA8F2BD1DB7}">
      <dgm:prSet/>
      <dgm:spPr/>
      <dgm:t>
        <a:bodyPr/>
        <a:lstStyle/>
        <a:p>
          <a:endParaRPr lang="pt-BR"/>
        </a:p>
      </dgm:t>
    </dgm:pt>
    <dgm:pt modelId="{E67D383F-1964-48BE-82EE-52AEAF8368FC}" type="sibTrans" cxnId="{3C96DD52-1870-46B2-9D8D-4DA8F2BD1DB7}">
      <dgm:prSet/>
      <dgm:spPr/>
      <dgm:t>
        <a:bodyPr/>
        <a:lstStyle/>
        <a:p>
          <a:endParaRPr lang="pt-BR"/>
        </a:p>
      </dgm:t>
    </dgm:pt>
    <dgm:pt modelId="{5B794B03-834B-46F0-876A-DCCBE2D50183}">
      <dgm:prSet phldrT="[Texto]"/>
      <dgm:spPr/>
      <dgm:t>
        <a:bodyPr/>
        <a:lstStyle/>
        <a:p>
          <a:r>
            <a:rPr lang="pt-BR" dirty="0" smtClean="0"/>
            <a:t>implantação</a:t>
          </a:r>
          <a:endParaRPr lang="pt-BR" dirty="0"/>
        </a:p>
      </dgm:t>
    </dgm:pt>
    <dgm:pt modelId="{16A3817E-57B7-477D-95C5-9C34FCF07403}" type="parTrans" cxnId="{686253AC-0645-457F-9E2B-35831473BE79}">
      <dgm:prSet/>
      <dgm:spPr/>
      <dgm:t>
        <a:bodyPr/>
        <a:lstStyle/>
        <a:p>
          <a:endParaRPr lang="pt-BR"/>
        </a:p>
      </dgm:t>
    </dgm:pt>
    <dgm:pt modelId="{5F0B3642-BAD2-4409-9227-235F63AC12EA}" type="sibTrans" cxnId="{686253AC-0645-457F-9E2B-35831473BE79}">
      <dgm:prSet/>
      <dgm:spPr/>
      <dgm:t>
        <a:bodyPr/>
        <a:lstStyle/>
        <a:p>
          <a:endParaRPr lang="pt-BR"/>
        </a:p>
      </dgm:t>
    </dgm:pt>
    <dgm:pt modelId="{7630BFD3-6632-4B4D-9561-1636DC327D89}">
      <dgm:prSet phldrT="[Texto]"/>
      <dgm:spPr/>
      <dgm:t>
        <a:bodyPr/>
        <a:lstStyle/>
        <a:p>
          <a:r>
            <a:rPr lang="pt-BR" dirty="0" smtClean="0"/>
            <a:t>Feedback</a:t>
          </a:r>
          <a:endParaRPr lang="pt-BR" dirty="0"/>
        </a:p>
      </dgm:t>
    </dgm:pt>
    <dgm:pt modelId="{43C9B0CA-2BF4-4EE8-8C9C-16EDB711574C}" type="parTrans" cxnId="{291DD647-857F-4C2C-98F4-AB76955006CC}">
      <dgm:prSet/>
      <dgm:spPr/>
      <dgm:t>
        <a:bodyPr/>
        <a:lstStyle/>
        <a:p>
          <a:endParaRPr lang="pt-BR"/>
        </a:p>
      </dgm:t>
    </dgm:pt>
    <dgm:pt modelId="{E59E9D84-4339-4C7E-91E5-133FA9854A29}" type="sibTrans" cxnId="{291DD647-857F-4C2C-98F4-AB76955006CC}">
      <dgm:prSet/>
      <dgm:spPr/>
      <dgm:t>
        <a:bodyPr/>
        <a:lstStyle/>
        <a:p>
          <a:endParaRPr lang="pt-BR"/>
        </a:p>
      </dgm:t>
    </dgm:pt>
    <dgm:pt modelId="{D4A6A0FC-1840-4BDE-840D-D0667C884CE7}">
      <dgm:prSet phldrT="[Texto]"/>
      <dgm:spPr/>
      <dgm:t>
        <a:bodyPr/>
        <a:lstStyle/>
        <a:p>
          <a:r>
            <a:rPr lang="pt-BR" dirty="0" smtClean="0"/>
            <a:t>Levantamento de Requisitos</a:t>
          </a:r>
          <a:endParaRPr lang="pt-BR" dirty="0"/>
        </a:p>
      </dgm:t>
    </dgm:pt>
    <dgm:pt modelId="{376B16A8-578A-4D0D-8BCB-B7531F1B17B8}" type="parTrans" cxnId="{31C1D9B2-D611-4576-814A-20793EBBC392}">
      <dgm:prSet/>
      <dgm:spPr/>
      <dgm:t>
        <a:bodyPr/>
        <a:lstStyle/>
        <a:p>
          <a:endParaRPr lang="pt-BR"/>
        </a:p>
      </dgm:t>
    </dgm:pt>
    <dgm:pt modelId="{80C50D16-8721-4E2A-B349-D92BB5824216}" type="sibTrans" cxnId="{31C1D9B2-D611-4576-814A-20793EBBC392}">
      <dgm:prSet/>
      <dgm:spPr/>
      <dgm:t>
        <a:bodyPr/>
        <a:lstStyle/>
        <a:p>
          <a:endParaRPr lang="pt-BR"/>
        </a:p>
      </dgm:t>
    </dgm:pt>
    <dgm:pt modelId="{E8E14533-1C84-46CF-A137-441DA179B2D0}">
      <dgm:prSet phldrT="[Texto]"/>
      <dgm:spPr/>
      <dgm:t>
        <a:bodyPr/>
        <a:lstStyle/>
        <a:p>
          <a:r>
            <a:rPr lang="pt-BR" dirty="0" smtClean="0"/>
            <a:t>Testes</a:t>
          </a:r>
          <a:endParaRPr lang="pt-BR" dirty="0"/>
        </a:p>
      </dgm:t>
    </dgm:pt>
    <dgm:pt modelId="{16524768-17A4-4BC1-89C8-2FAD4669AED1}" type="parTrans" cxnId="{ED2E7FE3-D887-4048-A666-A6B3EA9E1AFD}">
      <dgm:prSet/>
      <dgm:spPr/>
      <dgm:t>
        <a:bodyPr/>
        <a:lstStyle/>
        <a:p>
          <a:endParaRPr lang="pt-BR"/>
        </a:p>
      </dgm:t>
    </dgm:pt>
    <dgm:pt modelId="{B7FC6B38-F6EF-4744-9D53-1E370A7DEFB0}" type="sibTrans" cxnId="{ED2E7FE3-D887-4048-A666-A6B3EA9E1AFD}">
      <dgm:prSet/>
      <dgm:spPr/>
      <dgm:t>
        <a:bodyPr/>
        <a:lstStyle/>
        <a:p>
          <a:endParaRPr lang="pt-BR"/>
        </a:p>
      </dgm:t>
    </dgm:pt>
    <dgm:pt modelId="{AA5ACF4D-DE64-470D-A1D4-C134A01A862C}">
      <dgm:prSet phldrT="[Texto]"/>
      <dgm:spPr/>
      <dgm:t>
        <a:bodyPr/>
        <a:lstStyle/>
        <a:p>
          <a:r>
            <a:rPr lang="pt-BR" dirty="0" smtClean="0"/>
            <a:t>Papéis</a:t>
          </a:r>
          <a:endParaRPr lang="pt-BR" dirty="0"/>
        </a:p>
      </dgm:t>
    </dgm:pt>
    <dgm:pt modelId="{9BB089A1-D24F-4F36-9D8E-020FE2E87E52}" type="parTrans" cxnId="{4BC568BC-8037-49C1-BD52-6ECD32888114}">
      <dgm:prSet/>
      <dgm:spPr/>
      <dgm:t>
        <a:bodyPr/>
        <a:lstStyle/>
        <a:p>
          <a:endParaRPr lang="pt-BR"/>
        </a:p>
      </dgm:t>
    </dgm:pt>
    <dgm:pt modelId="{F56044B9-5092-4F73-8293-9CF3414BA154}" type="sibTrans" cxnId="{4BC568BC-8037-49C1-BD52-6ECD32888114}">
      <dgm:prSet/>
      <dgm:spPr/>
      <dgm:t>
        <a:bodyPr/>
        <a:lstStyle/>
        <a:p>
          <a:endParaRPr lang="pt-BR"/>
        </a:p>
      </dgm:t>
    </dgm:pt>
    <dgm:pt modelId="{38D4A4AA-CD07-4BEE-85B7-DA2C211283AB}" type="pres">
      <dgm:prSet presAssocID="{5640315B-FD2F-4DDF-AF49-3391EFDF35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ECBC120-F5FB-47C3-8907-F4B2847307CA}" type="pres">
      <dgm:prSet presAssocID="{5640315B-FD2F-4DDF-AF49-3391EFDF35AE}" presName="tSp" presStyleCnt="0"/>
      <dgm:spPr/>
    </dgm:pt>
    <dgm:pt modelId="{16C0874F-9BBC-45D9-B3FA-075B2F0BC084}" type="pres">
      <dgm:prSet presAssocID="{5640315B-FD2F-4DDF-AF49-3391EFDF35AE}" presName="bSp" presStyleCnt="0"/>
      <dgm:spPr/>
    </dgm:pt>
    <dgm:pt modelId="{495B8A6A-2D30-4048-A6EB-324275A4B3E0}" type="pres">
      <dgm:prSet presAssocID="{5640315B-FD2F-4DDF-AF49-3391EFDF35AE}" presName="process" presStyleCnt="0"/>
      <dgm:spPr/>
    </dgm:pt>
    <dgm:pt modelId="{FA3B20DE-983D-4585-BF68-57E694E467DD}" type="pres">
      <dgm:prSet presAssocID="{C1AAC225-BCAD-4ECF-9EFB-D0056E582EEE}" presName="composite1" presStyleCnt="0"/>
      <dgm:spPr/>
    </dgm:pt>
    <dgm:pt modelId="{E93D2512-5528-4B71-B340-4C9AD170AACD}" type="pres">
      <dgm:prSet presAssocID="{C1AAC225-BCAD-4ECF-9EFB-D0056E582EEE}" presName="dummyNode1" presStyleLbl="node1" presStyleIdx="0" presStyleCnt="5"/>
      <dgm:spPr/>
    </dgm:pt>
    <dgm:pt modelId="{7F593E6D-DA2E-450B-9A02-7463BC067DB1}" type="pres">
      <dgm:prSet presAssocID="{C1AAC225-BCAD-4ECF-9EFB-D0056E582EEE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36BFC6-E576-45AD-B997-3F89A1968471}" type="pres">
      <dgm:prSet presAssocID="{C1AAC225-BCAD-4ECF-9EFB-D0056E582EEE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66EF57-C31D-4B8F-9BCC-4096FCAD84BA}" type="pres">
      <dgm:prSet presAssocID="{C1AAC225-BCAD-4ECF-9EFB-D0056E582EEE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B04328E-6435-4103-BD1F-A99E27AE90DC}" type="pres">
      <dgm:prSet presAssocID="{C1AAC225-BCAD-4ECF-9EFB-D0056E582EEE}" presName="connSite1" presStyleCnt="0"/>
      <dgm:spPr/>
    </dgm:pt>
    <dgm:pt modelId="{1FBF0F68-E4EC-4612-99C9-1A33E873CDC1}" type="pres">
      <dgm:prSet presAssocID="{67D75EDA-6B72-4240-BD78-A0DD3B34ADE3}" presName="Name9" presStyleLbl="sibTrans2D1" presStyleIdx="0" presStyleCnt="4"/>
      <dgm:spPr/>
      <dgm:t>
        <a:bodyPr/>
        <a:lstStyle/>
        <a:p>
          <a:endParaRPr lang="pt-BR"/>
        </a:p>
      </dgm:t>
    </dgm:pt>
    <dgm:pt modelId="{E5F146DE-08A3-4DC0-9DE5-7B8546F5CD3B}" type="pres">
      <dgm:prSet presAssocID="{3CCF95E2-E516-49CE-9D14-A39438071AC9}" presName="composite2" presStyleCnt="0"/>
      <dgm:spPr/>
    </dgm:pt>
    <dgm:pt modelId="{E92FF8BB-767E-4DCF-A07C-0941B202844A}" type="pres">
      <dgm:prSet presAssocID="{3CCF95E2-E516-49CE-9D14-A39438071AC9}" presName="dummyNode2" presStyleLbl="node1" presStyleIdx="0" presStyleCnt="5"/>
      <dgm:spPr/>
    </dgm:pt>
    <dgm:pt modelId="{74A453DB-B4A8-4BCB-855A-6AD02E369197}" type="pres">
      <dgm:prSet presAssocID="{3CCF95E2-E516-49CE-9D14-A39438071AC9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4F769D-9CCE-4102-AD40-F3BAAB25656F}" type="pres">
      <dgm:prSet presAssocID="{3CCF95E2-E516-49CE-9D14-A39438071AC9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FD03F5-8DF4-4E89-AECE-EF75B18C3D61}" type="pres">
      <dgm:prSet presAssocID="{3CCF95E2-E516-49CE-9D14-A39438071AC9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D5E6CE-5B1A-4001-97BE-03D8F21A465A}" type="pres">
      <dgm:prSet presAssocID="{3CCF95E2-E516-49CE-9D14-A39438071AC9}" presName="connSite2" presStyleCnt="0"/>
      <dgm:spPr/>
    </dgm:pt>
    <dgm:pt modelId="{7227FC5D-9269-4FE2-AA6E-1E1698EB44CD}" type="pres">
      <dgm:prSet presAssocID="{D488128E-219E-4AAB-96D4-AD42A14A8F5C}" presName="Name18" presStyleLbl="sibTrans2D1" presStyleIdx="1" presStyleCnt="4"/>
      <dgm:spPr/>
      <dgm:t>
        <a:bodyPr/>
        <a:lstStyle/>
        <a:p>
          <a:endParaRPr lang="pt-BR"/>
        </a:p>
      </dgm:t>
    </dgm:pt>
    <dgm:pt modelId="{29954806-90DB-45B0-8076-A45A4B10FB76}" type="pres">
      <dgm:prSet presAssocID="{B8802676-BD6E-4CFF-B522-21E3E4D48CBC}" presName="composite1" presStyleCnt="0"/>
      <dgm:spPr/>
    </dgm:pt>
    <dgm:pt modelId="{81314C55-5DF2-480E-8D1C-41C4E96102AF}" type="pres">
      <dgm:prSet presAssocID="{B8802676-BD6E-4CFF-B522-21E3E4D48CBC}" presName="dummyNode1" presStyleLbl="node1" presStyleIdx="1" presStyleCnt="5"/>
      <dgm:spPr/>
    </dgm:pt>
    <dgm:pt modelId="{DC554205-2E54-470F-AD7F-9983C136D60C}" type="pres">
      <dgm:prSet presAssocID="{B8802676-BD6E-4CFF-B522-21E3E4D48CBC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74A32E-23A3-4F46-8F91-4994BDF3DC15}" type="pres">
      <dgm:prSet presAssocID="{B8802676-BD6E-4CFF-B522-21E3E4D48CBC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187C7C-22DF-43C1-827B-C0654ACF5C97}" type="pres">
      <dgm:prSet presAssocID="{B8802676-BD6E-4CFF-B522-21E3E4D48CBC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DBE3CD-A049-4DD5-9CAB-3E7871EEC5C2}" type="pres">
      <dgm:prSet presAssocID="{B8802676-BD6E-4CFF-B522-21E3E4D48CBC}" presName="connSite1" presStyleCnt="0"/>
      <dgm:spPr/>
    </dgm:pt>
    <dgm:pt modelId="{BA9F0804-2B95-49EB-A4BB-BAF0826AF31A}" type="pres">
      <dgm:prSet presAssocID="{9A255852-39AE-4F1C-BBB7-3E81B58DECD6}" presName="Name9" presStyleLbl="sibTrans2D1" presStyleIdx="2" presStyleCnt="4"/>
      <dgm:spPr/>
      <dgm:t>
        <a:bodyPr/>
        <a:lstStyle/>
        <a:p>
          <a:endParaRPr lang="pt-BR"/>
        </a:p>
      </dgm:t>
    </dgm:pt>
    <dgm:pt modelId="{0C271C66-8AA3-4A8A-93A2-0D3ABD193BB1}" type="pres">
      <dgm:prSet presAssocID="{3FB06C87-C193-4F29-852A-7F7F3285B477}" presName="composite2" presStyleCnt="0"/>
      <dgm:spPr/>
    </dgm:pt>
    <dgm:pt modelId="{862EBDCB-CCF3-4B56-9616-C663A750C307}" type="pres">
      <dgm:prSet presAssocID="{3FB06C87-C193-4F29-852A-7F7F3285B477}" presName="dummyNode2" presStyleLbl="node1" presStyleIdx="2" presStyleCnt="5"/>
      <dgm:spPr/>
    </dgm:pt>
    <dgm:pt modelId="{FB74BD9C-76B2-4F64-A7A3-2AEF0C631D91}" type="pres">
      <dgm:prSet presAssocID="{3FB06C87-C193-4F29-852A-7F7F3285B477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07167B-FE9C-4DCD-8952-4E4E50F17F12}" type="pres">
      <dgm:prSet presAssocID="{3FB06C87-C193-4F29-852A-7F7F3285B477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55D303-17B7-4208-BDEA-0903F55E9D15}" type="pres">
      <dgm:prSet presAssocID="{3FB06C87-C193-4F29-852A-7F7F3285B477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5AC123-ED7E-468A-866F-FB47A0164EFD}" type="pres">
      <dgm:prSet presAssocID="{3FB06C87-C193-4F29-852A-7F7F3285B477}" presName="connSite2" presStyleCnt="0"/>
      <dgm:spPr/>
    </dgm:pt>
    <dgm:pt modelId="{3BAE3C3D-C24B-4A87-8E5C-F3625288AE39}" type="pres">
      <dgm:prSet presAssocID="{E67D383F-1964-48BE-82EE-52AEAF8368FC}" presName="Name18" presStyleLbl="sibTrans2D1" presStyleIdx="3" presStyleCnt="4"/>
      <dgm:spPr/>
      <dgm:t>
        <a:bodyPr/>
        <a:lstStyle/>
        <a:p>
          <a:endParaRPr lang="pt-BR"/>
        </a:p>
      </dgm:t>
    </dgm:pt>
    <dgm:pt modelId="{18E5E02C-0236-49F0-952B-19992924C285}" type="pres">
      <dgm:prSet presAssocID="{7630BFD3-6632-4B4D-9561-1636DC327D89}" presName="composite1" presStyleCnt="0"/>
      <dgm:spPr/>
    </dgm:pt>
    <dgm:pt modelId="{CB03D183-937A-4C75-B953-908541788B5D}" type="pres">
      <dgm:prSet presAssocID="{7630BFD3-6632-4B4D-9561-1636DC327D89}" presName="dummyNode1" presStyleLbl="node1" presStyleIdx="3" presStyleCnt="5"/>
      <dgm:spPr/>
    </dgm:pt>
    <dgm:pt modelId="{FE60B464-F1CA-4D24-BFD4-9EE4B63F2EAC}" type="pres">
      <dgm:prSet presAssocID="{7630BFD3-6632-4B4D-9561-1636DC327D89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5A415C1-8B9E-4877-A789-E66FFE450409}" type="pres">
      <dgm:prSet presAssocID="{7630BFD3-6632-4B4D-9561-1636DC327D89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2C07F6-CEA4-4F0C-B4FE-27A1A4FAABA9}" type="pres">
      <dgm:prSet presAssocID="{7630BFD3-6632-4B4D-9561-1636DC327D89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CC416C-7B06-4C6D-A718-7F2AA12B86DA}" type="pres">
      <dgm:prSet presAssocID="{7630BFD3-6632-4B4D-9561-1636DC327D89}" presName="connSite1" presStyleCnt="0"/>
      <dgm:spPr/>
    </dgm:pt>
  </dgm:ptLst>
  <dgm:cxnLst>
    <dgm:cxn modelId="{7EDD5A9D-B4DE-45ED-BDA5-A2095BBCA4E4}" type="presOf" srcId="{BB8D8194-E6F4-454F-9E4F-4124B0E50FDA}" destId="{DC554205-2E54-470F-AD7F-9983C136D60C}" srcOrd="0" destOrd="0" presId="urn:microsoft.com/office/officeart/2005/8/layout/hProcess4"/>
    <dgm:cxn modelId="{3C96DD52-1870-46B2-9D8D-4DA8F2BD1DB7}" srcId="{5640315B-FD2F-4DDF-AF49-3391EFDF35AE}" destId="{3FB06C87-C193-4F29-852A-7F7F3285B477}" srcOrd="3" destOrd="0" parTransId="{FE096DC4-376E-4BB1-AE6A-48B7A1F7657C}" sibTransId="{E67D383F-1964-48BE-82EE-52AEAF8368FC}"/>
    <dgm:cxn modelId="{5ADDBA47-BE17-4387-A848-9B1DCC8DEF51}" type="presOf" srcId="{E67D383F-1964-48BE-82EE-52AEAF8368FC}" destId="{3BAE3C3D-C24B-4A87-8E5C-F3625288AE39}" srcOrd="0" destOrd="0" presId="urn:microsoft.com/office/officeart/2005/8/layout/hProcess4"/>
    <dgm:cxn modelId="{FD7DC85B-7FD8-4229-A885-AFC4780AB6E9}" type="presOf" srcId="{D4A6A0FC-1840-4BDE-840D-D0667C884CE7}" destId="{7F593E6D-DA2E-450B-9A02-7463BC067DB1}" srcOrd="0" destOrd="0" presId="urn:microsoft.com/office/officeart/2005/8/layout/hProcess4"/>
    <dgm:cxn modelId="{4BC568BC-8037-49C1-BD52-6ECD32888114}" srcId="{B8802676-BD6E-4CFF-B522-21E3E4D48CBC}" destId="{AA5ACF4D-DE64-470D-A1D4-C134A01A862C}" srcOrd="1" destOrd="0" parTransId="{9BB089A1-D24F-4F36-9D8E-020FE2E87E52}" sibTransId="{F56044B9-5092-4F73-8293-9CF3414BA154}"/>
    <dgm:cxn modelId="{71279089-7F9A-460C-82FE-F2B7334D3364}" type="presOf" srcId="{7630BFD3-6632-4B4D-9561-1636DC327D89}" destId="{B72C07F6-CEA4-4F0C-B4FE-27A1A4FAABA9}" srcOrd="0" destOrd="0" presId="urn:microsoft.com/office/officeart/2005/8/layout/hProcess4"/>
    <dgm:cxn modelId="{6D4D9964-4330-4A66-877A-2A1E72866E9D}" type="presOf" srcId="{3B50AA1A-C7C8-4854-A28E-9D1CDD82719A}" destId="{55A415C1-8B9E-4877-A789-E66FFE450409}" srcOrd="1" destOrd="0" presId="urn:microsoft.com/office/officeart/2005/8/layout/hProcess4"/>
    <dgm:cxn modelId="{5586729A-64EB-4E28-9FFC-E34661755784}" srcId="{5640315B-FD2F-4DDF-AF49-3391EFDF35AE}" destId="{C1AAC225-BCAD-4ECF-9EFB-D0056E582EEE}" srcOrd="0" destOrd="0" parTransId="{C1E58DAA-B16F-4808-9918-8E3FC0ACB7F8}" sibTransId="{67D75EDA-6B72-4240-BD78-A0DD3B34ADE3}"/>
    <dgm:cxn modelId="{BD42D7DE-7FF3-4F34-AE3F-9C3A71D2183A}" type="presOf" srcId="{67D75EDA-6B72-4240-BD78-A0DD3B34ADE3}" destId="{1FBF0F68-E4EC-4612-99C9-1A33E873CDC1}" srcOrd="0" destOrd="0" presId="urn:microsoft.com/office/officeart/2005/8/layout/hProcess4"/>
    <dgm:cxn modelId="{63B5F2AC-0D48-4BD2-A17D-077A804DC783}" srcId="{5640315B-FD2F-4DDF-AF49-3391EFDF35AE}" destId="{3CCF95E2-E516-49CE-9D14-A39438071AC9}" srcOrd="1" destOrd="0" parTransId="{EF557762-BD64-440B-9ABD-1B27960741D5}" sibTransId="{D488128E-219E-4AAB-96D4-AD42A14A8F5C}"/>
    <dgm:cxn modelId="{C0C3DCEF-1251-4EE6-9B82-CF64A305EEE2}" type="presOf" srcId="{8668ABBC-BAFE-4512-88BB-53C8A5815F5E}" destId="{74A453DB-B4A8-4BCB-855A-6AD02E369197}" srcOrd="0" destOrd="0" presId="urn:microsoft.com/office/officeart/2005/8/layout/hProcess4"/>
    <dgm:cxn modelId="{9C86F775-38D0-4548-A546-340C0EEC97BB}" type="presOf" srcId="{5B794B03-834B-46F0-876A-DCCBE2D50183}" destId="{FB74BD9C-76B2-4F64-A7A3-2AEF0C631D91}" srcOrd="0" destOrd="0" presId="urn:microsoft.com/office/officeart/2005/8/layout/hProcess4"/>
    <dgm:cxn modelId="{462FE26E-9294-4292-B64A-0AB0D984690F}" srcId="{3CCF95E2-E516-49CE-9D14-A39438071AC9}" destId="{8668ABBC-BAFE-4512-88BB-53C8A5815F5E}" srcOrd="0" destOrd="0" parTransId="{7DA5EE28-4914-40FA-801A-2B37A82B958B}" sibTransId="{592AE92A-39D6-4AF3-ACF2-FC9C47C038CB}"/>
    <dgm:cxn modelId="{AFFCD029-E1F4-40A8-845F-D7F7EADB9612}" type="presOf" srcId="{5B794B03-834B-46F0-876A-DCCBE2D50183}" destId="{AD07167B-FE9C-4DCD-8952-4E4E50F17F12}" srcOrd="1" destOrd="0" presId="urn:microsoft.com/office/officeart/2005/8/layout/hProcess4"/>
    <dgm:cxn modelId="{608FF100-7706-4800-925B-ED5FA780A3DD}" type="presOf" srcId="{8668ABBC-BAFE-4512-88BB-53C8A5815F5E}" destId="{E54F769D-9CCE-4102-AD40-F3BAAB25656F}" srcOrd="1" destOrd="0" presId="urn:microsoft.com/office/officeart/2005/8/layout/hProcess4"/>
    <dgm:cxn modelId="{686253AC-0645-457F-9E2B-35831473BE79}" srcId="{3FB06C87-C193-4F29-852A-7F7F3285B477}" destId="{5B794B03-834B-46F0-876A-DCCBE2D50183}" srcOrd="0" destOrd="0" parTransId="{16A3817E-57B7-477D-95C5-9C34FCF07403}" sibTransId="{5F0B3642-BAD2-4409-9227-235F63AC12EA}"/>
    <dgm:cxn modelId="{7DF5BCFA-750D-44A7-B607-781FE506B929}" type="presOf" srcId="{D4A6A0FC-1840-4BDE-840D-D0667C884CE7}" destId="{1236BFC6-E576-45AD-B997-3F89A1968471}" srcOrd="1" destOrd="0" presId="urn:microsoft.com/office/officeart/2005/8/layout/hProcess4"/>
    <dgm:cxn modelId="{551FDE9B-3ADE-4200-8017-B3FFC4771B18}" srcId="{5640315B-FD2F-4DDF-AF49-3391EFDF35AE}" destId="{B8802676-BD6E-4CFF-B522-21E3E4D48CBC}" srcOrd="2" destOrd="0" parTransId="{DBA451BA-8F7F-4486-8425-1F8740B31B33}" sibTransId="{9A255852-39AE-4F1C-BBB7-3E81B58DECD6}"/>
    <dgm:cxn modelId="{82581B54-DCE0-419E-8FD4-BC54F0EC5E67}" type="presOf" srcId="{5640315B-FD2F-4DDF-AF49-3391EFDF35AE}" destId="{38D4A4AA-CD07-4BEE-85B7-DA2C211283AB}" srcOrd="0" destOrd="0" presId="urn:microsoft.com/office/officeart/2005/8/layout/hProcess4"/>
    <dgm:cxn modelId="{291DD647-857F-4C2C-98F4-AB76955006CC}" srcId="{5640315B-FD2F-4DDF-AF49-3391EFDF35AE}" destId="{7630BFD3-6632-4B4D-9561-1636DC327D89}" srcOrd="4" destOrd="0" parTransId="{43C9B0CA-2BF4-4EE8-8C9C-16EDB711574C}" sibTransId="{E59E9D84-4339-4C7E-91E5-133FA9854A29}"/>
    <dgm:cxn modelId="{2C17C006-0B92-42BF-9F76-1D27DDED0B06}" type="presOf" srcId="{9A255852-39AE-4F1C-BBB7-3E81B58DECD6}" destId="{BA9F0804-2B95-49EB-A4BB-BAF0826AF31A}" srcOrd="0" destOrd="0" presId="urn:microsoft.com/office/officeart/2005/8/layout/hProcess4"/>
    <dgm:cxn modelId="{A9FA21BD-C024-4F72-B3BD-C0218588861C}" type="presOf" srcId="{E8E14533-1C84-46CF-A137-441DA179B2D0}" destId="{FB74BD9C-76B2-4F64-A7A3-2AEF0C631D91}" srcOrd="0" destOrd="1" presId="urn:microsoft.com/office/officeart/2005/8/layout/hProcess4"/>
    <dgm:cxn modelId="{627F236A-0F05-44D9-87DC-AC44F073778B}" type="presOf" srcId="{E8E14533-1C84-46CF-A137-441DA179B2D0}" destId="{AD07167B-FE9C-4DCD-8952-4E4E50F17F12}" srcOrd="1" destOrd="1" presId="urn:microsoft.com/office/officeart/2005/8/layout/hProcess4"/>
    <dgm:cxn modelId="{209FD477-75CD-427B-80C0-D52BF45221DA}" type="presOf" srcId="{BB8D8194-E6F4-454F-9E4F-4124B0E50FDA}" destId="{F174A32E-23A3-4F46-8F91-4994BDF3DC15}" srcOrd="1" destOrd="0" presId="urn:microsoft.com/office/officeart/2005/8/layout/hProcess4"/>
    <dgm:cxn modelId="{31C1D9B2-D611-4576-814A-20793EBBC392}" srcId="{C1AAC225-BCAD-4ECF-9EFB-D0056E582EEE}" destId="{D4A6A0FC-1840-4BDE-840D-D0667C884CE7}" srcOrd="0" destOrd="0" parTransId="{376B16A8-578A-4D0D-8BCB-B7531F1B17B8}" sibTransId="{80C50D16-8721-4E2A-B349-D92BB5824216}"/>
    <dgm:cxn modelId="{ED2E7FE3-D887-4048-A666-A6B3EA9E1AFD}" srcId="{3FB06C87-C193-4F29-852A-7F7F3285B477}" destId="{E8E14533-1C84-46CF-A137-441DA179B2D0}" srcOrd="1" destOrd="0" parTransId="{16524768-17A4-4BC1-89C8-2FAD4669AED1}" sibTransId="{B7FC6B38-F6EF-4744-9D53-1E370A7DEFB0}"/>
    <dgm:cxn modelId="{0E2319EE-CE1B-4A2A-BDC8-FC811C82EF52}" type="presOf" srcId="{D488128E-219E-4AAB-96D4-AD42A14A8F5C}" destId="{7227FC5D-9269-4FE2-AA6E-1E1698EB44CD}" srcOrd="0" destOrd="0" presId="urn:microsoft.com/office/officeart/2005/8/layout/hProcess4"/>
    <dgm:cxn modelId="{3495A081-8AC6-414F-A774-77282E17030B}" type="presOf" srcId="{B8802676-BD6E-4CFF-B522-21E3E4D48CBC}" destId="{9E187C7C-22DF-43C1-827B-C0654ACF5C97}" srcOrd="0" destOrd="0" presId="urn:microsoft.com/office/officeart/2005/8/layout/hProcess4"/>
    <dgm:cxn modelId="{0C1F2A23-80EC-4BEC-BBD0-92BE9B0B37BE}" type="presOf" srcId="{AA5ACF4D-DE64-470D-A1D4-C134A01A862C}" destId="{DC554205-2E54-470F-AD7F-9983C136D60C}" srcOrd="0" destOrd="1" presId="urn:microsoft.com/office/officeart/2005/8/layout/hProcess4"/>
    <dgm:cxn modelId="{A29A4230-3987-4E95-9DBD-A3BC74DD6FE2}" type="presOf" srcId="{3B50AA1A-C7C8-4854-A28E-9D1CDD82719A}" destId="{FE60B464-F1CA-4D24-BFD4-9EE4B63F2EAC}" srcOrd="0" destOrd="0" presId="urn:microsoft.com/office/officeart/2005/8/layout/hProcess4"/>
    <dgm:cxn modelId="{2F5BAB10-9B4E-4FFE-A971-A9332F8141EF}" type="presOf" srcId="{C1AAC225-BCAD-4ECF-9EFB-D0056E582EEE}" destId="{0E66EF57-C31D-4B8F-9BCC-4096FCAD84BA}" srcOrd="0" destOrd="0" presId="urn:microsoft.com/office/officeart/2005/8/layout/hProcess4"/>
    <dgm:cxn modelId="{AB54A0C9-3AD8-480C-B702-3903D2278A58}" type="presOf" srcId="{3FB06C87-C193-4F29-852A-7F7F3285B477}" destId="{A855D303-17B7-4208-BDEA-0903F55E9D15}" srcOrd="0" destOrd="0" presId="urn:microsoft.com/office/officeart/2005/8/layout/hProcess4"/>
    <dgm:cxn modelId="{6D6D7A14-DDA5-4E2B-ACF6-F0D64FA65F86}" srcId="{7630BFD3-6632-4B4D-9561-1636DC327D89}" destId="{3B50AA1A-C7C8-4854-A28E-9D1CDD82719A}" srcOrd="0" destOrd="0" parTransId="{EFD086DD-AF6C-4D04-BAFF-1AFC87D0168E}" sibTransId="{2FA89068-69E8-469F-9CE0-C19D1F3C9B68}"/>
    <dgm:cxn modelId="{C6E42DD4-F3B1-4580-876C-CCF247D5178A}" type="presOf" srcId="{3CCF95E2-E516-49CE-9D14-A39438071AC9}" destId="{1FFD03F5-8DF4-4E89-AECE-EF75B18C3D61}" srcOrd="0" destOrd="0" presId="urn:microsoft.com/office/officeart/2005/8/layout/hProcess4"/>
    <dgm:cxn modelId="{1E81C4CF-9BE9-447A-9C88-BCE73D7D7E05}" type="presOf" srcId="{AA5ACF4D-DE64-470D-A1D4-C134A01A862C}" destId="{F174A32E-23A3-4F46-8F91-4994BDF3DC15}" srcOrd="1" destOrd="1" presId="urn:microsoft.com/office/officeart/2005/8/layout/hProcess4"/>
    <dgm:cxn modelId="{416BCB37-60A0-4D26-A7E9-6C76C24D9FD4}" srcId="{B8802676-BD6E-4CFF-B522-21E3E4D48CBC}" destId="{BB8D8194-E6F4-454F-9E4F-4124B0E50FDA}" srcOrd="0" destOrd="0" parTransId="{38A8F94E-0317-4268-96CE-9BE08E2E888C}" sibTransId="{3F920DD5-B2C4-46D1-8C67-C44348777E29}"/>
    <dgm:cxn modelId="{5BC7A1F1-8E7D-46D4-BD36-0C2434F62480}" type="presParOf" srcId="{38D4A4AA-CD07-4BEE-85B7-DA2C211283AB}" destId="{EECBC120-F5FB-47C3-8907-F4B2847307CA}" srcOrd="0" destOrd="0" presId="urn:microsoft.com/office/officeart/2005/8/layout/hProcess4"/>
    <dgm:cxn modelId="{7DD119A9-865F-458E-B87E-78A7B3FD2C48}" type="presParOf" srcId="{38D4A4AA-CD07-4BEE-85B7-DA2C211283AB}" destId="{16C0874F-9BBC-45D9-B3FA-075B2F0BC084}" srcOrd="1" destOrd="0" presId="urn:microsoft.com/office/officeart/2005/8/layout/hProcess4"/>
    <dgm:cxn modelId="{FA1FBE63-A646-4A35-B076-510744961D3D}" type="presParOf" srcId="{38D4A4AA-CD07-4BEE-85B7-DA2C211283AB}" destId="{495B8A6A-2D30-4048-A6EB-324275A4B3E0}" srcOrd="2" destOrd="0" presId="urn:microsoft.com/office/officeart/2005/8/layout/hProcess4"/>
    <dgm:cxn modelId="{7F8D1297-5217-4F29-A229-B888175895F2}" type="presParOf" srcId="{495B8A6A-2D30-4048-A6EB-324275A4B3E0}" destId="{FA3B20DE-983D-4585-BF68-57E694E467DD}" srcOrd="0" destOrd="0" presId="urn:microsoft.com/office/officeart/2005/8/layout/hProcess4"/>
    <dgm:cxn modelId="{BA0C7E24-3FDC-4285-924F-8E8161A4B187}" type="presParOf" srcId="{FA3B20DE-983D-4585-BF68-57E694E467DD}" destId="{E93D2512-5528-4B71-B340-4C9AD170AACD}" srcOrd="0" destOrd="0" presId="urn:microsoft.com/office/officeart/2005/8/layout/hProcess4"/>
    <dgm:cxn modelId="{19E47CBA-DC57-4104-829B-983E49FBEE94}" type="presParOf" srcId="{FA3B20DE-983D-4585-BF68-57E694E467DD}" destId="{7F593E6D-DA2E-450B-9A02-7463BC067DB1}" srcOrd="1" destOrd="0" presId="urn:microsoft.com/office/officeart/2005/8/layout/hProcess4"/>
    <dgm:cxn modelId="{E7F74027-4C51-497E-9789-0E79918D6CAC}" type="presParOf" srcId="{FA3B20DE-983D-4585-BF68-57E694E467DD}" destId="{1236BFC6-E576-45AD-B997-3F89A1968471}" srcOrd="2" destOrd="0" presId="urn:microsoft.com/office/officeart/2005/8/layout/hProcess4"/>
    <dgm:cxn modelId="{B37673F9-4A4B-4921-9665-D0A352032173}" type="presParOf" srcId="{FA3B20DE-983D-4585-BF68-57E694E467DD}" destId="{0E66EF57-C31D-4B8F-9BCC-4096FCAD84BA}" srcOrd="3" destOrd="0" presId="urn:microsoft.com/office/officeart/2005/8/layout/hProcess4"/>
    <dgm:cxn modelId="{27A471CD-EDC3-42F1-A4E0-66A418F61109}" type="presParOf" srcId="{FA3B20DE-983D-4585-BF68-57E694E467DD}" destId="{CB04328E-6435-4103-BD1F-A99E27AE90DC}" srcOrd="4" destOrd="0" presId="urn:microsoft.com/office/officeart/2005/8/layout/hProcess4"/>
    <dgm:cxn modelId="{2B785E45-6050-4C8C-992B-28F7EE6C296E}" type="presParOf" srcId="{495B8A6A-2D30-4048-A6EB-324275A4B3E0}" destId="{1FBF0F68-E4EC-4612-99C9-1A33E873CDC1}" srcOrd="1" destOrd="0" presId="urn:microsoft.com/office/officeart/2005/8/layout/hProcess4"/>
    <dgm:cxn modelId="{7395BE40-0731-4230-83D0-B86D0E626CE3}" type="presParOf" srcId="{495B8A6A-2D30-4048-A6EB-324275A4B3E0}" destId="{E5F146DE-08A3-4DC0-9DE5-7B8546F5CD3B}" srcOrd="2" destOrd="0" presId="urn:microsoft.com/office/officeart/2005/8/layout/hProcess4"/>
    <dgm:cxn modelId="{65DB3F78-D7D9-4587-B084-8FB9FC2D7146}" type="presParOf" srcId="{E5F146DE-08A3-4DC0-9DE5-7B8546F5CD3B}" destId="{E92FF8BB-767E-4DCF-A07C-0941B202844A}" srcOrd="0" destOrd="0" presId="urn:microsoft.com/office/officeart/2005/8/layout/hProcess4"/>
    <dgm:cxn modelId="{7C9650C1-420D-475A-8E9D-39AE6568611C}" type="presParOf" srcId="{E5F146DE-08A3-4DC0-9DE5-7B8546F5CD3B}" destId="{74A453DB-B4A8-4BCB-855A-6AD02E369197}" srcOrd="1" destOrd="0" presId="urn:microsoft.com/office/officeart/2005/8/layout/hProcess4"/>
    <dgm:cxn modelId="{A4E99D49-CC84-48CD-A1E9-4CBF3882E902}" type="presParOf" srcId="{E5F146DE-08A3-4DC0-9DE5-7B8546F5CD3B}" destId="{E54F769D-9CCE-4102-AD40-F3BAAB25656F}" srcOrd="2" destOrd="0" presId="urn:microsoft.com/office/officeart/2005/8/layout/hProcess4"/>
    <dgm:cxn modelId="{4377EEFA-EA45-4948-BB57-A57E26812779}" type="presParOf" srcId="{E5F146DE-08A3-4DC0-9DE5-7B8546F5CD3B}" destId="{1FFD03F5-8DF4-4E89-AECE-EF75B18C3D61}" srcOrd="3" destOrd="0" presId="urn:microsoft.com/office/officeart/2005/8/layout/hProcess4"/>
    <dgm:cxn modelId="{C879745F-0ABD-4DB7-9A06-BA2E9F23259E}" type="presParOf" srcId="{E5F146DE-08A3-4DC0-9DE5-7B8546F5CD3B}" destId="{5BD5E6CE-5B1A-4001-97BE-03D8F21A465A}" srcOrd="4" destOrd="0" presId="urn:microsoft.com/office/officeart/2005/8/layout/hProcess4"/>
    <dgm:cxn modelId="{F53CB137-59DE-4F34-86EE-5F584AB18059}" type="presParOf" srcId="{495B8A6A-2D30-4048-A6EB-324275A4B3E0}" destId="{7227FC5D-9269-4FE2-AA6E-1E1698EB44CD}" srcOrd="3" destOrd="0" presId="urn:microsoft.com/office/officeart/2005/8/layout/hProcess4"/>
    <dgm:cxn modelId="{AD2E7243-CA57-4626-8E90-13179AAAB50C}" type="presParOf" srcId="{495B8A6A-2D30-4048-A6EB-324275A4B3E0}" destId="{29954806-90DB-45B0-8076-A45A4B10FB76}" srcOrd="4" destOrd="0" presId="urn:microsoft.com/office/officeart/2005/8/layout/hProcess4"/>
    <dgm:cxn modelId="{F0A494BA-3963-4173-9D1F-E9A28090E1BC}" type="presParOf" srcId="{29954806-90DB-45B0-8076-A45A4B10FB76}" destId="{81314C55-5DF2-480E-8D1C-41C4E96102AF}" srcOrd="0" destOrd="0" presId="urn:microsoft.com/office/officeart/2005/8/layout/hProcess4"/>
    <dgm:cxn modelId="{6F4DA6E7-A6F7-4090-82C5-3BCC6614BEE4}" type="presParOf" srcId="{29954806-90DB-45B0-8076-A45A4B10FB76}" destId="{DC554205-2E54-470F-AD7F-9983C136D60C}" srcOrd="1" destOrd="0" presId="urn:microsoft.com/office/officeart/2005/8/layout/hProcess4"/>
    <dgm:cxn modelId="{1590A96D-1E83-4FDF-BC13-A9B9EE756F94}" type="presParOf" srcId="{29954806-90DB-45B0-8076-A45A4B10FB76}" destId="{F174A32E-23A3-4F46-8F91-4994BDF3DC15}" srcOrd="2" destOrd="0" presId="urn:microsoft.com/office/officeart/2005/8/layout/hProcess4"/>
    <dgm:cxn modelId="{D4DD05E0-B644-4360-BC57-6847EEE59E83}" type="presParOf" srcId="{29954806-90DB-45B0-8076-A45A4B10FB76}" destId="{9E187C7C-22DF-43C1-827B-C0654ACF5C97}" srcOrd="3" destOrd="0" presId="urn:microsoft.com/office/officeart/2005/8/layout/hProcess4"/>
    <dgm:cxn modelId="{B5F8855E-7E28-4734-BCD9-2A36BF879230}" type="presParOf" srcId="{29954806-90DB-45B0-8076-A45A4B10FB76}" destId="{8CDBE3CD-A049-4DD5-9CAB-3E7871EEC5C2}" srcOrd="4" destOrd="0" presId="urn:microsoft.com/office/officeart/2005/8/layout/hProcess4"/>
    <dgm:cxn modelId="{779C1A4A-C2A7-4C7A-A2E9-EB116A8E64FA}" type="presParOf" srcId="{495B8A6A-2D30-4048-A6EB-324275A4B3E0}" destId="{BA9F0804-2B95-49EB-A4BB-BAF0826AF31A}" srcOrd="5" destOrd="0" presId="urn:microsoft.com/office/officeart/2005/8/layout/hProcess4"/>
    <dgm:cxn modelId="{8B42F9C9-F1FE-4C41-AAD0-F6826F5491C1}" type="presParOf" srcId="{495B8A6A-2D30-4048-A6EB-324275A4B3E0}" destId="{0C271C66-8AA3-4A8A-93A2-0D3ABD193BB1}" srcOrd="6" destOrd="0" presId="urn:microsoft.com/office/officeart/2005/8/layout/hProcess4"/>
    <dgm:cxn modelId="{231569D6-1F06-4B9F-A248-1395B87386E4}" type="presParOf" srcId="{0C271C66-8AA3-4A8A-93A2-0D3ABD193BB1}" destId="{862EBDCB-CCF3-4B56-9616-C663A750C307}" srcOrd="0" destOrd="0" presId="urn:microsoft.com/office/officeart/2005/8/layout/hProcess4"/>
    <dgm:cxn modelId="{8950323B-B20A-465A-9B28-45A05E23CF08}" type="presParOf" srcId="{0C271C66-8AA3-4A8A-93A2-0D3ABD193BB1}" destId="{FB74BD9C-76B2-4F64-A7A3-2AEF0C631D91}" srcOrd="1" destOrd="0" presId="urn:microsoft.com/office/officeart/2005/8/layout/hProcess4"/>
    <dgm:cxn modelId="{2E65C670-F722-4CCF-9B16-7D30AE335EC3}" type="presParOf" srcId="{0C271C66-8AA3-4A8A-93A2-0D3ABD193BB1}" destId="{AD07167B-FE9C-4DCD-8952-4E4E50F17F12}" srcOrd="2" destOrd="0" presId="urn:microsoft.com/office/officeart/2005/8/layout/hProcess4"/>
    <dgm:cxn modelId="{D7ADA96D-CC7F-4519-8FA4-15BB47C71AF8}" type="presParOf" srcId="{0C271C66-8AA3-4A8A-93A2-0D3ABD193BB1}" destId="{A855D303-17B7-4208-BDEA-0903F55E9D15}" srcOrd="3" destOrd="0" presId="urn:microsoft.com/office/officeart/2005/8/layout/hProcess4"/>
    <dgm:cxn modelId="{A58E019C-C2B9-4579-89CB-D7B92D6F393F}" type="presParOf" srcId="{0C271C66-8AA3-4A8A-93A2-0D3ABD193BB1}" destId="{6E5AC123-ED7E-468A-866F-FB47A0164EFD}" srcOrd="4" destOrd="0" presId="urn:microsoft.com/office/officeart/2005/8/layout/hProcess4"/>
    <dgm:cxn modelId="{800DC2F2-B38B-49E6-8B45-C9D1E36EB6BE}" type="presParOf" srcId="{495B8A6A-2D30-4048-A6EB-324275A4B3E0}" destId="{3BAE3C3D-C24B-4A87-8E5C-F3625288AE39}" srcOrd="7" destOrd="0" presId="urn:microsoft.com/office/officeart/2005/8/layout/hProcess4"/>
    <dgm:cxn modelId="{7FC84956-F08C-49B2-85F4-692CA2FDD3A8}" type="presParOf" srcId="{495B8A6A-2D30-4048-A6EB-324275A4B3E0}" destId="{18E5E02C-0236-49F0-952B-19992924C285}" srcOrd="8" destOrd="0" presId="urn:microsoft.com/office/officeart/2005/8/layout/hProcess4"/>
    <dgm:cxn modelId="{437D4C8D-1807-476C-A11D-74B61A23A91E}" type="presParOf" srcId="{18E5E02C-0236-49F0-952B-19992924C285}" destId="{CB03D183-937A-4C75-B953-908541788B5D}" srcOrd="0" destOrd="0" presId="urn:microsoft.com/office/officeart/2005/8/layout/hProcess4"/>
    <dgm:cxn modelId="{8CDDB265-CC5E-41A1-8CDE-9301589ABFA6}" type="presParOf" srcId="{18E5E02C-0236-49F0-952B-19992924C285}" destId="{FE60B464-F1CA-4D24-BFD4-9EE4B63F2EAC}" srcOrd="1" destOrd="0" presId="urn:microsoft.com/office/officeart/2005/8/layout/hProcess4"/>
    <dgm:cxn modelId="{114610C8-9A18-45D5-8D21-4B077767CD47}" type="presParOf" srcId="{18E5E02C-0236-49F0-952B-19992924C285}" destId="{55A415C1-8B9E-4877-A789-E66FFE450409}" srcOrd="2" destOrd="0" presId="urn:microsoft.com/office/officeart/2005/8/layout/hProcess4"/>
    <dgm:cxn modelId="{E1B3037B-AB61-4552-9CC9-131378A37C0B}" type="presParOf" srcId="{18E5E02C-0236-49F0-952B-19992924C285}" destId="{B72C07F6-CEA4-4F0C-B4FE-27A1A4FAABA9}" srcOrd="3" destOrd="0" presId="urn:microsoft.com/office/officeart/2005/8/layout/hProcess4"/>
    <dgm:cxn modelId="{48A90424-FD08-4CB0-8E41-93FBABF6557A}" type="presParOf" srcId="{18E5E02C-0236-49F0-952B-19992924C285}" destId="{E8CC416C-7B06-4C6D-A718-7F2AA12B86D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91545-29A5-49BF-88F8-1337B0E0F496}">
      <dsp:nvSpPr>
        <dsp:cNvPr id="0" name=""/>
        <dsp:cNvSpPr/>
      </dsp:nvSpPr>
      <dsp:spPr>
        <a:xfrm>
          <a:off x="598" y="2141355"/>
          <a:ext cx="1714119" cy="7473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Pedido</a:t>
          </a:r>
          <a:endParaRPr lang="pt-BR" sz="1900" kern="1200" dirty="0"/>
        </a:p>
      </dsp:txBody>
      <dsp:txXfrm>
        <a:off x="598" y="2141355"/>
        <a:ext cx="1527292" cy="747308"/>
      </dsp:txXfrm>
    </dsp:sp>
    <dsp:sp modelId="{B5D61847-6D60-453B-889E-392F720064F7}">
      <dsp:nvSpPr>
        <dsp:cNvPr id="0" name=""/>
        <dsp:cNvSpPr/>
      </dsp:nvSpPr>
      <dsp:spPr>
        <a:xfrm>
          <a:off x="1341063" y="2141355"/>
          <a:ext cx="2252853" cy="7473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Planejamento</a:t>
          </a:r>
          <a:endParaRPr lang="pt-BR" sz="1900" kern="1200" dirty="0"/>
        </a:p>
      </dsp:txBody>
      <dsp:txXfrm>
        <a:off x="1714717" y="2141355"/>
        <a:ext cx="1505545" cy="747308"/>
      </dsp:txXfrm>
    </dsp:sp>
    <dsp:sp modelId="{BB193C70-68A4-4537-9A46-7682619BAFD7}">
      <dsp:nvSpPr>
        <dsp:cNvPr id="0" name=""/>
        <dsp:cNvSpPr/>
      </dsp:nvSpPr>
      <dsp:spPr>
        <a:xfrm>
          <a:off x="3220263" y="2141355"/>
          <a:ext cx="2571169" cy="7473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Desenvolvimento</a:t>
          </a:r>
          <a:endParaRPr lang="pt-BR" sz="1900" kern="1200" dirty="0"/>
        </a:p>
      </dsp:txBody>
      <dsp:txXfrm>
        <a:off x="3593917" y="2141355"/>
        <a:ext cx="1823861" cy="747308"/>
      </dsp:txXfrm>
    </dsp:sp>
    <dsp:sp modelId="{2D8964F0-9922-4A6F-B0AB-E66D2725EA78}">
      <dsp:nvSpPr>
        <dsp:cNvPr id="0" name=""/>
        <dsp:cNvSpPr/>
      </dsp:nvSpPr>
      <dsp:spPr>
        <a:xfrm>
          <a:off x="5417778" y="2141355"/>
          <a:ext cx="1943991" cy="7473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Aprovação final</a:t>
          </a:r>
          <a:endParaRPr lang="pt-BR" sz="1900" kern="1200" dirty="0"/>
        </a:p>
      </dsp:txBody>
      <dsp:txXfrm>
        <a:off x="5791432" y="2141355"/>
        <a:ext cx="1196683" cy="747308"/>
      </dsp:txXfrm>
    </dsp:sp>
    <dsp:sp modelId="{22997A91-938D-4071-A52F-2F9D90899C39}">
      <dsp:nvSpPr>
        <dsp:cNvPr id="0" name=""/>
        <dsp:cNvSpPr/>
      </dsp:nvSpPr>
      <dsp:spPr>
        <a:xfrm>
          <a:off x="6988115" y="2141355"/>
          <a:ext cx="1868270" cy="7473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Entrega</a:t>
          </a:r>
          <a:endParaRPr lang="pt-BR" sz="1900" kern="1200" dirty="0"/>
        </a:p>
      </dsp:txBody>
      <dsp:txXfrm>
        <a:off x="7361769" y="2141355"/>
        <a:ext cx="1120962" cy="747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93E6D-DA2E-450B-9A02-7463BC067DB1}">
      <dsp:nvSpPr>
        <dsp:cNvPr id="0" name=""/>
        <dsp:cNvSpPr/>
      </dsp:nvSpPr>
      <dsp:spPr>
        <a:xfrm>
          <a:off x="4292" y="1682690"/>
          <a:ext cx="1372448" cy="11319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Levantamento de Requisitos</a:t>
          </a:r>
          <a:endParaRPr lang="pt-BR" sz="1500" kern="1200" dirty="0"/>
        </a:p>
      </dsp:txBody>
      <dsp:txXfrm>
        <a:off x="30342" y="1708740"/>
        <a:ext cx="1320348" cy="837315"/>
      </dsp:txXfrm>
    </dsp:sp>
    <dsp:sp modelId="{1FBF0F68-E4EC-4612-99C9-1A33E873CDC1}">
      <dsp:nvSpPr>
        <dsp:cNvPr id="0" name=""/>
        <dsp:cNvSpPr/>
      </dsp:nvSpPr>
      <dsp:spPr>
        <a:xfrm>
          <a:off x="778249" y="1961908"/>
          <a:ext cx="1499351" cy="1499351"/>
        </a:xfrm>
        <a:prstGeom prst="leftCircularArrow">
          <a:avLst>
            <a:gd name="adj1" fmla="val 3060"/>
            <a:gd name="adj2" fmla="val 375774"/>
            <a:gd name="adj3" fmla="val 2151285"/>
            <a:gd name="adj4" fmla="val 9024489"/>
            <a:gd name="adj5" fmla="val 357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6EF57-C31D-4B8F-9BCC-4096FCAD84BA}">
      <dsp:nvSpPr>
        <dsp:cNvPr id="0" name=""/>
        <dsp:cNvSpPr/>
      </dsp:nvSpPr>
      <dsp:spPr>
        <a:xfrm>
          <a:off x="309280" y="2572105"/>
          <a:ext cx="1219953" cy="485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Doc. Requisitos</a:t>
          </a:r>
          <a:endParaRPr lang="pt-BR" sz="1500" kern="1200" dirty="0"/>
        </a:p>
      </dsp:txBody>
      <dsp:txXfrm>
        <a:off x="323489" y="2586314"/>
        <a:ext cx="1191535" cy="456717"/>
      </dsp:txXfrm>
    </dsp:sp>
    <dsp:sp modelId="{74A453DB-B4A8-4BCB-855A-6AD02E369197}">
      <dsp:nvSpPr>
        <dsp:cNvPr id="0" name=""/>
        <dsp:cNvSpPr/>
      </dsp:nvSpPr>
      <dsp:spPr>
        <a:xfrm>
          <a:off x="1747732" y="1682690"/>
          <a:ext cx="1372448" cy="11319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Análise </a:t>
          </a:r>
          <a:endParaRPr lang="pt-BR" sz="1500" kern="1200" dirty="0"/>
        </a:p>
      </dsp:txBody>
      <dsp:txXfrm>
        <a:off x="1773782" y="1951307"/>
        <a:ext cx="1320348" cy="837315"/>
      </dsp:txXfrm>
    </dsp:sp>
    <dsp:sp modelId="{7227FC5D-9269-4FE2-AA6E-1E1698EB44CD}">
      <dsp:nvSpPr>
        <dsp:cNvPr id="0" name=""/>
        <dsp:cNvSpPr/>
      </dsp:nvSpPr>
      <dsp:spPr>
        <a:xfrm>
          <a:off x="2510252" y="991719"/>
          <a:ext cx="1674720" cy="1674720"/>
        </a:xfrm>
        <a:prstGeom prst="circularArrow">
          <a:avLst>
            <a:gd name="adj1" fmla="val 2740"/>
            <a:gd name="adj2" fmla="val 333907"/>
            <a:gd name="adj3" fmla="val 19490582"/>
            <a:gd name="adj4" fmla="val 12575511"/>
            <a:gd name="adj5" fmla="val 31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D03F5-8DF4-4E89-AECE-EF75B18C3D61}">
      <dsp:nvSpPr>
        <dsp:cNvPr id="0" name=""/>
        <dsp:cNvSpPr/>
      </dsp:nvSpPr>
      <dsp:spPr>
        <a:xfrm>
          <a:off x="2052721" y="1440122"/>
          <a:ext cx="1219953" cy="485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Itens de </a:t>
          </a:r>
          <a:r>
            <a:rPr lang="pt-BR" sz="1500" kern="1200" dirty="0" err="1" smtClean="0"/>
            <a:t>Backlog</a:t>
          </a:r>
          <a:endParaRPr lang="pt-BR" sz="1500" kern="1200" dirty="0"/>
        </a:p>
      </dsp:txBody>
      <dsp:txXfrm>
        <a:off x="2066930" y="1454331"/>
        <a:ext cx="1191535" cy="456717"/>
      </dsp:txXfrm>
    </dsp:sp>
    <dsp:sp modelId="{DC554205-2E54-470F-AD7F-9983C136D60C}">
      <dsp:nvSpPr>
        <dsp:cNvPr id="0" name=""/>
        <dsp:cNvSpPr/>
      </dsp:nvSpPr>
      <dsp:spPr>
        <a:xfrm>
          <a:off x="3491172" y="1682690"/>
          <a:ext cx="1372448" cy="11319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Ambiente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Papéis</a:t>
          </a:r>
          <a:endParaRPr lang="pt-BR" sz="1500" kern="1200" dirty="0"/>
        </a:p>
      </dsp:txBody>
      <dsp:txXfrm>
        <a:off x="3517222" y="1708740"/>
        <a:ext cx="1320348" cy="837315"/>
      </dsp:txXfrm>
    </dsp:sp>
    <dsp:sp modelId="{BA9F0804-2B95-49EB-A4BB-BAF0826AF31A}">
      <dsp:nvSpPr>
        <dsp:cNvPr id="0" name=""/>
        <dsp:cNvSpPr/>
      </dsp:nvSpPr>
      <dsp:spPr>
        <a:xfrm>
          <a:off x="4265129" y="1961908"/>
          <a:ext cx="1499351" cy="1499351"/>
        </a:xfrm>
        <a:prstGeom prst="leftCircularArrow">
          <a:avLst>
            <a:gd name="adj1" fmla="val 3060"/>
            <a:gd name="adj2" fmla="val 375774"/>
            <a:gd name="adj3" fmla="val 2151285"/>
            <a:gd name="adj4" fmla="val 9024489"/>
            <a:gd name="adj5" fmla="val 357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87C7C-22DF-43C1-827B-C0654ACF5C97}">
      <dsp:nvSpPr>
        <dsp:cNvPr id="0" name=""/>
        <dsp:cNvSpPr/>
      </dsp:nvSpPr>
      <dsp:spPr>
        <a:xfrm>
          <a:off x="3796161" y="2572105"/>
          <a:ext cx="1219953" cy="485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Código</a:t>
          </a:r>
          <a:endParaRPr lang="pt-BR" sz="1500" kern="1200" dirty="0"/>
        </a:p>
      </dsp:txBody>
      <dsp:txXfrm>
        <a:off x="3810370" y="2586314"/>
        <a:ext cx="1191535" cy="456717"/>
      </dsp:txXfrm>
    </dsp:sp>
    <dsp:sp modelId="{FB74BD9C-76B2-4F64-A7A3-2AEF0C631D91}">
      <dsp:nvSpPr>
        <dsp:cNvPr id="0" name=""/>
        <dsp:cNvSpPr/>
      </dsp:nvSpPr>
      <dsp:spPr>
        <a:xfrm>
          <a:off x="5234612" y="1682690"/>
          <a:ext cx="1372448" cy="11319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implantação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Testes</a:t>
          </a:r>
          <a:endParaRPr lang="pt-BR" sz="1500" kern="1200" dirty="0"/>
        </a:p>
      </dsp:txBody>
      <dsp:txXfrm>
        <a:off x="5260662" y="1951307"/>
        <a:ext cx="1320348" cy="837315"/>
      </dsp:txXfrm>
    </dsp:sp>
    <dsp:sp modelId="{3BAE3C3D-C24B-4A87-8E5C-F3625288AE39}">
      <dsp:nvSpPr>
        <dsp:cNvPr id="0" name=""/>
        <dsp:cNvSpPr/>
      </dsp:nvSpPr>
      <dsp:spPr>
        <a:xfrm>
          <a:off x="5997133" y="991719"/>
          <a:ext cx="1674720" cy="1674720"/>
        </a:xfrm>
        <a:prstGeom prst="circularArrow">
          <a:avLst>
            <a:gd name="adj1" fmla="val 2740"/>
            <a:gd name="adj2" fmla="val 333907"/>
            <a:gd name="adj3" fmla="val 19490582"/>
            <a:gd name="adj4" fmla="val 12575511"/>
            <a:gd name="adj5" fmla="val 31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5D303-17B7-4208-BDEA-0903F55E9D15}">
      <dsp:nvSpPr>
        <dsp:cNvPr id="0" name=""/>
        <dsp:cNvSpPr/>
      </dsp:nvSpPr>
      <dsp:spPr>
        <a:xfrm>
          <a:off x="5539601" y="1440122"/>
          <a:ext cx="1219953" cy="485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Produto</a:t>
          </a:r>
          <a:endParaRPr lang="pt-BR" sz="1500" kern="1200" dirty="0"/>
        </a:p>
      </dsp:txBody>
      <dsp:txXfrm>
        <a:off x="5553810" y="1454331"/>
        <a:ext cx="1191535" cy="456717"/>
      </dsp:txXfrm>
    </dsp:sp>
    <dsp:sp modelId="{FE60B464-F1CA-4D24-BFD4-9EE4B63F2EAC}">
      <dsp:nvSpPr>
        <dsp:cNvPr id="0" name=""/>
        <dsp:cNvSpPr/>
      </dsp:nvSpPr>
      <dsp:spPr>
        <a:xfrm>
          <a:off x="6978053" y="1682690"/>
          <a:ext cx="1372448" cy="11319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entrega</a:t>
          </a:r>
          <a:endParaRPr lang="pt-BR" sz="1500" kern="1200" dirty="0"/>
        </a:p>
      </dsp:txBody>
      <dsp:txXfrm>
        <a:off x="7004103" y="1708740"/>
        <a:ext cx="1320348" cy="837315"/>
      </dsp:txXfrm>
    </dsp:sp>
    <dsp:sp modelId="{B72C07F6-CEA4-4F0C-B4FE-27A1A4FAABA9}">
      <dsp:nvSpPr>
        <dsp:cNvPr id="0" name=""/>
        <dsp:cNvSpPr/>
      </dsp:nvSpPr>
      <dsp:spPr>
        <a:xfrm>
          <a:off x="7283041" y="2572105"/>
          <a:ext cx="1219953" cy="485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Feedback</a:t>
          </a:r>
          <a:endParaRPr lang="pt-BR" sz="1500" kern="1200" dirty="0"/>
        </a:p>
      </dsp:txBody>
      <dsp:txXfrm>
        <a:off x="7297250" y="2586314"/>
        <a:ext cx="1191535" cy="456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7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18000"/>
                  </a:schemeClr>
                </a:gs>
                <a:gs pos="58000">
                  <a:schemeClr val="tx1"/>
                </a:gs>
                <a:gs pos="65000">
                  <a:schemeClr val="tx1"/>
                </a:gs>
                <a:gs pos="32000">
                  <a:schemeClr val="tx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11" descr="PPP_SHIGH_TLE_Circuit_Wave2.png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ctangle 15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18000"/>
                  </a:schemeClr>
                </a:gs>
                <a:gs pos="58000">
                  <a:schemeClr val="tx1">
                    <a:alpha val="50000"/>
                  </a:schemeClr>
                </a:gs>
                <a:gs pos="65000">
                  <a:schemeClr val="tx1">
                    <a:alpha val="50000"/>
                  </a:schemeClr>
                </a:gs>
                <a:gs pos="32000">
                  <a:schemeClr val="tx1">
                    <a:alpha val="5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PPP_SHIGH_TLE_Circuit_Wave.png"/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PPP_SHIGH_TLE_Circuit_Wave.png"/>
            <p:cNvPicPr>
              <a:picLocks noChangeAspect="1"/>
            </p:cNvPicPr>
            <p:nvPr userDrawn="1"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40000"/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382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F7D6C72-D4D7-4947-A192-92CB8530121C}" type="datetimeFigureOut">
              <a:rPr lang="en-US" smtClean="0"/>
              <a:pPr/>
              <a:t>2/22/2013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9565A35-BF1F-4345-B456-4D29F1280597}" type="slidenum">
              <a:rPr lang="en-US" smtClean="0"/>
              <a:pPr/>
              <a:t>‹nº›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1371600"/>
              <a:ext cx="9144000" cy="5486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18000"/>
                  </a:schemeClr>
                </a:gs>
                <a:gs pos="0">
                  <a:schemeClr val="tx1"/>
                </a:gs>
                <a:gs pos="0">
                  <a:schemeClr val="tx1"/>
                </a:gs>
                <a:gs pos="0">
                  <a:schemeClr val="tx1"/>
                </a:gs>
                <a:gs pos="94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PPP_SHIGH_TXT_Circuit_Wave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1371600"/>
              <a:ext cx="9144000" cy="5486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18000"/>
                  </a:schemeClr>
                </a:gs>
                <a:gs pos="0">
                  <a:schemeClr val="tx1"/>
                </a:gs>
                <a:gs pos="0">
                  <a:schemeClr val="tx1"/>
                </a:gs>
                <a:gs pos="0">
                  <a:schemeClr val="tx1"/>
                </a:gs>
                <a:gs pos="94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PPP_SHIGH_TXT_Circuit_Wave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447800"/>
            <a:ext cx="9144000" cy="5410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1371600"/>
              <a:ext cx="9144000" cy="5486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18000"/>
                  </a:schemeClr>
                </a:gs>
                <a:gs pos="0">
                  <a:schemeClr val="tx1"/>
                </a:gs>
                <a:gs pos="0">
                  <a:schemeClr val="tx1"/>
                </a:gs>
                <a:gs pos="0">
                  <a:schemeClr val="tx1"/>
                </a:gs>
                <a:gs pos="94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PPP_SHIGH_TXT_Circuit_Wave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447800"/>
            <a:ext cx="9144000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F7D6C72-D4D7-4947-A192-92CB8530121C}" type="datetimeFigureOut">
              <a:rPr lang="en-US" smtClean="0"/>
              <a:pPr/>
              <a:t>2/22/2013</a:t>
            </a:fld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9565A35-BF1F-4345-B456-4D29F1280597}" type="slidenum">
              <a:rPr lang="en-US" smtClean="0"/>
              <a:pPr/>
              <a:t>‹nº›</a:t>
            </a:fld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abricasw.kanbantool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abricasw.kanbantool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57160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pt-BR" dirty="0" smtClean="0"/>
              <a:t>Luan Reis</a:t>
            </a:r>
          </a:p>
          <a:p>
            <a:pPr algn="r"/>
            <a:r>
              <a:rPr lang="pt-BR" dirty="0" smtClean="0"/>
              <a:t>Matheus Xavier</a:t>
            </a:r>
          </a:p>
          <a:p>
            <a:pPr algn="r"/>
            <a:r>
              <a:rPr lang="pt-BR" dirty="0" smtClean="0"/>
              <a:t>Nadhine França</a:t>
            </a:r>
          </a:p>
          <a:p>
            <a:pPr algn="r"/>
            <a:r>
              <a:rPr lang="pt-BR" dirty="0" smtClean="0"/>
              <a:t>Pedro Veloso</a:t>
            </a:r>
          </a:p>
          <a:p>
            <a:pPr algn="r"/>
            <a:r>
              <a:rPr lang="pt-BR" dirty="0" smtClean="0"/>
              <a:t>Thais Moura</a:t>
            </a:r>
          </a:p>
          <a:p>
            <a:pPr algn="r"/>
            <a:r>
              <a:rPr lang="pt-BR" dirty="0" smtClean="0"/>
              <a:t>Silas Silva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Quadro </a:t>
            </a:r>
            <a:r>
              <a:rPr lang="pt-BR" b="1" dirty="0" err="1" smtClean="0"/>
              <a:t>Kanban</a:t>
            </a:r>
            <a:endParaRPr lang="pt-BR" b="1" dirty="0" smtClean="0"/>
          </a:p>
          <a:p>
            <a:endParaRPr lang="pt-BR" b="1" u="sng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7" y="2132856"/>
            <a:ext cx="8343661" cy="43851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580112" y="6488668"/>
            <a:ext cx="3269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hlinkClick r:id="rId3"/>
              </a:rPr>
              <a:t>http://fabricasw.kanbantool.com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Desenvolvimento Web</a:t>
            </a:r>
            <a:endParaRPr lang="pt-BR" dirty="0"/>
          </a:p>
          <a:p>
            <a:pPr lvl="1"/>
            <a:r>
              <a:rPr lang="pt-BR" b="1" dirty="0" err="1"/>
              <a:t>NotePad</a:t>
            </a:r>
            <a:r>
              <a:rPr lang="pt-BR" b="1" dirty="0" smtClean="0"/>
              <a:t>++</a:t>
            </a:r>
            <a:endParaRPr lang="pt-BR" b="1" dirty="0"/>
          </a:p>
          <a:p>
            <a:pPr lvl="1"/>
            <a:r>
              <a:rPr lang="pt-BR" b="1" dirty="0" smtClean="0"/>
              <a:t>PHP</a:t>
            </a:r>
          </a:p>
          <a:p>
            <a:pPr lvl="1"/>
            <a:r>
              <a:rPr lang="pt-BR" b="1" dirty="0" smtClean="0"/>
              <a:t>HTML/CSS</a:t>
            </a:r>
          </a:p>
          <a:p>
            <a:pPr lvl="1"/>
            <a:r>
              <a:rPr lang="pt-BR" b="1" dirty="0" err="1" smtClean="0"/>
              <a:t>JavaScript</a:t>
            </a:r>
            <a:endParaRPr lang="pt-BR" b="1" dirty="0" smtClean="0"/>
          </a:p>
          <a:p>
            <a:pPr lvl="1"/>
            <a:r>
              <a:rPr lang="pt-BR" b="1" dirty="0"/>
              <a:t>MySQL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Busca pela </a:t>
            </a:r>
            <a:r>
              <a:rPr lang="pt-BR" dirty="0" smtClean="0">
                <a:effectLst/>
              </a:rPr>
              <a:t>perfeição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Lead time</a:t>
            </a:r>
            <a:endParaRPr lang="pt-BR" dirty="0"/>
          </a:p>
          <a:p>
            <a:r>
              <a:rPr lang="pt-BR" b="1" dirty="0"/>
              <a:t>Retrospectivas</a:t>
            </a:r>
            <a:endParaRPr lang="pt-BR" dirty="0"/>
          </a:p>
          <a:p>
            <a:r>
              <a:rPr lang="pt-BR" b="1" dirty="0"/>
              <a:t>Priorização dos pontos de </a:t>
            </a:r>
            <a:r>
              <a:rPr lang="pt-BR" b="1" dirty="0" smtClean="0"/>
              <a:t>melhoria</a:t>
            </a:r>
          </a:p>
          <a:p>
            <a:pPr lvl="1" fontAlgn="base"/>
            <a:r>
              <a:rPr lang="pt-BR" dirty="0"/>
              <a:t>Produtividade</a:t>
            </a:r>
            <a:endParaRPr lang="pt-BR" sz="2400" dirty="0"/>
          </a:p>
          <a:p>
            <a:pPr lvl="1" fontAlgn="base"/>
            <a:r>
              <a:rPr lang="pt-BR" dirty="0"/>
              <a:t>Comunicação</a:t>
            </a:r>
            <a:endParaRPr lang="pt-BR" sz="2400" dirty="0"/>
          </a:p>
          <a:p>
            <a:pPr lvl="1" fontAlgn="base"/>
            <a:r>
              <a:rPr lang="pt-BR" dirty="0"/>
              <a:t>Agilidade</a:t>
            </a:r>
            <a:endParaRPr lang="pt-BR" sz="2400" dirty="0"/>
          </a:p>
          <a:p>
            <a:pPr lvl="1" fontAlgn="base"/>
            <a:r>
              <a:rPr lang="pt-BR" dirty="0" smtClean="0"/>
              <a:t>Qualidade</a:t>
            </a:r>
            <a:endParaRPr lang="pt-BR" dirty="0"/>
          </a:p>
          <a:p>
            <a:r>
              <a:rPr lang="pt-BR" b="1" dirty="0"/>
              <a:t>Frequência de análise</a:t>
            </a:r>
            <a:endParaRPr lang="pt-BR" dirty="0"/>
          </a:p>
          <a:p>
            <a:r>
              <a:rPr lang="pt-BR" b="1" dirty="0"/>
              <a:t>Compartilhamento de conhecimento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6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Visão e Missão da Empresa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000" dirty="0" smtClean="0"/>
              <a:t>Desenvolver </a:t>
            </a:r>
            <a:r>
              <a:rPr lang="pt-BR" sz="3000" dirty="0"/>
              <a:t>softwares que </a:t>
            </a:r>
            <a:r>
              <a:rPr lang="pt-BR" sz="3000" dirty="0" smtClean="0"/>
              <a:t>tragam satisfação </a:t>
            </a:r>
            <a:r>
              <a:rPr lang="pt-BR" sz="3000" dirty="0"/>
              <a:t>ao cliente como produtos/serviços de qualidade que possam agregar valor para sua empresa</a:t>
            </a:r>
            <a:r>
              <a:rPr lang="pt-BR" sz="3000" dirty="0" smtClean="0"/>
              <a:t>.</a:t>
            </a:r>
          </a:p>
          <a:p>
            <a:pPr marL="0" indent="0" algn="just">
              <a:buNone/>
            </a:pPr>
            <a:r>
              <a:rPr lang="pt-BR" sz="3000" dirty="0"/>
              <a:t/>
            </a:r>
            <a:br>
              <a:rPr lang="pt-BR" sz="3000" dirty="0"/>
            </a:br>
            <a:r>
              <a:rPr lang="pt-BR" sz="3000" dirty="0"/>
              <a:t/>
            </a:r>
            <a:br>
              <a:rPr lang="pt-BR" sz="3000" dirty="0"/>
            </a:br>
            <a:r>
              <a:rPr lang="pt-BR" sz="3000" dirty="0"/>
              <a:t>Elevar à um novo patamar de qualidade o mercado de software e ser referência de excelência nesse cenário.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effectLst/>
              </a:rPr>
              <a:t>Valores e Princípios </a:t>
            </a:r>
            <a:r>
              <a:rPr lang="pt-BR" dirty="0">
                <a:effectLst/>
              </a:rPr>
              <a:t>da Empresa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Nossa empresa preza pelo compromisso, excelência em qualidade e dedicação à melhoria continua</a:t>
            </a:r>
            <a:r>
              <a:rPr lang="pt-BR" dirty="0" smtClean="0"/>
              <a:t>.</a:t>
            </a:r>
          </a:p>
          <a:p>
            <a:pPr lvl="0"/>
            <a:r>
              <a:rPr lang="pt-BR" dirty="0"/>
              <a:t>Garantir a satisfação do consumidor entregando rapidamente e continuamente softwares funcionais;</a:t>
            </a:r>
          </a:p>
          <a:p>
            <a:pPr lvl="0"/>
            <a:r>
              <a:rPr lang="pt-BR" dirty="0"/>
              <a:t>Cooperação constante entre as pessoas que entendem do 'negócio' e desenvolvedores;</a:t>
            </a:r>
          </a:p>
          <a:p>
            <a:pPr lvl="0"/>
            <a:r>
              <a:rPr lang="pt-BR" dirty="0"/>
              <a:t>Simplicidade;</a:t>
            </a:r>
          </a:p>
          <a:p>
            <a:pPr lvl="0"/>
            <a:r>
              <a:rPr lang="pt-BR" dirty="0"/>
              <a:t>Rápida adaptação às mudanças;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Cadeia de Valor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615787"/>
              </p:ext>
            </p:extLst>
          </p:nvPr>
        </p:nvGraphicFramePr>
        <p:xfrm>
          <a:off x="179512" y="1628800"/>
          <a:ext cx="8856984" cy="5030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5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Métodos e </a:t>
            </a:r>
            <a:r>
              <a:rPr lang="pt-BR" dirty="0" smtClean="0">
                <a:effectLst/>
              </a:rPr>
              <a:t>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pt-BR" sz="3000" b="1" dirty="0"/>
              <a:t>Fases do processo de </a:t>
            </a:r>
            <a:r>
              <a:rPr lang="pt-BR" sz="3000" b="1" dirty="0" smtClean="0"/>
              <a:t>desenvolvimento/organização</a:t>
            </a:r>
            <a:r>
              <a:rPr lang="pt-BR" sz="3000" dirty="0" smtClean="0"/>
              <a:t>:</a:t>
            </a:r>
          </a:p>
          <a:p>
            <a:pPr lvl="1"/>
            <a:r>
              <a:rPr lang="pt-BR" b="1" dirty="0"/>
              <a:t>Levantamento dos </a:t>
            </a:r>
            <a:r>
              <a:rPr lang="pt-BR" b="1" dirty="0" smtClean="0"/>
              <a:t>requisitos</a:t>
            </a:r>
          </a:p>
          <a:p>
            <a:pPr lvl="2"/>
            <a:r>
              <a:rPr lang="pt-BR" b="1" dirty="0"/>
              <a:t>Workshop de </a:t>
            </a:r>
            <a:r>
              <a:rPr lang="pt-BR" b="1" dirty="0" smtClean="0"/>
              <a:t>Requisitos</a:t>
            </a:r>
          </a:p>
          <a:p>
            <a:pPr lvl="1"/>
            <a:r>
              <a:rPr lang="pt-BR" b="1" dirty="0"/>
              <a:t>Análise dos </a:t>
            </a:r>
            <a:r>
              <a:rPr lang="pt-BR" b="1" dirty="0" smtClean="0"/>
              <a:t>requisitos</a:t>
            </a:r>
          </a:p>
          <a:p>
            <a:pPr lvl="2"/>
            <a:r>
              <a:rPr lang="pt-BR" b="1" dirty="0"/>
              <a:t>Planning </a:t>
            </a:r>
            <a:r>
              <a:rPr lang="pt-BR" b="1" dirty="0" err="1" smtClean="0"/>
              <a:t>Poker</a:t>
            </a:r>
            <a:endParaRPr lang="pt-BR" b="1" dirty="0" smtClean="0"/>
          </a:p>
          <a:p>
            <a:pPr lvl="1"/>
            <a:r>
              <a:rPr lang="pt-BR" b="1" dirty="0" smtClean="0"/>
              <a:t>Projeto</a:t>
            </a:r>
          </a:p>
          <a:p>
            <a:pPr lvl="2"/>
            <a:r>
              <a:rPr lang="pt-BR" b="1" dirty="0" smtClean="0"/>
              <a:t>Prototipação</a:t>
            </a:r>
          </a:p>
          <a:p>
            <a:pPr lvl="1"/>
            <a:r>
              <a:rPr lang="pt-BR" b="1" dirty="0"/>
              <a:t> </a:t>
            </a:r>
            <a:r>
              <a:rPr lang="pt-BR" b="1" dirty="0" smtClean="0"/>
              <a:t>Implementação e Testes</a:t>
            </a:r>
          </a:p>
          <a:p>
            <a:pPr lvl="2"/>
            <a:r>
              <a:rPr lang="pt-BR" b="1" dirty="0"/>
              <a:t>Quadro </a:t>
            </a:r>
            <a:r>
              <a:rPr lang="pt-BR" b="1" dirty="0" err="1"/>
              <a:t>Kanban</a:t>
            </a:r>
            <a:r>
              <a:rPr lang="pt-BR" b="1" dirty="0"/>
              <a:t> e </a:t>
            </a:r>
            <a:r>
              <a:rPr lang="pt-BR" b="1" dirty="0" smtClean="0"/>
              <a:t>Cartões</a:t>
            </a:r>
          </a:p>
          <a:p>
            <a:pPr lvl="2"/>
            <a:r>
              <a:rPr lang="pt-BR" b="1" dirty="0"/>
              <a:t>Produção Puxada</a:t>
            </a:r>
            <a:endParaRPr lang="pt-BR" b="1" dirty="0" smtClean="0"/>
          </a:p>
          <a:p>
            <a:pPr lvl="1"/>
            <a:r>
              <a:rPr lang="pt-BR" b="1" dirty="0" smtClean="0"/>
              <a:t>Implantação</a:t>
            </a:r>
          </a:p>
          <a:p>
            <a:pPr lvl="2"/>
            <a:r>
              <a:rPr lang="pt-BR" b="1" dirty="0"/>
              <a:t>Entregar Frequentes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03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Métodos e Práticas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617854"/>
              </p:ext>
            </p:extLst>
          </p:nvPr>
        </p:nvGraphicFramePr>
        <p:xfrm>
          <a:off x="457200" y="1628800"/>
          <a:ext cx="8507288" cy="44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effectLst/>
              </a:rPr>
              <a:t>Estratégias de </a:t>
            </a:r>
            <a:r>
              <a:rPr lang="pt-BR" dirty="0" smtClean="0">
                <a:effectLst/>
              </a:rPr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WIP </a:t>
            </a:r>
            <a:r>
              <a:rPr lang="pt-BR" dirty="0" smtClean="0"/>
              <a:t>– </a:t>
            </a:r>
            <a:r>
              <a:rPr lang="pt-BR" dirty="0" err="1" smtClean="0"/>
              <a:t>Work</a:t>
            </a:r>
            <a:r>
              <a:rPr lang="pt-BR" dirty="0" smtClean="0"/>
              <a:t> in </a:t>
            </a:r>
            <a:r>
              <a:rPr lang="pt-BR" dirty="0" err="1" smtClean="0"/>
              <a:t>progress</a:t>
            </a:r>
            <a:endParaRPr lang="pt-BR" dirty="0" smtClean="0"/>
          </a:p>
          <a:p>
            <a:r>
              <a:rPr lang="pt-BR" i="1" dirty="0" smtClean="0"/>
              <a:t>Lead </a:t>
            </a:r>
            <a:r>
              <a:rPr lang="pt-BR" i="1" dirty="0"/>
              <a:t>Time </a:t>
            </a:r>
            <a:r>
              <a:rPr lang="pt-BR" i="1" dirty="0" smtClean="0"/>
              <a:t>(</a:t>
            </a:r>
            <a:r>
              <a:rPr lang="pt-BR" dirty="0" smtClean="0"/>
              <a:t>análise impactos)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52936"/>
            <a:ext cx="6362700" cy="34861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932040" y="6488668"/>
            <a:ext cx="3269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hlinkClick r:id="rId3"/>
              </a:rPr>
              <a:t>http://fabricasw.kanbantool.com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5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>
                <a:effectLst/>
              </a:rPr>
              <a:t>Habilidades </a:t>
            </a:r>
            <a:r>
              <a:rPr lang="pt-BR" i="1" dirty="0" smtClean="0">
                <a:effectLst/>
              </a:rPr>
              <a:t>comportamentais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habilidade para trabalhar em grupo </a:t>
            </a:r>
            <a:endParaRPr lang="pt-BR" dirty="0" smtClean="0"/>
          </a:p>
          <a:p>
            <a:r>
              <a:rPr lang="pt-BR" dirty="0" smtClean="0"/>
              <a:t>capacidade </a:t>
            </a:r>
            <a:r>
              <a:rPr lang="pt-BR" dirty="0"/>
              <a:t>de serem </a:t>
            </a:r>
            <a:r>
              <a:rPr lang="pt-BR" dirty="0" err="1"/>
              <a:t>auto-organizáveis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err="1" smtClean="0"/>
              <a:t>Agile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Comunicação:</a:t>
            </a:r>
          </a:p>
          <a:p>
            <a:pPr lvl="1" fontAlgn="base"/>
            <a:r>
              <a:rPr lang="pt-BR" b="1" dirty="0"/>
              <a:t>Skype (Versão gratuita)</a:t>
            </a:r>
          </a:p>
          <a:p>
            <a:pPr lvl="1" fontAlgn="base"/>
            <a:r>
              <a:rPr lang="pt-BR" b="1" dirty="0"/>
              <a:t>Google </a:t>
            </a:r>
            <a:r>
              <a:rPr lang="pt-BR" b="1" dirty="0" err="1"/>
              <a:t>Hangout</a:t>
            </a:r>
            <a:endParaRPr lang="pt-BR" sz="2400" dirty="0"/>
          </a:p>
          <a:p>
            <a:pPr lvl="1"/>
            <a:r>
              <a:rPr lang="pt-BR" b="1" dirty="0" smtClean="0"/>
              <a:t>Gmail</a:t>
            </a:r>
            <a:endParaRPr lang="pt-BR" dirty="0" smtClean="0"/>
          </a:p>
          <a:p>
            <a:r>
              <a:rPr lang="pt-BR" dirty="0" smtClean="0"/>
              <a:t>Controle de versão</a:t>
            </a:r>
          </a:p>
          <a:p>
            <a:pPr lvl="1"/>
            <a:r>
              <a:rPr lang="pt-BR" b="1" dirty="0" err="1"/>
              <a:t>TortoiseSVN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693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BinaryWaves">
  <a:themeElements>
    <a:clrScheme name="PresPro 1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7030A0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PresentationPro_BinaryWaves</Template>
  <TotalTime>594</TotalTime>
  <Words>237</Words>
  <Application>Microsoft Office PowerPoint</Application>
  <PresentationFormat>Apresentação na tela (4:3)</PresentationFormat>
  <Paragraphs>86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PresentationPro_BinaryWaves</vt:lpstr>
      <vt:lpstr>Apresentação do PowerPoint</vt:lpstr>
      <vt:lpstr>Visão e Missão da Empresa</vt:lpstr>
      <vt:lpstr>Valores e Princípios da Empresa</vt:lpstr>
      <vt:lpstr>Cadeia de Valor</vt:lpstr>
      <vt:lpstr>Métodos e Práticas</vt:lpstr>
      <vt:lpstr>Métodos e Práticas</vt:lpstr>
      <vt:lpstr>Estratégias de desenvolvimento</vt:lpstr>
      <vt:lpstr>Habilidades comportamentais</vt:lpstr>
      <vt:lpstr>Ferramentas</vt:lpstr>
      <vt:lpstr>Ferramentas</vt:lpstr>
      <vt:lpstr>Ferramentas</vt:lpstr>
      <vt:lpstr>Busca pela perfeição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NADHINE</dc:creator>
  <cp:lastModifiedBy>NADHINE</cp:lastModifiedBy>
  <cp:revision>16</cp:revision>
  <dcterms:created xsi:type="dcterms:W3CDTF">2013-02-21T20:42:08Z</dcterms:created>
  <dcterms:modified xsi:type="dcterms:W3CDTF">2013-02-22T14:40:50Z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