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6" r:id="rId10"/>
    <p:sldId id="267" r:id="rId11"/>
    <p:sldId id="269" r:id="rId12"/>
    <p:sldId id="268" r:id="rId13"/>
    <p:sldId id="265" r:id="rId14"/>
    <p:sldId id="270"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DFEEFF"/>
    <a:srgbClr val="AD4F0F"/>
    <a:srgbClr val="333333"/>
    <a:srgbClr val="EB75E8"/>
    <a:srgbClr val="4AA9B6"/>
    <a:srgbClr val="ABF9FB"/>
    <a:srgbClr val="E10313"/>
    <a:srgbClr val="53417F"/>
    <a:srgbClr val="5DC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C5371-F2E8-42E9-904A-443CBF8CADB3}" v="1532" dt="2024-01-04T16:12:2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showGuides="1">
      <p:cViewPr varScale="1">
        <p:scale>
          <a:sx n="77" d="100"/>
          <a:sy n="77" d="100"/>
        </p:scale>
        <p:origin x="308" y="56"/>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ithsai03@gmail.com" userId="bf64c13fc2a2340e" providerId="LiveId" clId="{AF3C5371-F2E8-42E9-904A-443CBF8CADB3}"/>
    <pc:docChg chg="undo custSel addSld delSld modSld sldOrd">
      <pc:chgData name="poojithsai03@gmail.com" userId="bf64c13fc2a2340e" providerId="LiveId" clId="{AF3C5371-F2E8-42E9-904A-443CBF8CADB3}" dt="2024-01-04T16:12:29.780" v="4481" actId="1440"/>
      <pc:docMkLst>
        <pc:docMk/>
      </pc:docMkLst>
      <pc:sldChg chg="addSp delSp modSp mod setBg delAnim modAnim">
        <pc:chgData name="poojithsai03@gmail.com" userId="bf64c13fc2a2340e" providerId="LiveId" clId="{AF3C5371-F2E8-42E9-904A-443CBF8CADB3}" dt="2023-12-24T05:58:41.253" v="908"/>
        <pc:sldMkLst>
          <pc:docMk/>
          <pc:sldMk cId="1183374797" sldId="256"/>
        </pc:sldMkLst>
        <pc:spChg chg="mod">
          <ac:chgData name="poojithsai03@gmail.com" userId="bf64c13fc2a2340e" providerId="LiveId" clId="{AF3C5371-F2E8-42E9-904A-443CBF8CADB3}" dt="2023-12-24T05:55:26.862" v="895" actId="114"/>
          <ac:spMkLst>
            <pc:docMk/>
            <pc:sldMk cId="1183374797" sldId="256"/>
            <ac:spMk id="2" creationId="{2AB9539D-AB52-C153-5383-33BA6CC2262F}"/>
          </ac:spMkLst>
        </pc:spChg>
        <pc:spChg chg="add mod">
          <ac:chgData name="poojithsai03@gmail.com" userId="bf64c13fc2a2340e" providerId="LiveId" clId="{AF3C5371-F2E8-42E9-904A-443CBF8CADB3}" dt="2023-12-24T05:58:31.539" v="907" actId="1076"/>
          <ac:spMkLst>
            <pc:docMk/>
            <pc:sldMk cId="1183374797" sldId="256"/>
            <ac:spMk id="10" creationId="{F02D86A4-73FB-6C82-87B4-29126A6BADD2}"/>
          </ac:spMkLst>
        </pc:spChg>
        <pc:picChg chg="add del mod">
          <ac:chgData name="poojithsai03@gmail.com" userId="bf64c13fc2a2340e" providerId="LiveId" clId="{AF3C5371-F2E8-42E9-904A-443CBF8CADB3}" dt="2023-12-24T05:56:33.796" v="896" actId="478"/>
          <ac:picMkLst>
            <pc:docMk/>
            <pc:sldMk cId="1183374797" sldId="256"/>
            <ac:picMk id="5" creationId="{5AFD169B-155E-9C50-ADB9-B35CAE40FF8B}"/>
          </ac:picMkLst>
        </pc:picChg>
        <pc:picChg chg="add mod">
          <ac:chgData name="poojithsai03@gmail.com" userId="bf64c13fc2a2340e" providerId="LiveId" clId="{AF3C5371-F2E8-42E9-904A-443CBF8CADB3}" dt="2023-12-24T05:57:47.335" v="903" actId="1076"/>
          <ac:picMkLst>
            <pc:docMk/>
            <pc:sldMk cId="1183374797" sldId="256"/>
            <ac:picMk id="7" creationId="{3203406E-9B86-1C19-8B61-103DDCD5C902}"/>
          </ac:picMkLst>
        </pc:picChg>
        <pc:picChg chg="add mod">
          <ac:chgData name="poojithsai03@gmail.com" userId="bf64c13fc2a2340e" providerId="LiveId" clId="{AF3C5371-F2E8-42E9-904A-443CBF8CADB3}" dt="2023-12-24T05:57:31.256" v="902" actId="14100"/>
          <ac:picMkLst>
            <pc:docMk/>
            <pc:sldMk cId="1183374797" sldId="256"/>
            <ac:picMk id="9" creationId="{439AAE26-0F6B-44E8-44EC-154A81BF8E3F}"/>
          </ac:picMkLst>
        </pc:picChg>
      </pc:sldChg>
      <pc:sldChg chg="del">
        <pc:chgData name="poojithsai03@gmail.com" userId="bf64c13fc2a2340e" providerId="LiveId" clId="{AF3C5371-F2E8-42E9-904A-443CBF8CADB3}" dt="2023-12-23T16:24:56.701" v="7" actId="47"/>
        <pc:sldMkLst>
          <pc:docMk/>
          <pc:sldMk cId="1717471029" sldId="257"/>
        </pc:sldMkLst>
      </pc:sldChg>
      <pc:sldChg chg="addSp delSp modSp mod modAnim">
        <pc:chgData name="poojithsai03@gmail.com" userId="bf64c13fc2a2340e" providerId="LiveId" clId="{AF3C5371-F2E8-42E9-904A-443CBF8CADB3}" dt="2024-01-04T07:34:34.383" v="4432"/>
        <pc:sldMkLst>
          <pc:docMk/>
          <pc:sldMk cId="2385826698" sldId="258"/>
        </pc:sldMkLst>
        <pc:spChg chg="mod">
          <ac:chgData name="poojithsai03@gmail.com" userId="bf64c13fc2a2340e" providerId="LiveId" clId="{AF3C5371-F2E8-42E9-904A-443CBF8CADB3}" dt="2024-01-04T07:33:27.036" v="4423" actId="1076"/>
          <ac:spMkLst>
            <pc:docMk/>
            <pc:sldMk cId="2385826698" sldId="258"/>
            <ac:spMk id="2" creationId="{C9EB1CE4-6961-E383-8E3C-7FA6441CE6BB}"/>
          </ac:spMkLst>
        </pc:spChg>
        <pc:spChg chg="mod">
          <ac:chgData name="poojithsai03@gmail.com" userId="bf64c13fc2a2340e" providerId="LiveId" clId="{AF3C5371-F2E8-42E9-904A-443CBF8CADB3}" dt="2024-01-04T07:33:10.977" v="4422" actId="27636"/>
          <ac:spMkLst>
            <pc:docMk/>
            <pc:sldMk cId="2385826698" sldId="258"/>
            <ac:spMk id="3" creationId="{4A195C4C-CD26-01D3-690B-4B51D59473E9}"/>
          </ac:spMkLst>
        </pc:spChg>
        <pc:spChg chg="add del">
          <ac:chgData name="poojithsai03@gmail.com" userId="bf64c13fc2a2340e" providerId="LiveId" clId="{AF3C5371-F2E8-42E9-904A-443CBF8CADB3}" dt="2023-12-23T16:24:51.434" v="5" actId="22"/>
          <ac:spMkLst>
            <pc:docMk/>
            <pc:sldMk cId="2385826698" sldId="258"/>
            <ac:spMk id="5" creationId="{3F1CC4A3-82FD-1297-3F43-D8F4C2CC548E}"/>
          </ac:spMkLst>
        </pc:spChg>
        <pc:spChg chg="add mod">
          <ac:chgData name="poojithsai03@gmail.com" userId="bf64c13fc2a2340e" providerId="LiveId" clId="{AF3C5371-F2E8-42E9-904A-443CBF8CADB3}" dt="2024-01-04T07:34:21.718" v="4430" actId="571"/>
          <ac:spMkLst>
            <pc:docMk/>
            <pc:sldMk cId="2385826698" sldId="258"/>
            <ac:spMk id="6" creationId="{BEB57CA9-5732-42B8-E18E-A457809B3A09}"/>
          </ac:spMkLst>
        </pc:spChg>
        <pc:picChg chg="add mod">
          <ac:chgData name="poojithsai03@gmail.com" userId="bf64c13fc2a2340e" providerId="LiveId" clId="{AF3C5371-F2E8-42E9-904A-443CBF8CADB3}" dt="2024-01-04T07:33:02.983" v="4419" actId="14100"/>
          <ac:picMkLst>
            <pc:docMk/>
            <pc:sldMk cId="2385826698" sldId="258"/>
            <ac:picMk id="5" creationId="{8B28E66B-8D23-BB73-A717-8D361E5FEFF9}"/>
          </ac:picMkLst>
        </pc:picChg>
        <pc:picChg chg="add mod">
          <ac:chgData name="poojithsai03@gmail.com" userId="bf64c13fc2a2340e" providerId="LiveId" clId="{AF3C5371-F2E8-42E9-904A-443CBF8CADB3}" dt="2024-01-04T07:34:21.718" v="4430" actId="571"/>
          <ac:picMkLst>
            <pc:docMk/>
            <pc:sldMk cId="2385826698" sldId="258"/>
            <ac:picMk id="7" creationId="{00E9DB9D-E6AD-8A98-2C9E-276B1C3BDA4D}"/>
          </ac:picMkLst>
        </pc:picChg>
      </pc:sldChg>
      <pc:sldChg chg="addSp delSp modSp add mod ord setBg modAnim">
        <pc:chgData name="poojithsai03@gmail.com" userId="bf64c13fc2a2340e" providerId="LiveId" clId="{AF3C5371-F2E8-42E9-904A-443CBF8CADB3}" dt="2024-01-04T07:33:58.113" v="4425"/>
        <pc:sldMkLst>
          <pc:docMk/>
          <pc:sldMk cId="3924719840" sldId="259"/>
        </pc:sldMkLst>
        <pc:spChg chg="mod">
          <ac:chgData name="poojithsai03@gmail.com" userId="bf64c13fc2a2340e" providerId="LiveId" clId="{AF3C5371-F2E8-42E9-904A-443CBF8CADB3}" dt="2024-01-04T07:18:48.492" v="4408" actId="1076"/>
          <ac:spMkLst>
            <pc:docMk/>
            <pc:sldMk cId="3924719840" sldId="259"/>
            <ac:spMk id="2" creationId="{C9EB1CE4-6961-E383-8E3C-7FA6441CE6BB}"/>
          </ac:spMkLst>
        </pc:spChg>
        <pc:spChg chg="mod">
          <ac:chgData name="poojithsai03@gmail.com" userId="bf64c13fc2a2340e" providerId="LiveId" clId="{AF3C5371-F2E8-42E9-904A-443CBF8CADB3}" dt="2024-01-04T07:12:17.792" v="4395" actId="120"/>
          <ac:spMkLst>
            <pc:docMk/>
            <pc:sldMk cId="3924719840" sldId="259"/>
            <ac:spMk id="3" creationId="{4A195C4C-CD26-01D3-690B-4B51D59473E9}"/>
          </ac:spMkLst>
        </pc:spChg>
        <pc:picChg chg="add del mod">
          <ac:chgData name="poojithsai03@gmail.com" userId="bf64c13fc2a2340e" providerId="LiveId" clId="{AF3C5371-F2E8-42E9-904A-443CBF8CADB3}" dt="2024-01-04T07:10:42.162" v="4376"/>
          <ac:picMkLst>
            <pc:docMk/>
            <pc:sldMk cId="3924719840" sldId="259"/>
            <ac:picMk id="8194" creationId="{18CB93E0-BDA0-BE2F-29F8-E3A3AE05DD20}"/>
          </ac:picMkLst>
        </pc:picChg>
        <pc:picChg chg="add mod">
          <ac:chgData name="poojithsai03@gmail.com" userId="bf64c13fc2a2340e" providerId="LiveId" clId="{AF3C5371-F2E8-42E9-904A-443CBF8CADB3}" dt="2024-01-04T07:11:24.152" v="4391" actId="1076"/>
          <ac:picMkLst>
            <pc:docMk/>
            <pc:sldMk cId="3924719840" sldId="259"/>
            <ac:picMk id="8196" creationId="{3CC90ECE-C8A0-80D5-DCD1-05E20EE77949}"/>
          </ac:picMkLst>
        </pc:picChg>
      </pc:sldChg>
      <pc:sldChg chg="addSp delSp modSp add mod ord setBg modAnim">
        <pc:chgData name="poojithsai03@gmail.com" userId="bf64c13fc2a2340e" providerId="LiveId" clId="{AF3C5371-F2E8-42E9-904A-443CBF8CADB3}" dt="2024-01-04T07:34:06.792" v="4427"/>
        <pc:sldMkLst>
          <pc:docMk/>
          <pc:sldMk cId="375490049" sldId="260"/>
        </pc:sldMkLst>
        <pc:spChg chg="mod">
          <ac:chgData name="poojithsai03@gmail.com" userId="bf64c13fc2a2340e" providerId="LiveId" clId="{AF3C5371-F2E8-42E9-904A-443CBF8CADB3}" dt="2024-01-04T07:19:02.074" v="4410" actId="27636"/>
          <ac:spMkLst>
            <pc:docMk/>
            <pc:sldMk cId="375490049" sldId="260"/>
            <ac:spMk id="2" creationId="{C9EB1CE4-6961-E383-8E3C-7FA6441CE6BB}"/>
          </ac:spMkLst>
        </pc:spChg>
        <pc:spChg chg="mod">
          <ac:chgData name="poojithsai03@gmail.com" userId="bf64c13fc2a2340e" providerId="LiveId" clId="{AF3C5371-F2E8-42E9-904A-443CBF8CADB3}" dt="2024-01-04T07:16:43.663" v="4403" actId="1076"/>
          <ac:spMkLst>
            <pc:docMk/>
            <pc:sldMk cId="375490049" sldId="260"/>
            <ac:spMk id="3" creationId="{4A195C4C-CD26-01D3-690B-4B51D59473E9}"/>
          </ac:spMkLst>
        </pc:spChg>
        <pc:graphicFrameChg chg="add del modGraphic">
          <ac:chgData name="poojithsai03@gmail.com" userId="bf64c13fc2a2340e" providerId="LiveId" clId="{AF3C5371-F2E8-42E9-904A-443CBF8CADB3}" dt="2023-12-24T04:36:15.131" v="129" actId="27309"/>
          <ac:graphicFrameMkLst>
            <pc:docMk/>
            <pc:sldMk cId="375490049" sldId="260"/>
            <ac:graphicFrameMk id="5" creationId="{17A739EE-E1CF-C628-8CB3-99E80444A634}"/>
          </ac:graphicFrameMkLst>
        </pc:graphicFrameChg>
        <pc:picChg chg="add mod">
          <ac:chgData name="poojithsai03@gmail.com" userId="bf64c13fc2a2340e" providerId="LiveId" clId="{AF3C5371-F2E8-42E9-904A-443CBF8CADB3}" dt="2024-01-04T07:17:07.494" v="4405"/>
          <ac:picMkLst>
            <pc:docMk/>
            <pc:sldMk cId="375490049" sldId="260"/>
            <ac:picMk id="5" creationId="{ACCAB445-4F85-29B0-4E91-F0BDCA030773}"/>
          </ac:picMkLst>
        </pc:picChg>
      </pc:sldChg>
      <pc:sldChg chg="addSp delSp modSp new mod setBg delAnim modAnim">
        <pc:chgData name="poojithsai03@gmail.com" userId="bf64c13fc2a2340e" providerId="LiveId" clId="{AF3C5371-F2E8-42E9-904A-443CBF8CADB3}" dt="2024-01-04T06:58:12.173" v="4331"/>
        <pc:sldMkLst>
          <pc:docMk/>
          <pc:sldMk cId="3427521547" sldId="261"/>
        </pc:sldMkLst>
        <pc:spChg chg="mod">
          <ac:chgData name="poojithsai03@gmail.com" userId="bf64c13fc2a2340e" providerId="LiveId" clId="{AF3C5371-F2E8-42E9-904A-443CBF8CADB3}" dt="2023-12-24T05:59:36.673" v="915" actId="1076"/>
          <ac:spMkLst>
            <pc:docMk/>
            <pc:sldMk cId="3427521547" sldId="261"/>
            <ac:spMk id="2" creationId="{3875A210-A6DE-2328-52EB-50DB88A4041E}"/>
          </ac:spMkLst>
        </pc:spChg>
        <pc:spChg chg="del">
          <ac:chgData name="poojithsai03@gmail.com" userId="bf64c13fc2a2340e" providerId="LiveId" clId="{AF3C5371-F2E8-42E9-904A-443CBF8CADB3}" dt="2023-12-24T04:36:05.044" v="127" actId="478"/>
          <ac:spMkLst>
            <pc:docMk/>
            <pc:sldMk cId="3427521547" sldId="261"/>
            <ac:spMk id="3" creationId="{5FCDBE83-60FE-8F36-CA50-CD8CFA997816}"/>
          </ac:spMkLst>
        </pc:spChg>
        <pc:spChg chg="mod">
          <ac:chgData name="poojithsai03@gmail.com" userId="bf64c13fc2a2340e" providerId="LiveId" clId="{AF3C5371-F2E8-42E9-904A-443CBF8CADB3}" dt="2024-01-03T15:00:27.975" v="957"/>
          <ac:spMkLst>
            <pc:docMk/>
            <pc:sldMk cId="3427521547" sldId="261"/>
            <ac:spMk id="5" creationId="{3035771A-76AD-CE8A-839B-59BA5D61803E}"/>
          </ac:spMkLst>
        </pc:spChg>
        <pc:spChg chg="mod">
          <ac:chgData name="poojithsai03@gmail.com" userId="bf64c13fc2a2340e" providerId="LiveId" clId="{AF3C5371-F2E8-42E9-904A-443CBF8CADB3}" dt="2024-01-03T15:00:27.975" v="957"/>
          <ac:spMkLst>
            <pc:docMk/>
            <pc:sldMk cId="3427521547" sldId="261"/>
            <ac:spMk id="6" creationId="{CAA905DB-823C-0506-40FD-8A8D9510810E}"/>
          </ac:spMkLst>
        </pc:spChg>
        <pc:spChg chg="mod">
          <ac:chgData name="poojithsai03@gmail.com" userId="bf64c13fc2a2340e" providerId="LiveId" clId="{AF3C5371-F2E8-42E9-904A-443CBF8CADB3}" dt="2024-01-03T15:00:32.715" v="959"/>
          <ac:spMkLst>
            <pc:docMk/>
            <pc:sldMk cId="3427521547" sldId="261"/>
            <ac:spMk id="8" creationId="{DE31C2A1-6F26-C946-9BE8-89BEBEC14346}"/>
          </ac:spMkLst>
        </pc:spChg>
        <pc:spChg chg="add mod">
          <ac:chgData name="poojithsai03@gmail.com" userId="bf64c13fc2a2340e" providerId="LiveId" clId="{AF3C5371-F2E8-42E9-904A-443CBF8CADB3}" dt="2023-12-24T05:04:05.437" v="570" actId="207"/>
          <ac:spMkLst>
            <pc:docMk/>
            <pc:sldMk cId="3427521547" sldId="261"/>
            <ac:spMk id="10" creationId="{BF48D2D7-E9FC-67A8-06D9-6C1B8A6AB405}"/>
          </ac:spMkLst>
        </pc:spChg>
        <pc:spChg chg="add mod">
          <ac:chgData name="poojithsai03@gmail.com" userId="bf64c13fc2a2340e" providerId="LiveId" clId="{AF3C5371-F2E8-42E9-904A-443CBF8CADB3}" dt="2023-12-24T05:24:49.546" v="850" actId="113"/>
          <ac:spMkLst>
            <pc:docMk/>
            <pc:sldMk cId="3427521547" sldId="261"/>
            <ac:spMk id="11" creationId="{0F2546DD-EA60-0796-790A-59F7E18D8C81}"/>
          </ac:spMkLst>
        </pc:spChg>
        <pc:spChg chg="mod">
          <ac:chgData name="poojithsai03@gmail.com" userId="bf64c13fc2a2340e" providerId="LiveId" clId="{AF3C5371-F2E8-42E9-904A-443CBF8CADB3}" dt="2023-12-24T05:29:04.240" v="865" actId="207"/>
          <ac:spMkLst>
            <pc:docMk/>
            <pc:sldMk cId="3427521547" sldId="261"/>
            <ac:spMk id="13" creationId="{80F5323B-AE33-7165-BF1C-57C44F39BCAC}"/>
          </ac:spMkLst>
        </pc:spChg>
        <pc:spChg chg="mod">
          <ac:chgData name="poojithsai03@gmail.com" userId="bf64c13fc2a2340e" providerId="LiveId" clId="{AF3C5371-F2E8-42E9-904A-443CBF8CADB3}" dt="2023-12-24T05:29:04.240" v="865" actId="207"/>
          <ac:spMkLst>
            <pc:docMk/>
            <pc:sldMk cId="3427521547" sldId="261"/>
            <ac:spMk id="14" creationId="{17B0CFFF-5C86-55C1-A22F-701A04080CF4}"/>
          </ac:spMkLst>
        </pc:spChg>
        <pc:spChg chg="mod">
          <ac:chgData name="poojithsai03@gmail.com" userId="bf64c13fc2a2340e" providerId="LiveId" clId="{AF3C5371-F2E8-42E9-904A-443CBF8CADB3}" dt="2023-12-24T05:28:57.442" v="864" actId="207"/>
          <ac:spMkLst>
            <pc:docMk/>
            <pc:sldMk cId="3427521547" sldId="261"/>
            <ac:spMk id="16" creationId="{2A9C6EBC-7F4E-007E-DB27-443AA6BF9A67}"/>
          </ac:spMkLst>
        </pc:spChg>
        <pc:spChg chg="mod">
          <ac:chgData name="poojithsai03@gmail.com" userId="bf64c13fc2a2340e" providerId="LiveId" clId="{AF3C5371-F2E8-42E9-904A-443CBF8CADB3}" dt="2023-12-24T05:28:57.442" v="864" actId="207"/>
          <ac:spMkLst>
            <pc:docMk/>
            <pc:sldMk cId="3427521547" sldId="261"/>
            <ac:spMk id="17" creationId="{7FD94F28-898F-06CB-7A90-FF1F8AAEA6CE}"/>
          </ac:spMkLst>
        </pc:spChg>
        <pc:spChg chg="mod">
          <ac:chgData name="poojithsai03@gmail.com" userId="bf64c13fc2a2340e" providerId="LiveId" clId="{AF3C5371-F2E8-42E9-904A-443CBF8CADB3}" dt="2023-12-24T05:28:47.585" v="863" actId="207"/>
          <ac:spMkLst>
            <pc:docMk/>
            <pc:sldMk cId="3427521547" sldId="261"/>
            <ac:spMk id="19" creationId="{2DA174D3-B7A7-6344-4A6A-4A35C427D6D3}"/>
          </ac:spMkLst>
        </pc:spChg>
        <pc:spChg chg="mod">
          <ac:chgData name="poojithsai03@gmail.com" userId="bf64c13fc2a2340e" providerId="LiveId" clId="{AF3C5371-F2E8-42E9-904A-443CBF8CADB3}" dt="2023-12-24T05:40:46.341" v="884" actId="20577"/>
          <ac:spMkLst>
            <pc:docMk/>
            <pc:sldMk cId="3427521547" sldId="261"/>
            <ac:spMk id="20" creationId="{E4866C86-6D9D-25FA-6AA7-8A08C75E7A73}"/>
          </ac:spMkLst>
        </pc:spChg>
        <pc:spChg chg="mod">
          <ac:chgData name="poojithsai03@gmail.com" userId="bf64c13fc2a2340e" providerId="LiveId" clId="{AF3C5371-F2E8-42E9-904A-443CBF8CADB3}" dt="2023-12-24T05:22:33.234" v="827" actId="207"/>
          <ac:spMkLst>
            <pc:docMk/>
            <pc:sldMk cId="3427521547" sldId="261"/>
            <ac:spMk id="22" creationId="{D5E63EE0-70D5-711B-E0EE-18A70153D832}"/>
          </ac:spMkLst>
        </pc:spChg>
        <pc:spChg chg="mod">
          <ac:chgData name="poojithsai03@gmail.com" userId="bf64c13fc2a2340e" providerId="LiveId" clId="{AF3C5371-F2E8-42E9-904A-443CBF8CADB3}" dt="2023-12-24T05:24:55.215" v="852" actId="113"/>
          <ac:spMkLst>
            <pc:docMk/>
            <pc:sldMk cId="3427521547" sldId="261"/>
            <ac:spMk id="23" creationId="{75BA67F6-A94C-10DC-9D2D-68D47ADBCC5F}"/>
          </ac:spMkLst>
        </pc:spChg>
        <pc:spChg chg="mod">
          <ac:chgData name="poojithsai03@gmail.com" userId="bf64c13fc2a2340e" providerId="LiveId" clId="{AF3C5371-F2E8-42E9-904A-443CBF8CADB3}" dt="2024-01-03T15:00:47.248" v="993" actId="20577"/>
          <ac:spMkLst>
            <pc:docMk/>
            <pc:sldMk cId="3427521547" sldId="261"/>
            <ac:spMk id="24" creationId="{F6BD0B1C-04DA-C30E-34DB-5D775CD6934E}"/>
          </ac:spMkLst>
        </pc:spChg>
        <pc:spChg chg="add del">
          <ac:chgData name="poojithsai03@gmail.com" userId="bf64c13fc2a2340e" providerId="LiveId" clId="{AF3C5371-F2E8-42E9-904A-443CBF8CADB3}" dt="2023-12-24T04:58:54.513" v="462" actId="478"/>
          <ac:spMkLst>
            <pc:docMk/>
            <pc:sldMk cId="3427521547" sldId="261"/>
            <ac:spMk id="34" creationId="{2BC20D97-6EF0-4D15-15BB-56D329119A4C}"/>
          </ac:spMkLst>
        </pc:spChg>
        <pc:spChg chg="add del mod">
          <ac:chgData name="poojithsai03@gmail.com" userId="bf64c13fc2a2340e" providerId="LiveId" clId="{AF3C5371-F2E8-42E9-904A-443CBF8CADB3}" dt="2023-12-24T04:59:41.204" v="490"/>
          <ac:spMkLst>
            <pc:docMk/>
            <pc:sldMk cId="3427521547" sldId="261"/>
            <ac:spMk id="35" creationId="{88F52208-1785-F164-7DC5-2BBEC6847074}"/>
          </ac:spMkLst>
        </pc:spChg>
        <pc:spChg chg="add mod">
          <ac:chgData name="poojithsai03@gmail.com" userId="bf64c13fc2a2340e" providerId="LiveId" clId="{AF3C5371-F2E8-42E9-904A-443CBF8CADB3}" dt="2023-12-24T05:14:24.467" v="632" actId="1076"/>
          <ac:spMkLst>
            <pc:docMk/>
            <pc:sldMk cId="3427521547" sldId="261"/>
            <ac:spMk id="36" creationId="{D264FB54-6E01-0305-3AC5-5D8C2E3FD550}"/>
          </ac:spMkLst>
        </pc:spChg>
        <pc:spChg chg="add del mod">
          <ac:chgData name="poojithsai03@gmail.com" userId="bf64c13fc2a2340e" providerId="LiveId" clId="{AF3C5371-F2E8-42E9-904A-443CBF8CADB3}" dt="2023-12-24T05:01:58.014" v="515"/>
          <ac:spMkLst>
            <pc:docMk/>
            <pc:sldMk cId="3427521547" sldId="261"/>
            <ac:spMk id="49" creationId="{89E21D73-9307-4E9E-2910-A46A26FF854C}"/>
          </ac:spMkLst>
        </pc:spChg>
        <pc:spChg chg="add mod">
          <ac:chgData name="poojithsai03@gmail.com" userId="bf64c13fc2a2340e" providerId="LiveId" clId="{AF3C5371-F2E8-42E9-904A-443CBF8CADB3}" dt="2023-12-24T05:36:20.332" v="878" actId="14100"/>
          <ac:spMkLst>
            <pc:docMk/>
            <pc:sldMk cId="3427521547" sldId="261"/>
            <ac:spMk id="50" creationId="{5A1E1564-1008-9B32-E7C2-80589D592CA2}"/>
          </ac:spMkLst>
        </pc:spChg>
        <pc:spChg chg="del mod topLvl">
          <ac:chgData name="poojithsai03@gmail.com" userId="bf64c13fc2a2340e" providerId="LiveId" clId="{AF3C5371-F2E8-42E9-904A-443CBF8CADB3}" dt="2024-01-03T12:04:25.123" v="949" actId="478"/>
          <ac:spMkLst>
            <pc:docMk/>
            <pc:sldMk cId="3427521547" sldId="261"/>
            <ac:spMk id="52" creationId="{CD1D0F67-474D-9A1B-04DE-B472312C5A11}"/>
          </ac:spMkLst>
        </pc:spChg>
        <pc:spChg chg="del mod topLvl">
          <ac:chgData name="poojithsai03@gmail.com" userId="bf64c13fc2a2340e" providerId="LiveId" clId="{AF3C5371-F2E8-42E9-904A-443CBF8CADB3}" dt="2024-01-03T15:01:00.064" v="996" actId="478"/>
          <ac:spMkLst>
            <pc:docMk/>
            <pc:sldMk cId="3427521547" sldId="261"/>
            <ac:spMk id="53" creationId="{CE262D6E-D883-71E0-F0C4-89D3B545FE86}"/>
          </ac:spMkLst>
        </pc:spChg>
        <pc:spChg chg="mod">
          <ac:chgData name="poojithsai03@gmail.com" userId="bf64c13fc2a2340e" providerId="LiveId" clId="{AF3C5371-F2E8-42E9-904A-443CBF8CADB3}" dt="2023-12-24T05:34:20.575" v="870" actId="207"/>
          <ac:spMkLst>
            <pc:docMk/>
            <pc:sldMk cId="3427521547" sldId="261"/>
            <ac:spMk id="57" creationId="{A575E011-8578-6B3F-AE86-48F09281AABC}"/>
          </ac:spMkLst>
        </pc:spChg>
        <pc:spChg chg="mod">
          <ac:chgData name="poojithsai03@gmail.com" userId="bf64c13fc2a2340e" providerId="LiveId" clId="{AF3C5371-F2E8-42E9-904A-443CBF8CADB3}" dt="2023-12-24T05:34:20.575" v="870" actId="207"/>
          <ac:spMkLst>
            <pc:docMk/>
            <pc:sldMk cId="3427521547" sldId="261"/>
            <ac:spMk id="58" creationId="{C6D9321A-3ECF-CB44-DBB8-190408837775}"/>
          </ac:spMkLst>
        </pc:spChg>
        <pc:spChg chg="mod">
          <ac:chgData name="poojithsai03@gmail.com" userId="bf64c13fc2a2340e" providerId="LiveId" clId="{AF3C5371-F2E8-42E9-904A-443CBF8CADB3}" dt="2023-12-24T05:33:33.887" v="866" actId="207"/>
          <ac:spMkLst>
            <pc:docMk/>
            <pc:sldMk cId="3427521547" sldId="261"/>
            <ac:spMk id="60" creationId="{68AADA95-DF08-9B66-9004-09F46354025F}"/>
          </ac:spMkLst>
        </pc:spChg>
        <pc:spChg chg="mod">
          <ac:chgData name="poojithsai03@gmail.com" userId="bf64c13fc2a2340e" providerId="LiveId" clId="{AF3C5371-F2E8-42E9-904A-443CBF8CADB3}" dt="2023-12-24T05:33:33.887" v="866" actId="207"/>
          <ac:spMkLst>
            <pc:docMk/>
            <pc:sldMk cId="3427521547" sldId="261"/>
            <ac:spMk id="61" creationId="{CE3A0E8A-F850-4988-287D-FA7713986BF2}"/>
          </ac:spMkLst>
        </pc:spChg>
        <pc:spChg chg="mod">
          <ac:chgData name="poojithsai03@gmail.com" userId="bf64c13fc2a2340e" providerId="LiveId" clId="{AF3C5371-F2E8-42E9-904A-443CBF8CADB3}" dt="2023-12-24T05:33:39.239" v="867" actId="207"/>
          <ac:spMkLst>
            <pc:docMk/>
            <pc:sldMk cId="3427521547" sldId="261"/>
            <ac:spMk id="63" creationId="{AF458764-55D5-DF28-FD5B-7A18108A2B51}"/>
          </ac:spMkLst>
        </pc:spChg>
        <pc:spChg chg="mod">
          <ac:chgData name="poojithsai03@gmail.com" userId="bf64c13fc2a2340e" providerId="LiveId" clId="{AF3C5371-F2E8-42E9-904A-443CBF8CADB3}" dt="2023-12-24T05:46:05.577" v="890" actId="6549"/>
          <ac:spMkLst>
            <pc:docMk/>
            <pc:sldMk cId="3427521547" sldId="261"/>
            <ac:spMk id="64" creationId="{6D7C123A-80B5-109E-A31D-A96B7AC802AF}"/>
          </ac:spMkLst>
        </pc:spChg>
        <pc:spChg chg="mod">
          <ac:chgData name="poojithsai03@gmail.com" userId="bf64c13fc2a2340e" providerId="LiveId" clId="{AF3C5371-F2E8-42E9-904A-443CBF8CADB3}" dt="2023-12-24T05:33:45.219" v="868" actId="207"/>
          <ac:spMkLst>
            <pc:docMk/>
            <pc:sldMk cId="3427521547" sldId="261"/>
            <ac:spMk id="66" creationId="{79084093-7C3D-28E4-0AD6-466A8C9CFD52}"/>
          </ac:spMkLst>
        </pc:spChg>
        <pc:spChg chg="mod">
          <ac:chgData name="poojithsai03@gmail.com" userId="bf64c13fc2a2340e" providerId="LiveId" clId="{AF3C5371-F2E8-42E9-904A-443CBF8CADB3}" dt="2023-12-24T05:44:24.188" v="889" actId="20577"/>
          <ac:spMkLst>
            <pc:docMk/>
            <pc:sldMk cId="3427521547" sldId="261"/>
            <ac:spMk id="67" creationId="{AC1B433E-075A-44DC-81AF-3DB2AFBFE7F7}"/>
          </ac:spMkLst>
        </pc:spChg>
        <pc:spChg chg="mod">
          <ac:chgData name="poojithsai03@gmail.com" userId="bf64c13fc2a2340e" providerId="LiveId" clId="{AF3C5371-F2E8-42E9-904A-443CBF8CADB3}" dt="2023-12-24T05:33:51.385" v="869" actId="207"/>
          <ac:spMkLst>
            <pc:docMk/>
            <pc:sldMk cId="3427521547" sldId="261"/>
            <ac:spMk id="69" creationId="{1FD6F37C-D8CD-B5DA-6DB9-AFE32E2B2FFC}"/>
          </ac:spMkLst>
        </pc:spChg>
        <pc:spChg chg="mod">
          <ac:chgData name="poojithsai03@gmail.com" userId="bf64c13fc2a2340e" providerId="LiveId" clId="{AF3C5371-F2E8-42E9-904A-443CBF8CADB3}" dt="2023-12-24T05:33:51.385" v="869" actId="207"/>
          <ac:spMkLst>
            <pc:docMk/>
            <pc:sldMk cId="3427521547" sldId="261"/>
            <ac:spMk id="70" creationId="{59E59CD7-8DBF-05DD-24DD-81ACABFCC9FB}"/>
          </ac:spMkLst>
        </pc:spChg>
        <pc:grpChg chg="add del mod">
          <ac:chgData name="poojithsai03@gmail.com" userId="bf64c13fc2a2340e" providerId="LiveId" clId="{AF3C5371-F2E8-42E9-904A-443CBF8CADB3}" dt="2024-01-03T15:00:29.472" v="958"/>
          <ac:grpSpMkLst>
            <pc:docMk/>
            <pc:sldMk cId="3427521547" sldId="261"/>
            <ac:grpSpMk id="4" creationId="{168CDDA3-F555-214F-048B-F125F1A41975}"/>
          </ac:grpSpMkLst>
        </pc:grpChg>
        <pc:grpChg chg="add mod">
          <ac:chgData name="poojithsai03@gmail.com" userId="bf64c13fc2a2340e" providerId="LiveId" clId="{AF3C5371-F2E8-42E9-904A-443CBF8CADB3}" dt="2024-01-03T15:00:56.899" v="995" actId="14100"/>
          <ac:grpSpMkLst>
            <pc:docMk/>
            <pc:sldMk cId="3427521547" sldId="261"/>
            <ac:grpSpMk id="7" creationId="{8A63116C-294B-66FF-0F61-DDBFBFCBE31C}"/>
          </ac:grpSpMkLst>
        </pc:grpChg>
        <pc:grpChg chg="add mod">
          <ac:chgData name="poojithsai03@gmail.com" userId="bf64c13fc2a2340e" providerId="LiveId" clId="{AF3C5371-F2E8-42E9-904A-443CBF8CADB3}" dt="2023-12-24T05:13:20.914" v="623" actId="1076"/>
          <ac:grpSpMkLst>
            <pc:docMk/>
            <pc:sldMk cId="3427521547" sldId="261"/>
            <ac:grpSpMk id="9" creationId="{FD6B7B3A-017D-088D-9537-0F5A78161802}"/>
          </ac:grpSpMkLst>
        </pc:grpChg>
        <pc:grpChg chg="add mod">
          <ac:chgData name="poojithsai03@gmail.com" userId="bf64c13fc2a2340e" providerId="LiveId" clId="{AF3C5371-F2E8-42E9-904A-443CBF8CADB3}" dt="2023-12-24T05:29:04.240" v="865" actId="207"/>
          <ac:grpSpMkLst>
            <pc:docMk/>
            <pc:sldMk cId="3427521547" sldId="261"/>
            <ac:grpSpMk id="12" creationId="{D0C646BD-CCCE-AA21-F072-C6A7446CB7BC}"/>
          </ac:grpSpMkLst>
        </pc:grpChg>
        <pc:grpChg chg="add mod">
          <ac:chgData name="poojithsai03@gmail.com" userId="bf64c13fc2a2340e" providerId="LiveId" clId="{AF3C5371-F2E8-42E9-904A-443CBF8CADB3}" dt="2023-12-24T05:28:57.442" v="864" actId="207"/>
          <ac:grpSpMkLst>
            <pc:docMk/>
            <pc:sldMk cId="3427521547" sldId="261"/>
            <ac:grpSpMk id="15" creationId="{C24256B7-033A-C157-8310-C6CFDB928719}"/>
          </ac:grpSpMkLst>
        </pc:grpChg>
        <pc:grpChg chg="add mod">
          <ac:chgData name="poojithsai03@gmail.com" userId="bf64c13fc2a2340e" providerId="LiveId" clId="{AF3C5371-F2E8-42E9-904A-443CBF8CADB3}" dt="2023-12-24T05:28:47.585" v="863" actId="207"/>
          <ac:grpSpMkLst>
            <pc:docMk/>
            <pc:sldMk cId="3427521547" sldId="261"/>
            <ac:grpSpMk id="18" creationId="{EEE90851-3403-F06E-1B6B-E0231452B731}"/>
          </ac:grpSpMkLst>
        </pc:grpChg>
        <pc:grpChg chg="add mod">
          <ac:chgData name="poojithsai03@gmail.com" userId="bf64c13fc2a2340e" providerId="LiveId" clId="{AF3C5371-F2E8-42E9-904A-443CBF8CADB3}" dt="2023-12-24T05:28:17.662" v="862" actId="14100"/>
          <ac:grpSpMkLst>
            <pc:docMk/>
            <pc:sldMk cId="3427521547" sldId="261"/>
            <ac:grpSpMk id="21" creationId="{9D8C67C5-1BD2-F5DB-0717-AFAB142ECF93}"/>
          </ac:grpSpMkLst>
        </pc:grpChg>
        <pc:grpChg chg="add del mod">
          <ac:chgData name="poojithsai03@gmail.com" userId="bf64c13fc2a2340e" providerId="LiveId" clId="{AF3C5371-F2E8-42E9-904A-443CBF8CADB3}" dt="2024-01-03T12:04:25.123" v="949" actId="478"/>
          <ac:grpSpMkLst>
            <pc:docMk/>
            <pc:sldMk cId="3427521547" sldId="261"/>
            <ac:grpSpMk id="51" creationId="{338998AD-9D6D-50D6-C7C4-6626FF13805B}"/>
          </ac:grpSpMkLst>
        </pc:grpChg>
        <pc:grpChg chg="add mod">
          <ac:chgData name="poojithsai03@gmail.com" userId="bf64c13fc2a2340e" providerId="LiveId" clId="{AF3C5371-F2E8-42E9-904A-443CBF8CADB3}" dt="2023-12-24T05:34:20.575" v="870" actId="207"/>
          <ac:grpSpMkLst>
            <pc:docMk/>
            <pc:sldMk cId="3427521547" sldId="261"/>
            <ac:grpSpMk id="56" creationId="{F569D036-166A-D56B-7793-5EFEAA66997F}"/>
          </ac:grpSpMkLst>
        </pc:grpChg>
        <pc:grpChg chg="add mod">
          <ac:chgData name="poojithsai03@gmail.com" userId="bf64c13fc2a2340e" providerId="LiveId" clId="{AF3C5371-F2E8-42E9-904A-443CBF8CADB3}" dt="2023-12-24T05:33:33.887" v="866" actId="207"/>
          <ac:grpSpMkLst>
            <pc:docMk/>
            <pc:sldMk cId="3427521547" sldId="261"/>
            <ac:grpSpMk id="59" creationId="{8444D570-F9A9-C8DE-F52C-FD7596A246CD}"/>
          </ac:grpSpMkLst>
        </pc:grpChg>
        <pc:grpChg chg="add mod">
          <ac:chgData name="poojithsai03@gmail.com" userId="bf64c13fc2a2340e" providerId="LiveId" clId="{AF3C5371-F2E8-42E9-904A-443CBF8CADB3}" dt="2023-12-24T05:33:39.239" v="867" actId="207"/>
          <ac:grpSpMkLst>
            <pc:docMk/>
            <pc:sldMk cId="3427521547" sldId="261"/>
            <ac:grpSpMk id="62" creationId="{24C29414-3439-1B09-7DF7-066E68F5EF6E}"/>
          </ac:grpSpMkLst>
        </pc:grpChg>
        <pc:grpChg chg="add mod">
          <ac:chgData name="poojithsai03@gmail.com" userId="bf64c13fc2a2340e" providerId="LiveId" clId="{AF3C5371-F2E8-42E9-904A-443CBF8CADB3}" dt="2023-12-24T05:33:45.219" v="868" actId="207"/>
          <ac:grpSpMkLst>
            <pc:docMk/>
            <pc:sldMk cId="3427521547" sldId="261"/>
            <ac:grpSpMk id="65" creationId="{48ED5042-E628-5EFA-A8DD-447844EDC58A}"/>
          </ac:grpSpMkLst>
        </pc:grpChg>
        <pc:grpChg chg="add mod">
          <ac:chgData name="poojithsai03@gmail.com" userId="bf64c13fc2a2340e" providerId="LiveId" clId="{AF3C5371-F2E8-42E9-904A-443CBF8CADB3}" dt="2023-12-24T05:33:51.385" v="869" actId="207"/>
          <ac:grpSpMkLst>
            <pc:docMk/>
            <pc:sldMk cId="3427521547" sldId="261"/>
            <ac:grpSpMk id="68" creationId="{41E72947-3861-00EF-B6C8-BA17C330D2FA}"/>
          </ac:grpSpMkLst>
        </pc:grpChg>
        <pc:graphicFrameChg chg="add del mod modGraphic">
          <ac:chgData name="poojithsai03@gmail.com" userId="bf64c13fc2a2340e" providerId="LiveId" clId="{AF3C5371-F2E8-42E9-904A-443CBF8CADB3}" dt="2023-12-24T04:50:21.261" v="261" actId="478"/>
          <ac:graphicFrameMkLst>
            <pc:docMk/>
            <pc:sldMk cId="3427521547" sldId="261"/>
            <ac:graphicFrameMk id="6" creationId="{0BE36ADF-D42C-6FFD-6BEE-C68435B8522E}"/>
          </ac:graphicFrameMkLst>
        </pc:graphicFrameChg>
        <pc:cxnChg chg="add del mod">
          <ac:chgData name="poojithsai03@gmail.com" userId="bf64c13fc2a2340e" providerId="LiveId" clId="{AF3C5371-F2E8-42E9-904A-443CBF8CADB3}" dt="2023-12-24T04:49:43.961" v="257" actId="478"/>
          <ac:cxnSpMkLst>
            <pc:docMk/>
            <pc:sldMk cId="3427521547" sldId="261"/>
            <ac:cxnSpMk id="8" creationId="{35D4AD09-78A1-37F9-43DA-40C186CBC734}"/>
          </ac:cxnSpMkLst>
        </pc:cxnChg>
        <pc:cxnChg chg="add del">
          <ac:chgData name="poojithsai03@gmail.com" userId="bf64c13fc2a2340e" providerId="LiveId" clId="{AF3C5371-F2E8-42E9-904A-443CBF8CADB3}" dt="2023-12-24T04:53:04.461" v="425" actId="11529"/>
          <ac:cxnSpMkLst>
            <pc:docMk/>
            <pc:sldMk cId="3427521547" sldId="261"/>
            <ac:cxnSpMk id="25" creationId="{04A2B9D1-ACAB-5BD8-8802-CA0BFEB606A4}"/>
          </ac:cxnSpMkLst>
        </pc:cxnChg>
        <pc:cxnChg chg="add del mod">
          <ac:chgData name="poojithsai03@gmail.com" userId="bf64c13fc2a2340e" providerId="LiveId" clId="{AF3C5371-F2E8-42E9-904A-443CBF8CADB3}" dt="2023-12-24T04:56:02.945" v="446" actId="478"/>
          <ac:cxnSpMkLst>
            <pc:docMk/>
            <pc:sldMk cId="3427521547" sldId="261"/>
            <ac:cxnSpMk id="27" creationId="{3A161A46-F466-FD70-2705-7EDEA96662D1}"/>
          </ac:cxnSpMkLst>
        </pc:cxnChg>
        <pc:cxnChg chg="add del mod">
          <ac:chgData name="poojithsai03@gmail.com" userId="bf64c13fc2a2340e" providerId="LiveId" clId="{AF3C5371-F2E8-42E9-904A-443CBF8CADB3}" dt="2023-12-24T04:56:05.624" v="447" actId="478"/>
          <ac:cxnSpMkLst>
            <pc:docMk/>
            <pc:sldMk cId="3427521547" sldId="261"/>
            <ac:cxnSpMk id="28" creationId="{CDB6DBDC-0990-CDA5-BB32-60AA7D8B4CA1}"/>
          </ac:cxnSpMkLst>
        </pc:cxnChg>
        <pc:cxnChg chg="add mod">
          <ac:chgData name="poojithsai03@gmail.com" userId="bf64c13fc2a2340e" providerId="LiveId" clId="{AF3C5371-F2E8-42E9-904A-443CBF8CADB3}" dt="2023-12-24T05:13:41.953" v="625" actId="1076"/>
          <ac:cxnSpMkLst>
            <pc:docMk/>
            <pc:sldMk cId="3427521547" sldId="261"/>
            <ac:cxnSpMk id="31" creationId="{98C47185-34E7-FBDB-80D0-A35F1F8D18DD}"/>
          </ac:cxnSpMkLst>
        </pc:cxnChg>
        <pc:cxnChg chg="add del mod">
          <ac:chgData name="poojithsai03@gmail.com" userId="bf64c13fc2a2340e" providerId="LiveId" clId="{AF3C5371-F2E8-42E9-904A-443CBF8CADB3}" dt="2023-12-24T05:00:15.372" v="499" actId="478"/>
          <ac:cxnSpMkLst>
            <pc:docMk/>
            <pc:sldMk cId="3427521547" sldId="261"/>
            <ac:cxnSpMk id="37" creationId="{88A6C94F-83E4-E0E9-4634-486C83CBA889}"/>
          </ac:cxnSpMkLst>
        </pc:cxnChg>
        <pc:cxnChg chg="add del mod">
          <ac:chgData name="poojithsai03@gmail.com" userId="bf64c13fc2a2340e" providerId="LiveId" clId="{AF3C5371-F2E8-42E9-904A-443CBF8CADB3}" dt="2023-12-24T05:00:01.509" v="495" actId="478"/>
          <ac:cxnSpMkLst>
            <pc:docMk/>
            <pc:sldMk cId="3427521547" sldId="261"/>
            <ac:cxnSpMk id="39" creationId="{C094F18C-DC8E-5D2C-BAE5-3758D7F80C62}"/>
          </ac:cxnSpMkLst>
        </pc:cxnChg>
        <pc:cxnChg chg="add mod">
          <ac:chgData name="poojithsai03@gmail.com" userId="bf64c13fc2a2340e" providerId="LiveId" clId="{AF3C5371-F2E8-42E9-904A-443CBF8CADB3}" dt="2023-12-24T05:16:57.322" v="672" actId="1076"/>
          <ac:cxnSpMkLst>
            <pc:docMk/>
            <pc:sldMk cId="3427521547" sldId="261"/>
            <ac:cxnSpMk id="40" creationId="{92878B73-BCF0-99F7-634D-C3B691FEB46F}"/>
          </ac:cxnSpMkLst>
        </pc:cxnChg>
        <pc:cxnChg chg="add mod">
          <ac:chgData name="poojithsai03@gmail.com" userId="bf64c13fc2a2340e" providerId="LiveId" clId="{AF3C5371-F2E8-42E9-904A-443CBF8CADB3}" dt="2023-12-24T05:16:53.442" v="671" actId="1076"/>
          <ac:cxnSpMkLst>
            <pc:docMk/>
            <pc:sldMk cId="3427521547" sldId="261"/>
            <ac:cxnSpMk id="42" creationId="{294B6048-BD45-D44D-F26D-C937C5671A58}"/>
          </ac:cxnSpMkLst>
        </pc:cxnChg>
        <pc:cxnChg chg="add mod">
          <ac:chgData name="poojithsai03@gmail.com" userId="bf64c13fc2a2340e" providerId="LiveId" clId="{AF3C5371-F2E8-42E9-904A-443CBF8CADB3}" dt="2023-12-24T05:13:59.873" v="628" actId="1076"/>
          <ac:cxnSpMkLst>
            <pc:docMk/>
            <pc:sldMk cId="3427521547" sldId="261"/>
            <ac:cxnSpMk id="45" creationId="{52D6AC33-E769-B7F8-65A1-E44B934C4CF9}"/>
          </ac:cxnSpMkLst>
        </pc:cxnChg>
        <pc:cxnChg chg="add mod">
          <ac:chgData name="poojithsai03@gmail.com" userId="bf64c13fc2a2340e" providerId="LiveId" clId="{AF3C5371-F2E8-42E9-904A-443CBF8CADB3}" dt="2023-12-24T05:14:06.918" v="629" actId="1076"/>
          <ac:cxnSpMkLst>
            <pc:docMk/>
            <pc:sldMk cId="3427521547" sldId="261"/>
            <ac:cxnSpMk id="47" creationId="{3D8B23BB-E106-BCFD-26C9-7BFA117C892B}"/>
          </ac:cxnSpMkLst>
        </pc:cxnChg>
        <pc:cxnChg chg="add mod">
          <ac:chgData name="poojithsai03@gmail.com" userId="bf64c13fc2a2340e" providerId="LiveId" clId="{AF3C5371-F2E8-42E9-904A-443CBF8CADB3}" dt="2024-01-03T12:04:08.386" v="946" actId="14100"/>
          <ac:cxnSpMkLst>
            <pc:docMk/>
            <pc:sldMk cId="3427521547" sldId="261"/>
            <ac:cxnSpMk id="54" creationId="{EF16269F-D4F3-66A5-0665-90D55E88441B}"/>
          </ac:cxnSpMkLst>
        </pc:cxnChg>
        <pc:cxnChg chg="add del mod">
          <ac:chgData name="poojithsai03@gmail.com" userId="bf64c13fc2a2340e" providerId="LiveId" clId="{AF3C5371-F2E8-42E9-904A-443CBF8CADB3}" dt="2023-12-24T05:23:03.318" v="833" actId="478"/>
          <ac:cxnSpMkLst>
            <pc:docMk/>
            <pc:sldMk cId="3427521547" sldId="261"/>
            <ac:cxnSpMk id="71" creationId="{670CF324-26C2-D59D-B4EA-2CDE65C5DEB9}"/>
          </ac:cxnSpMkLst>
        </pc:cxnChg>
        <pc:cxnChg chg="add mod">
          <ac:chgData name="poojithsai03@gmail.com" userId="bf64c13fc2a2340e" providerId="LiveId" clId="{AF3C5371-F2E8-42E9-904A-443CBF8CADB3}" dt="2023-12-24T05:23:17.410" v="837" actId="1076"/>
          <ac:cxnSpMkLst>
            <pc:docMk/>
            <pc:sldMk cId="3427521547" sldId="261"/>
            <ac:cxnSpMk id="74" creationId="{10187840-7CF4-49E3-75E8-D60A18AE2DFE}"/>
          </ac:cxnSpMkLst>
        </pc:cxnChg>
      </pc:sldChg>
      <pc:sldChg chg="addSp delSp modSp new mod setBg modAnim">
        <pc:chgData name="poojithsai03@gmail.com" userId="bf64c13fc2a2340e" providerId="LiveId" clId="{AF3C5371-F2E8-42E9-904A-443CBF8CADB3}" dt="2024-01-04T07:37:36.263" v="4433" actId="255"/>
        <pc:sldMkLst>
          <pc:docMk/>
          <pc:sldMk cId="4245334122" sldId="262"/>
        </pc:sldMkLst>
        <pc:spChg chg="add mod">
          <ac:chgData name="poojithsai03@gmail.com" userId="bf64c13fc2a2340e" providerId="LiveId" clId="{AF3C5371-F2E8-42E9-904A-443CBF8CADB3}" dt="2024-01-04T07:37:36.263" v="4433" actId="255"/>
          <ac:spMkLst>
            <pc:docMk/>
            <pc:sldMk cId="4245334122" sldId="262"/>
            <ac:spMk id="2" creationId="{4AB504F4-6CD6-CFD3-FD1A-3258E1586D69}"/>
          </ac:spMkLst>
        </pc:spChg>
        <pc:spChg chg="del">
          <ac:chgData name="poojithsai03@gmail.com" userId="bf64c13fc2a2340e" providerId="LiveId" clId="{AF3C5371-F2E8-42E9-904A-443CBF8CADB3}" dt="2023-12-26T17:07:56.161" v="927" actId="478"/>
          <ac:spMkLst>
            <pc:docMk/>
            <pc:sldMk cId="4245334122" sldId="262"/>
            <ac:spMk id="2" creationId="{BCC53B85-D1E4-F642-9BF2-9F3179F15C27}"/>
          </ac:spMkLst>
        </pc:spChg>
        <pc:spChg chg="del">
          <ac:chgData name="poojithsai03@gmail.com" userId="bf64c13fc2a2340e" providerId="LiveId" clId="{AF3C5371-F2E8-42E9-904A-443CBF8CADB3}" dt="2023-12-26T17:07:59.847" v="928" actId="478"/>
          <ac:spMkLst>
            <pc:docMk/>
            <pc:sldMk cId="4245334122" sldId="262"/>
            <ac:spMk id="3" creationId="{349A3B07-238E-F322-418D-81C043CF46B2}"/>
          </ac:spMkLst>
        </pc:spChg>
        <pc:spChg chg="add del mod">
          <ac:chgData name="poojithsai03@gmail.com" userId="bf64c13fc2a2340e" providerId="LiveId" clId="{AF3C5371-F2E8-42E9-904A-443CBF8CADB3}" dt="2024-01-03T15:20:25.273" v="1088" actId="931"/>
          <ac:spMkLst>
            <pc:docMk/>
            <pc:sldMk cId="4245334122" sldId="262"/>
            <ac:spMk id="11" creationId="{2C64D3DF-7E3E-9228-A991-1336BCF9F7BE}"/>
          </ac:spMkLst>
        </pc:spChg>
        <pc:spChg chg="add mod">
          <ac:chgData name="poojithsai03@gmail.com" userId="bf64c13fc2a2340e" providerId="LiveId" clId="{AF3C5371-F2E8-42E9-904A-443CBF8CADB3}" dt="2024-01-03T15:31:52.680" v="1429" actId="20577"/>
          <ac:spMkLst>
            <pc:docMk/>
            <pc:sldMk cId="4245334122" sldId="262"/>
            <ac:spMk id="17" creationId="{61E577D2-B217-84D6-D4F4-F54BF0EE9413}"/>
          </ac:spMkLst>
        </pc:spChg>
        <pc:picChg chg="add mod">
          <ac:chgData name="poojithsai03@gmail.com" userId="bf64c13fc2a2340e" providerId="LiveId" clId="{AF3C5371-F2E8-42E9-904A-443CBF8CADB3}" dt="2024-01-03T17:00:15.488" v="2590"/>
          <ac:picMkLst>
            <pc:docMk/>
            <pc:sldMk cId="4245334122" sldId="262"/>
            <ac:picMk id="4" creationId="{6D085D0F-382A-0DFD-FA69-884C5506E41A}"/>
          </ac:picMkLst>
        </pc:picChg>
        <pc:picChg chg="add del mod">
          <ac:chgData name="poojithsai03@gmail.com" userId="bf64c13fc2a2340e" providerId="LiveId" clId="{AF3C5371-F2E8-42E9-904A-443CBF8CADB3}" dt="2024-01-03T15:12:45.929" v="1060" actId="478"/>
          <ac:picMkLst>
            <pc:docMk/>
            <pc:sldMk cId="4245334122" sldId="262"/>
            <ac:picMk id="6" creationId="{F65A9B60-4F7A-7B2D-9383-708B93DEC53B}"/>
          </ac:picMkLst>
        </pc:picChg>
        <pc:picChg chg="add del mod">
          <ac:chgData name="poojithsai03@gmail.com" userId="bf64c13fc2a2340e" providerId="LiveId" clId="{AF3C5371-F2E8-42E9-904A-443CBF8CADB3}" dt="2024-01-03T15:15:12.549" v="1074" actId="478"/>
          <ac:picMkLst>
            <pc:docMk/>
            <pc:sldMk cId="4245334122" sldId="262"/>
            <ac:picMk id="8" creationId="{6764E634-9E26-C586-2E6F-8273390AB624}"/>
          </ac:picMkLst>
        </pc:picChg>
        <pc:picChg chg="add del">
          <ac:chgData name="poojithsai03@gmail.com" userId="bf64c13fc2a2340e" providerId="LiveId" clId="{AF3C5371-F2E8-42E9-904A-443CBF8CADB3}" dt="2024-01-03T15:13:55.249" v="1068" actId="22"/>
          <ac:picMkLst>
            <pc:docMk/>
            <pc:sldMk cId="4245334122" sldId="262"/>
            <ac:picMk id="10" creationId="{89611F8A-E06B-D056-380D-4D824F1473ED}"/>
          </ac:picMkLst>
        </pc:picChg>
        <pc:picChg chg="add mod">
          <ac:chgData name="poojithsai03@gmail.com" userId="bf64c13fc2a2340e" providerId="LiveId" clId="{AF3C5371-F2E8-42E9-904A-443CBF8CADB3}" dt="2024-01-03T17:00:21.902" v="2591"/>
          <ac:picMkLst>
            <pc:docMk/>
            <pc:sldMk cId="4245334122" sldId="262"/>
            <ac:picMk id="13" creationId="{DBB02673-5931-F586-DEDF-A2C4D7CEE6BD}"/>
          </ac:picMkLst>
        </pc:picChg>
        <pc:picChg chg="add del mod">
          <ac:chgData name="poojithsai03@gmail.com" userId="bf64c13fc2a2340e" providerId="LiveId" clId="{AF3C5371-F2E8-42E9-904A-443CBF8CADB3}" dt="2024-01-03T15:21:35.291" v="1091" actId="478"/>
          <ac:picMkLst>
            <pc:docMk/>
            <pc:sldMk cId="4245334122" sldId="262"/>
            <ac:picMk id="15" creationId="{8D3C06CF-2B17-E5CD-70FF-F07B226B75D5}"/>
          </ac:picMkLst>
        </pc:picChg>
      </pc:sldChg>
      <pc:sldChg chg="addSp delSp modSp add mod setBg modAnim">
        <pc:chgData name="poojithsai03@gmail.com" userId="bf64c13fc2a2340e" providerId="LiveId" clId="{AF3C5371-F2E8-42E9-904A-443CBF8CADB3}" dt="2024-01-04T04:19:12.823" v="2730" actId="207"/>
        <pc:sldMkLst>
          <pc:docMk/>
          <pc:sldMk cId="1197118753" sldId="263"/>
        </pc:sldMkLst>
        <pc:spChg chg="add mod">
          <ac:chgData name="poojithsai03@gmail.com" userId="bf64c13fc2a2340e" providerId="LiveId" clId="{AF3C5371-F2E8-42E9-904A-443CBF8CADB3}" dt="2024-01-04T04:18:35.653" v="2728" actId="207"/>
          <ac:spMkLst>
            <pc:docMk/>
            <pc:sldMk cId="1197118753" sldId="263"/>
            <ac:spMk id="5" creationId="{3216635A-914A-C55E-66AB-82797EDE6F6B}"/>
          </ac:spMkLst>
        </pc:spChg>
        <pc:spChg chg="add mod">
          <ac:chgData name="poojithsai03@gmail.com" userId="bf64c13fc2a2340e" providerId="LiveId" clId="{AF3C5371-F2E8-42E9-904A-443CBF8CADB3}" dt="2024-01-04T04:19:01.844" v="2729" actId="207"/>
          <ac:spMkLst>
            <pc:docMk/>
            <pc:sldMk cId="1197118753" sldId="263"/>
            <ac:spMk id="6" creationId="{36367B65-6839-0CC6-C5EC-0387F9FD2886}"/>
          </ac:spMkLst>
        </pc:spChg>
        <pc:spChg chg="add mod">
          <ac:chgData name="poojithsai03@gmail.com" userId="bf64c13fc2a2340e" providerId="LiveId" clId="{AF3C5371-F2E8-42E9-904A-443CBF8CADB3}" dt="2024-01-04T04:19:12.823" v="2730" actId="207"/>
          <ac:spMkLst>
            <pc:docMk/>
            <pc:sldMk cId="1197118753" sldId="263"/>
            <ac:spMk id="7" creationId="{BDEE2A7B-1024-CC64-D67B-C94ED21751AA}"/>
          </ac:spMkLst>
        </pc:spChg>
        <pc:spChg chg="add mod">
          <ac:chgData name="poojithsai03@gmail.com" userId="bf64c13fc2a2340e" providerId="LiveId" clId="{AF3C5371-F2E8-42E9-904A-443CBF8CADB3}" dt="2024-01-03T15:57:22.939" v="1666" actId="122"/>
          <ac:spMkLst>
            <pc:docMk/>
            <pc:sldMk cId="1197118753" sldId="263"/>
            <ac:spMk id="8" creationId="{7AE3C1CF-84D6-EB91-4264-3B91651423FB}"/>
          </ac:spMkLst>
        </pc:spChg>
        <pc:spChg chg="add mod">
          <ac:chgData name="poojithsai03@gmail.com" userId="bf64c13fc2a2340e" providerId="LiveId" clId="{AF3C5371-F2E8-42E9-904A-443CBF8CADB3}" dt="2024-01-04T04:18:03.256" v="2726" actId="20577"/>
          <ac:spMkLst>
            <pc:docMk/>
            <pc:sldMk cId="1197118753" sldId="263"/>
            <ac:spMk id="15" creationId="{292E4223-F0EC-F4FE-7384-D44684E02F30}"/>
          </ac:spMkLst>
        </pc:spChg>
        <pc:spChg chg="add mod">
          <ac:chgData name="poojithsai03@gmail.com" userId="bf64c13fc2a2340e" providerId="LiveId" clId="{AF3C5371-F2E8-42E9-904A-443CBF8CADB3}" dt="2024-01-03T16:13:41.800" v="1984" actId="1076"/>
          <ac:spMkLst>
            <pc:docMk/>
            <pc:sldMk cId="1197118753" sldId="263"/>
            <ac:spMk id="16" creationId="{555C3826-D444-F20D-E6B1-6303C7270E21}"/>
          </ac:spMkLst>
        </pc:spChg>
        <pc:graphicFrameChg chg="add mod">
          <ac:chgData name="poojithsai03@gmail.com" userId="bf64c13fc2a2340e" providerId="LiveId" clId="{AF3C5371-F2E8-42E9-904A-443CBF8CADB3}" dt="2024-01-03T16:08:26.869" v="1770" actId="1076"/>
          <ac:graphicFrameMkLst>
            <pc:docMk/>
            <pc:sldMk cId="1197118753" sldId="263"/>
            <ac:graphicFrameMk id="2" creationId="{7D5A39ED-73CE-5C08-4EA9-817CB033CB19}"/>
          </ac:graphicFrameMkLst>
        </pc:graphicFrameChg>
        <pc:graphicFrameChg chg="add mod">
          <ac:chgData name="poojithsai03@gmail.com" userId="bf64c13fc2a2340e" providerId="LiveId" clId="{AF3C5371-F2E8-42E9-904A-443CBF8CADB3}" dt="2024-01-03T16:08:43.589" v="1772" actId="1076"/>
          <ac:graphicFrameMkLst>
            <pc:docMk/>
            <pc:sldMk cId="1197118753" sldId="263"/>
            <ac:graphicFrameMk id="3" creationId="{71773FF4-B334-89C6-0ED2-D2DD81D389E8}"/>
          </ac:graphicFrameMkLst>
        </pc:graphicFrameChg>
        <pc:graphicFrameChg chg="add mod">
          <ac:chgData name="poojithsai03@gmail.com" userId="bf64c13fc2a2340e" providerId="LiveId" clId="{AF3C5371-F2E8-42E9-904A-443CBF8CADB3}" dt="2024-01-03T16:09:22.839" v="1783" actId="1076"/>
          <ac:graphicFrameMkLst>
            <pc:docMk/>
            <pc:sldMk cId="1197118753" sldId="263"/>
            <ac:graphicFrameMk id="4" creationId="{95B87164-6D32-0912-D6FE-F2586E204A9D}"/>
          </ac:graphicFrameMkLst>
        </pc:graphicFrameChg>
        <pc:cxnChg chg="add del mod">
          <ac:chgData name="poojithsai03@gmail.com" userId="bf64c13fc2a2340e" providerId="LiveId" clId="{AF3C5371-F2E8-42E9-904A-443CBF8CADB3}" dt="2024-01-03T16:08:49.103" v="1773" actId="1076"/>
          <ac:cxnSpMkLst>
            <pc:docMk/>
            <pc:sldMk cId="1197118753" sldId="263"/>
            <ac:cxnSpMk id="10" creationId="{2A4A563C-66FC-95FE-A85D-413E0FC95782}"/>
          </ac:cxnSpMkLst>
        </pc:cxnChg>
        <pc:cxnChg chg="add del mod">
          <ac:chgData name="poojithsai03@gmail.com" userId="bf64c13fc2a2340e" providerId="LiveId" clId="{AF3C5371-F2E8-42E9-904A-443CBF8CADB3}" dt="2024-01-03T15:59:14.479" v="1697"/>
          <ac:cxnSpMkLst>
            <pc:docMk/>
            <pc:sldMk cId="1197118753" sldId="263"/>
            <ac:cxnSpMk id="11" creationId="{EEF7F023-EB58-8AAC-C9D1-04E8D7552EFB}"/>
          </ac:cxnSpMkLst>
        </pc:cxnChg>
        <pc:cxnChg chg="add mod">
          <ac:chgData name="poojithsai03@gmail.com" userId="bf64c13fc2a2340e" providerId="LiveId" clId="{AF3C5371-F2E8-42E9-904A-443CBF8CADB3}" dt="2024-01-03T16:08:12.929" v="1767" actId="14100"/>
          <ac:cxnSpMkLst>
            <pc:docMk/>
            <pc:sldMk cId="1197118753" sldId="263"/>
            <ac:cxnSpMk id="13" creationId="{98764CAE-AE63-3293-4A19-F24D5BFBD21E}"/>
          </ac:cxnSpMkLst>
        </pc:cxnChg>
      </pc:sldChg>
      <pc:sldChg chg="new del">
        <pc:chgData name="poojithsai03@gmail.com" userId="bf64c13fc2a2340e" providerId="LiveId" clId="{AF3C5371-F2E8-42E9-904A-443CBF8CADB3}" dt="2024-01-03T15:01:27.863" v="998" actId="47"/>
        <pc:sldMkLst>
          <pc:docMk/>
          <pc:sldMk cId="1952832829" sldId="263"/>
        </pc:sldMkLst>
      </pc:sldChg>
      <pc:sldChg chg="addSp delSp modSp add mod setBg delAnim modAnim">
        <pc:chgData name="poojithsai03@gmail.com" userId="bf64c13fc2a2340e" providerId="LiveId" clId="{AF3C5371-F2E8-42E9-904A-443CBF8CADB3}" dt="2024-01-04T06:58:44.792" v="4334"/>
        <pc:sldMkLst>
          <pc:docMk/>
          <pc:sldMk cId="874219531" sldId="264"/>
        </pc:sldMkLst>
        <pc:spChg chg="add del mod">
          <ac:chgData name="poojithsai03@gmail.com" userId="bf64c13fc2a2340e" providerId="LiveId" clId="{AF3C5371-F2E8-42E9-904A-443CBF8CADB3}" dt="2024-01-03T17:01:23.190" v="2595" actId="1076"/>
          <ac:spMkLst>
            <pc:docMk/>
            <pc:sldMk cId="874219531" sldId="264"/>
            <ac:spMk id="4" creationId="{553AAAE5-A107-9163-084D-D9025C4C36C8}"/>
          </ac:spMkLst>
        </pc:spChg>
        <pc:spChg chg="add del mod">
          <ac:chgData name="poojithsai03@gmail.com" userId="bf64c13fc2a2340e" providerId="LiveId" clId="{AF3C5371-F2E8-42E9-904A-443CBF8CADB3}" dt="2024-01-03T16:41:57.234" v="2334" actId="478"/>
          <ac:spMkLst>
            <pc:docMk/>
            <pc:sldMk cId="874219531" sldId="264"/>
            <ac:spMk id="5" creationId="{C7F275F1-EAAF-32CB-8874-9610B0928163}"/>
          </ac:spMkLst>
        </pc:spChg>
        <pc:spChg chg="add del mod">
          <ac:chgData name="poojithsai03@gmail.com" userId="bf64c13fc2a2340e" providerId="LiveId" clId="{AF3C5371-F2E8-42E9-904A-443CBF8CADB3}" dt="2024-01-03T16:42:03.455" v="2336" actId="478"/>
          <ac:spMkLst>
            <pc:docMk/>
            <pc:sldMk cId="874219531" sldId="264"/>
            <ac:spMk id="7" creationId="{B2C8C5CC-AC39-8634-2A75-0A2AD6B6BC2E}"/>
          </ac:spMkLst>
        </pc:spChg>
        <pc:graphicFrameChg chg="add mod modGraphic">
          <ac:chgData name="poojithsai03@gmail.com" userId="bf64c13fc2a2340e" providerId="LiveId" clId="{AF3C5371-F2E8-42E9-904A-443CBF8CADB3}" dt="2024-01-04T04:39:22.513" v="2744" actId="931"/>
          <ac:graphicFrameMkLst>
            <pc:docMk/>
            <pc:sldMk cId="874219531" sldId="264"/>
            <ac:graphicFrameMk id="8" creationId="{E27A08EA-4C00-ADE2-07AD-0C1DFE01B513}"/>
          </ac:graphicFrameMkLst>
        </pc:graphicFrameChg>
        <pc:picChg chg="add del mod">
          <ac:chgData name="poojithsai03@gmail.com" userId="bf64c13fc2a2340e" providerId="LiveId" clId="{AF3C5371-F2E8-42E9-904A-443CBF8CADB3}" dt="2024-01-03T16:41:48.069" v="2332" actId="21"/>
          <ac:picMkLst>
            <pc:docMk/>
            <pc:sldMk cId="874219531" sldId="264"/>
            <ac:picMk id="3" creationId="{EB8F09B3-B51D-1B29-9747-15C9C37D1F45}"/>
          </ac:picMkLst>
        </pc:picChg>
        <pc:picChg chg="add del mod">
          <ac:chgData name="poojithsai03@gmail.com" userId="bf64c13fc2a2340e" providerId="LiveId" clId="{AF3C5371-F2E8-42E9-904A-443CBF8CADB3}" dt="2024-01-04T04:21:47.558" v="2743" actId="478"/>
          <ac:picMkLst>
            <pc:docMk/>
            <pc:sldMk cId="874219531" sldId="264"/>
            <ac:picMk id="10" creationId="{14064CB1-FDA3-1517-6A2A-59C868E3BF6D}"/>
          </ac:picMkLst>
        </pc:picChg>
      </pc:sldChg>
      <pc:sldChg chg="addSp delSp modSp new mod setBg modAnim">
        <pc:chgData name="poojithsai03@gmail.com" userId="bf64c13fc2a2340e" providerId="LiveId" clId="{AF3C5371-F2E8-42E9-904A-443CBF8CADB3}" dt="2024-01-04T06:59:29.232" v="4343"/>
        <pc:sldMkLst>
          <pc:docMk/>
          <pc:sldMk cId="3772665811" sldId="265"/>
        </pc:sldMkLst>
        <pc:spChg chg="add mod">
          <ac:chgData name="poojithsai03@gmail.com" userId="bf64c13fc2a2340e" providerId="LiveId" clId="{AF3C5371-F2E8-42E9-904A-443CBF8CADB3}" dt="2024-01-04T05:56:46.982" v="3275" actId="20577"/>
          <ac:spMkLst>
            <pc:docMk/>
            <pc:sldMk cId="3772665811" sldId="265"/>
            <ac:spMk id="2" creationId="{105FC6EE-28E1-BBCD-86B7-F00CC8262FCE}"/>
          </ac:spMkLst>
        </pc:spChg>
        <pc:spChg chg="del">
          <ac:chgData name="poojithsai03@gmail.com" userId="bf64c13fc2a2340e" providerId="LiveId" clId="{AF3C5371-F2E8-42E9-904A-443CBF8CADB3}" dt="2024-01-03T16:44:25.499" v="2492" actId="478"/>
          <ac:spMkLst>
            <pc:docMk/>
            <pc:sldMk cId="3772665811" sldId="265"/>
            <ac:spMk id="2" creationId="{BC6B2BA2-60DE-E6B6-75E5-36DD5BDEB17D}"/>
          </ac:spMkLst>
        </pc:spChg>
        <pc:spChg chg="del">
          <ac:chgData name="poojithsai03@gmail.com" userId="bf64c13fc2a2340e" providerId="LiveId" clId="{AF3C5371-F2E8-42E9-904A-443CBF8CADB3}" dt="2024-01-03T16:44:29.554" v="2493" actId="478"/>
          <ac:spMkLst>
            <pc:docMk/>
            <pc:sldMk cId="3772665811" sldId="265"/>
            <ac:spMk id="3" creationId="{E561D8B0-4DD3-B76B-DC5E-028040B19A69}"/>
          </ac:spMkLst>
        </pc:spChg>
        <pc:spChg chg="add mod">
          <ac:chgData name="poojithsai03@gmail.com" userId="bf64c13fc2a2340e" providerId="LiveId" clId="{AF3C5371-F2E8-42E9-904A-443CBF8CADB3}" dt="2024-01-03T16:44:55.419" v="2525" actId="20577"/>
          <ac:spMkLst>
            <pc:docMk/>
            <pc:sldMk cId="3772665811" sldId="265"/>
            <ac:spMk id="4" creationId="{3976B2D6-D598-B7E3-D6EC-02B4D5DC758B}"/>
          </ac:spMkLst>
        </pc:spChg>
        <pc:picChg chg="add mod">
          <ac:chgData name="poojithsai03@gmail.com" userId="bf64c13fc2a2340e" providerId="LiveId" clId="{AF3C5371-F2E8-42E9-904A-443CBF8CADB3}" dt="2024-01-04T05:48:36.079" v="3142" actId="1440"/>
          <ac:picMkLst>
            <pc:docMk/>
            <pc:sldMk cId="3772665811" sldId="265"/>
            <ac:picMk id="6" creationId="{616F73FB-AEC1-B364-3929-F9F5A585533C}"/>
          </ac:picMkLst>
        </pc:picChg>
      </pc:sldChg>
      <pc:sldChg chg="addSp delSp modSp new mod setBg delAnim modAnim">
        <pc:chgData name="poojithsai03@gmail.com" userId="bf64c13fc2a2340e" providerId="LiveId" clId="{AF3C5371-F2E8-42E9-904A-443CBF8CADB3}" dt="2024-01-04T16:12:29.780" v="4481" actId="1440"/>
        <pc:sldMkLst>
          <pc:docMk/>
          <pc:sldMk cId="361063505" sldId="266"/>
        </pc:sldMkLst>
        <pc:spChg chg="mod">
          <ac:chgData name="poojithsai03@gmail.com" userId="bf64c13fc2a2340e" providerId="LiveId" clId="{AF3C5371-F2E8-42E9-904A-443CBF8CADB3}" dt="2024-01-03T16:42:27.752" v="2414" actId="27636"/>
          <ac:spMkLst>
            <pc:docMk/>
            <pc:sldMk cId="361063505" sldId="266"/>
            <ac:spMk id="2" creationId="{ABD6F54D-BCD0-2E06-51CE-195B9E3332ED}"/>
          </ac:spMkLst>
        </pc:spChg>
        <pc:spChg chg="del">
          <ac:chgData name="poojithsai03@gmail.com" userId="bf64c13fc2a2340e" providerId="LiveId" clId="{AF3C5371-F2E8-42E9-904A-443CBF8CADB3}" dt="2024-01-03T16:46:05.193" v="2531" actId="478"/>
          <ac:spMkLst>
            <pc:docMk/>
            <pc:sldMk cId="361063505" sldId="266"/>
            <ac:spMk id="3" creationId="{90DB9B7F-CDA4-7BF5-6B95-5547FDCCE39B}"/>
          </ac:spMkLst>
        </pc:spChg>
        <pc:spChg chg="add mod">
          <ac:chgData name="poojithsai03@gmail.com" userId="bf64c13fc2a2340e" providerId="LiveId" clId="{AF3C5371-F2E8-42E9-904A-443CBF8CADB3}" dt="2024-01-04T16:12:18.395" v="4480" actId="20577"/>
          <ac:spMkLst>
            <pc:docMk/>
            <pc:sldMk cId="361063505" sldId="266"/>
            <ac:spMk id="3" creationId="{F90FDD6E-8490-CD84-6CDB-DC46F6A195E0}"/>
          </ac:spMkLst>
        </pc:spChg>
        <pc:spChg chg="add del mod">
          <ac:chgData name="poojithsai03@gmail.com" userId="bf64c13fc2a2340e" providerId="LiveId" clId="{AF3C5371-F2E8-42E9-904A-443CBF8CADB3}" dt="2024-01-04T04:48:14.962" v="2902"/>
          <ac:spMkLst>
            <pc:docMk/>
            <pc:sldMk cId="361063505" sldId="266"/>
            <ac:spMk id="4" creationId="{3010C514-6413-BD4C-A31C-E0380456E0FB}"/>
          </ac:spMkLst>
        </pc:spChg>
        <pc:spChg chg="add del">
          <ac:chgData name="poojithsai03@gmail.com" userId="bf64c13fc2a2340e" providerId="LiveId" clId="{AF3C5371-F2E8-42E9-904A-443CBF8CADB3}" dt="2024-01-04T04:41:56.301" v="2755" actId="478"/>
          <ac:spMkLst>
            <pc:docMk/>
            <pc:sldMk cId="361063505" sldId="266"/>
            <ac:spMk id="6" creationId="{67B558B5-7D18-442D-70CE-4C51BEC37676}"/>
          </ac:spMkLst>
        </pc:spChg>
        <pc:spChg chg="add del mod">
          <ac:chgData name="poojithsai03@gmail.com" userId="bf64c13fc2a2340e" providerId="LiveId" clId="{AF3C5371-F2E8-42E9-904A-443CBF8CADB3}" dt="2024-01-04T04:41:50.942" v="2753"/>
          <ac:spMkLst>
            <pc:docMk/>
            <pc:sldMk cId="361063505" sldId="266"/>
            <ac:spMk id="7" creationId="{05F9E1FF-F82E-A961-8ABE-DE571C3D9B8A}"/>
          </ac:spMkLst>
        </pc:spChg>
        <pc:spChg chg="add del">
          <ac:chgData name="poojithsai03@gmail.com" userId="bf64c13fc2a2340e" providerId="LiveId" clId="{AF3C5371-F2E8-42E9-904A-443CBF8CADB3}" dt="2024-01-03T16:42:13.301" v="2338" actId="22"/>
          <ac:spMkLst>
            <pc:docMk/>
            <pc:sldMk cId="361063505" sldId="266"/>
            <ac:spMk id="7" creationId="{E1A28EFE-E76D-69E5-77E3-D1E06C1FC119}"/>
          </ac:spMkLst>
        </pc:spChg>
        <pc:spChg chg="add del mod">
          <ac:chgData name="poojithsai03@gmail.com" userId="bf64c13fc2a2340e" providerId="LiveId" clId="{AF3C5371-F2E8-42E9-904A-443CBF8CADB3}" dt="2024-01-04T04:43:57.062" v="2864" actId="478"/>
          <ac:spMkLst>
            <pc:docMk/>
            <pc:sldMk cId="361063505" sldId="266"/>
            <ac:spMk id="8" creationId="{781ABBF3-2751-85CB-C424-5613EB55F34F}"/>
          </ac:spMkLst>
        </pc:spChg>
        <pc:spChg chg="add del mod">
          <ac:chgData name="poojithsai03@gmail.com" userId="bf64c13fc2a2340e" providerId="LiveId" clId="{AF3C5371-F2E8-42E9-904A-443CBF8CADB3}" dt="2024-01-04T04:46:07.211" v="2891" actId="478"/>
          <ac:spMkLst>
            <pc:docMk/>
            <pc:sldMk cId="361063505" sldId="266"/>
            <ac:spMk id="9" creationId="{50D19818-8184-5316-922C-32D0174BCCD1}"/>
          </ac:spMkLst>
        </pc:spChg>
        <pc:picChg chg="add del mod">
          <ac:chgData name="poojithsai03@gmail.com" userId="bf64c13fc2a2340e" providerId="LiveId" clId="{AF3C5371-F2E8-42E9-904A-443CBF8CADB3}" dt="2024-01-03T16:41:37.950" v="2330"/>
          <ac:picMkLst>
            <pc:docMk/>
            <pc:sldMk cId="361063505" sldId="266"/>
            <ac:picMk id="4" creationId="{4D8296D4-F923-E482-AA6D-209CD072359C}"/>
          </ac:picMkLst>
        </pc:picChg>
        <pc:picChg chg="add del mod">
          <ac:chgData name="poojithsai03@gmail.com" userId="bf64c13fc2a2340e" providerId="LiveId" clId="{AF3C5371-F2E8-42E9-904A-443CBF8CADB3}" dt="2024-01-04T16:10:57.417" v="4434" actId="478"/>
          <ac:picMkLst>
            <pc:docMk/>
            <pc:sldMk cId="361063505" sldId="266"/>
            <ac:picMk id="5" creationId="{C2C6A5C8-CB80-641E-A44B-7F2C21C68F5A}"/>
          </ac:picMkLst>
        </pc:picChg>
        <pc:picChg chg="add mod">
          <ac:chgData name="poojithsai03@gmail.com" userId="bf64c13fc2a2340e" providerId="LiveId" clId="{AF3C5371-F2E8-42E9-904A-443CBF8CADB3}" dt="2024-01-04T16:12:29.780" v="4481" actId="1440"/>
          <ac:picMkLst>
            <pc:docMk/>
            <pc:sldMk cId="361063505" sldId="266"/>
            <ac:picMk id="1026" creationId="{E68BE36E-B17D-8B22-599F-ECC74A411FB4}"/>
          </ac:picMkLst>
        </pc:picChg>
      </pc:sldChg>
      <pc:sldChg chg="addSp delSp modSp new mod setBg modAnim">
        <pc:chgData name="poojithsai03@gmail.com" userId="bf64c13fc2a2340e" providerId="LiveId" clId="{AF3C5371-F2E8-42E9-904A-443CBF8CADB3}" dt="2024-01-04T06:59:10.279" v="4338"/>
        <pc:sldMkLst>
          <pc:docMk/>
          <pc:sldMk cId="3777116011" sldId="267"/>
        </pc:sldMkLst>
        <pc:spChg chg="add mod">
          <ac:chgData name="poojithsai03@gmail.com" userId="bf64c13fc2a2340e" providerId="LiveId" clId="{AF3C5371-F2E8-42E9-904A-443CBF8CADB3}" dt="2024-01-04T05:56:27.562" v="3244" actId="20577"/>
          <ac:spMkLst>
            <pc:docMk/>
            <pc:sldMk cId="3777116011" sldId="267"/>
            <ac:spMk id="2" creationId="{2A6BF683-B799-C8C7-FC2B-F0AFED5734A4}"/>
          </ac:spMkLst>
        </pc:spChg>
        <pc:spChg chg="del">
          <ac:chgData name="poojithsai03@gmail.com" userId="bf64c13fc2a2340e" providerId="LiveId" clId="{AF3C5371-F2E8-42E9-904A-443CBF8CADB3}" dt="2024-01-03T16:43:30.235" v="2420" actId="478"/>
          <ac:spMkLst>
            <pc:docMk/>
            <pc:sldMk cId="3777116011" sldId="267"/>
            <ac:spMk id="2" creationId="{3EDB2E35-AE26-CFBA-F8F5-E342D9AC5C08}"/>
          </ac:spMkLst>
        </pc:spChg>
        <pc:spChg chg="del">
          <ac:chgData name="poojithsai03@gmail.com" userId="bf64c13fc2a2340e" providerId="LiveId" clId="{AF3C5371-F2E8-42E9-904A-443CBF8CADB3}" dt="2024-01-03T16:43:33.999" v="2421" actId="478"/>
          <ac:spMkLst>
            <pc:docMk/>
            <pc:sldMk cId="3777116011" sldId="267"/>
            <ac:spMk id="3" creationId="{7473099F-A226-9998-E80B-E6FADD7BE6FF}"/>
          </ac:spMkLst>
        </pc:spChg>
        <pc:spChg chg="add mod">
          <ac:chgData name="poojithsai03@gmail.com" userId="bf64c13fc2a2340e" providerId="LiveId" clId="{AF3C5371-F2E8-42E9-904A-443CBF8CADB3}" dt="2024-01-04T05:16:03.763" v="3019" actId="1076"/>
          <ac:spMkLst>
            <pc:docMk/>
            <pc:sldMk cId="3777116011" sldId="267"/>
            <ac:spMk id="4" creationId="{9BA07A19-861C-8C64-6A82-200FB0218CDC}"/>
          </ac:spMkLst>
        </pc:spChg>
        <pc:picChg chg="add mod">
          <ac:chgData name="poojithsai03@gmail.com" userId="bf64c13fc2a2340e" providerId="LiveId" clId="{AF3C5371-F2E8-42E9-904A-443CBF8CADB3}" dt="2024-01-04T05:03:42.497" v="2959" actId="1440"/>
          <ac:picMkLst>
            <pc:docMk/>
            <pc:sldMk cId="3777116011" sldId="267"/>
            <ac:picMk id="6" creationId="{C7877410-11E0-5A4F-70C8-9F81487A67D7}"/>
          </ac:picMkLst>
        </pc:picChg>
      </pc:sldChg>
      <pc:sldChg chg="addSp delSp modSp new mod setBg modAnim">
        <pc:chgData name="poojithsai03@gmail.com" userId="bf64c13fc2a2340e" providerId="LiveId" clId="{AF3C5371-F2E8-42E9-904A-443CBF8CADB3}" dt="2024-01-04T06:59:22.107" v="4341"/>
        <pc:sldMkLst>
          <pc:docMk/>
          <pc:sldMk cId="2691670831" sldId="268"/>
        </pc:sldMkLst>
        <pc:spChg chg="del">
          <ac:chgData name="poojithsai03@gmail.com" userId="bf64c13fc2a2340e" providerId="LiveId" clId="{AF3C5371-F2E8-42E9-904A-443CBF8CADB3}" dt="2024-01-03T16:44:02.890" v="2451" actId="478"/>
          <ac:spMkLst>
            <pc:docMk/>
            <pc:sldMk cId="2691670831" sldId="268"/>
            <ac:spMk id="2" creationId="{0289BCDC-F24D-3F64-7FD6-C7484C9635D4}"/>
          </ac:spMkLst>
        </pc:spChg>
        <pc:spChg chg="add mod">
          <ac:chgData name="poojithsai03@gmail.com" userId="bf64c13fc2a2340e" providerId="LiveId" clId="{AF3C5371-F2E8-42E9-904A-443CBF8CADB3}" dt="2024-01-04T05:56:34.842" v="3256" actId="20577"/>
          <ac:spMkLst>
            <pc:docMk/>
            <pc:sldMk cId="2691670831" sldId="268"/>
            <ac:spMk id="2" creationId="{97EACF11-299C-5030-19FC-7C78D8A78209}"/>
          </ac:spMkLst>
        </pc:spChg>
        <pc:spChg chg="del">
          <ac:chgData name="poojithsai03@gmail.com" userId="bf64c13fc2a2340e" providerId="LiveId" clId="{AF3C5371-F2E8-42E9-904A-443CBF8CADB3}" dt="2024-01-03T16:43:58.993" v="2450" actId="478"/>
          <ac:spMkLst>
            <pc:docMk/>
            <pc:sldMk cId="2691670831" sldId="268"/>
            <ac:spMk id="3" creationId="{6CF89CF8-A86A-72D5-72EF-3938BC4B4E3B}"/>
          </ac:spMkLst>
        </pc:spChg>
        <pc:spChg chg="add mod">
          <ac:chgData name="poojithsai03@gmail.com" userId="bf64c13fc2a2340e" providerId="LiveId" clId="{AF3C5371-F2E8-42E9-904A-443CBF8CADB3}" dt="2024-01-03T16:44:19.825" v="2491" actId="20577"/>
          <ac:spMkLst>
            <pc:docMk/>
            <pc:sldMk cId="2691670831" sldId="268"/>
            <ac:spMk id="4" creationId="{67E4DDEC-3308-8596-013D-DF02254F1047}"/>
          </ac:spMkLst>
        </pc:spChg>
        <pc:picChg chg="add mod">
          <ac:chgData name="poojithsai03@gmail.com" userId="bf64c13fc2a2340e" providerId="LiveId" clId="{AF3C5371-F2E8-42E9-904A-443CBF8CADB3}" dt="2024-01-04T05:28:04.432" v="3043" actId="1440"/>
          <ac:picMkLst>
            <pc:docMk/>
            <pc:sldMk cId="2691670831" sldId="268"/>
            <ac:picMk id="6" creationId="{8DEA0B17-0E23-E3E6-811C-D37F450FE989}"/>
          </ac:picMkLst>
        </pc:picChg>
      </pc:sldChg>
      <pc:sldChg chg="addSp delSp modSp new mod setBg modAnim">
        <pc:chgData name="poojithsai03@gmail.com" userId="bf64c13fc2a2340e" providerId="LiveId" clId="{AF3C5371-F2E8-42E9-904A-443CBF8CADB3}" dt="2024-01-04T06:59:14.604" v="4339"/>
        <pc:sldMkLst>
          <pc:docMk/>
          <pc:sldMk cId="1458090710" sldId="269"/>
        </pc:sldMkLst>
        <pc:spChg chg="del">
          <ac:chgData name="poojithsai03@gmail.com" userId="bf64c13fc2a2340e" providerId="LiveId" clId="{AF3C5371-F2E8-42E9-904A-443CBF8CADB3}" dt="2024-01-03T16:50:52.079" v="2537" actId="478"/>
          <ac:spMkLst>
            <pc:docMk/>
            <pc:sldMk cId="1458090710" sldId="269"/>
            <ac:spMk id="2" creationId="{11753801-D759-979B-93C1-9AD4605CEFF4}"/>
          </ac:spMkLst>
        </pc:spChg>
        <pc:spChg chg="del">
          <ac:chgData name="poojithsai03@gmail.com" userId="bf64c13fc2a2340e" providerId="LiveId" clId="{AF3C5371-F2E8-42E9-904A-443CBF8CADB3}" dt="2024-01-03T16:50:50.350" v="2536" actId="478"/>
          <ac:spMkLst>
            <pc:docMk/>
            <pc:sldMk cId="1458090710" sldId="269"/>
            <ac:spMk id="3" creationId="{704FCADF-E6BE-D750-9220-2119B5A95F7D}"/>
          </ac:spMkLst>
        </pc:spChg>
        <pc:spChg chg="add mod">
          <ac:chgData name="poojithsai03@gmail.com" userId="bf64c13fc2a2340e" providerId="LiveId" clId="{AF3C5371-F2E8-42E9-904A-443CBF8CADB3}" dt="2024-01-04T05:20:07.042" v="3030" actId="122"/>
          <ac:spMkLst>
            <pc:docMk/>
            <pc:sldMk cId="1458090710" sldId="269"/>
            <ac:spMk id="6" creationId="{F7F5FAB4-828F-C7DD-143C-EAF9137AF9BF}"/>
          </ac:spMkLst>
        </pc:spChg>
        <pc:picChg chg="add mod">
          <ac:chgData name="poojithsai03@gmail.com" userId="bf64c13fc2a2340e" providerId="LiveId" clId="{AF3C5371-F2E8-42E9-904A-443CBF8CADB3}" dt="2024-01-04T05:27:18.812" v="3041" actId="14100"/>
          <ac:picMkLst>
            <pc:docMk/>
            <pc:sldMk cId="1458090710" sldId="269"/>
            <ac:picMk id="5" creationId="{3D589585-8521-9C60-F5D1-58947F610216}"/>
          </ac:picMkLst>
        </pc:picChg>
      </pc:sldChg>
      <pc:sldChg chg="addSp delSp modSp new mod setBg modAnim">
        <pc:chgData name="poojithsai03@gmail.com" userId="bf64c13fc2a2340e" providerId="LiveId" clId="{AF3C5371-F2E8-42E9-904A-443CBF8CADB3}" dt="2024-01-04T06:59:38.865" v="4345"/>
        <pc:sldMkLst>
          <pc:docMk/>
          <pc:sldMk cId="2612418187" sldId="270"/>
        </pc:sldMkLst>
        <pc:spChg chg="del">
          <ac:chgData name="poojithsai03@gmail.com" userId="bf64c13fc2a2340e" providerId="LiveId" clId="{AF3C5371-F2E8-42E9-904A-443CBF8CADB3}" dt="2024-01-04T05:57:30.964" v="3278" actId="478"/>
          <ac:spMkLst>
            <pc:docMk/>
            <pc:sldMk cId="2612418187" sldId="270"/>
            <ac:spMk id="2" creationId="{2D7ADA81-DF67-B324-0F66-C25FA0C9C1C2}"/>
          </ac:spMkLst>
        </pc:spChg>
        <pc:spChg chg="del">
          <ac:chgData name="poojithsai03@gmail.com" userId="bf64c13fc2a2340e" providerId="LiveId" clId="{AF3C5371-F2E8-42E9-904A-443CBF8CADB3}" dt="2024-01-04T05:57:28.582" v="3277" actId="478"/>
          <ac:spMkLst>
            <pc:docMk/>
            <pc:sldMk cId="2612418187" sldId="270"/>
            <ac:spMk id="3" creationId="{C7738D25-1DC1-CCD5-C3C0-F38837834585}"/>
          </ac:spMkLst>
        </pc:spChg>
        <pc:spChg chg="add mod">
          <ac:chgData name="poojithsai03@gmail.com" userId="bf64c13fc2a2340e" providerId="LiveId" clId="{AF3C5371-F2E8-42E9-904A-443CBF8CADB3}" dt="2024-01-04T06:18:50.931" v="3565" actId="692"/>
          <ac:spMkLst>
            <pc:docMk/>
            <pc:sldMk cId="2612418187" sldId="270"/>
            <ac:spMk id="5" creationId="{0CCA6D51-41FB-D3EF-281D-4E7A65204A48}"/>
          </ac:spMkLst>
        </pc:spChg>
        <pc:spChg chg="add mod">
          <ac:chgData name="poojithsai03@gmail.com" userId="bf64c13fc2a2340e" providerId="LiveId" clId="{AF3C5371-F2E8-42E9-904A-443CBF8CADB3}" dt="2024-01-04T06:18:57.691" v="3566" actId="692"/>
          <ac:spMkLst>
            <pc:docMk/>
            <pc:sldMk cId="2612418187" sldId="270"/>
            <ac:spMk id="6" creationId="{17E59712-804B-6FBC-878A-AB9F23AAF1FB}"/>
          </ac:spMkLst>
        </pc:spChg>
        <pc:graphicFrameChg chg="add mod modGraphic">
          <ac:chgData name="poojithsai03@gmail.com" userId="bf64c13fc2a2340e" providerId="LiveId" clId="{AF3C5371-F2E8-42E9-904A-443CBF8CADB3}" dt="2024-01-04T06:17:09.472" v="3544" actId="20577"/>
          <ac:graphicFrameMkLst>
            <pc:docMk/>
            <pc:sldMk cId="2612418187" sldId="270"/>
            <ac:graphicFrameMk id="4" creationId="{43FBE8AF-6464-8031-EF53-91D3011C6A54}"/>
          </ac:graphicFrameMkLst>
        </pc:graphicFrameChg>
      </pc:sldChg>
      <pc:sldChg chg="addSp delSp modSp new mod setBg modAnim">
        <pc:chgData name="poojithsai03@gmail.com" userId="bf64c13fc2a2340e" providerId="LiveId" clId="{AF3C5371-F2E8-42E9-904A-443CBF8CADB3}" dt="2024-01-04T06:59:55.927" v="4347"/>
        <pc:sldMkLst>
          <pc:docMk/>
          <pc:sldMk cId="2088772071" sldId="271"/>
        </pc:sldMkLst>
        <pc:spChg chg="del">
          <ac:chgData name="poojithsai03@gmail.com" userId="bf64c13fc2a2340e" providerId="LiveId" clId="{AF3C5371-F2E8-42E9-904A-443CBF8CADB3}" dt="2024-01-04T06:21:14.552" v="3572" actId="478"/>
          <ac:spMkLst>
            <pc:docMk/>
            <pc:sldMk cId="2088772071" sldId="271"/>
            <ac:spMk id="2" creationId="{EF31A3C3-C06D-1012-C749-4C0C00198C6D}"/>
          </ac:spMkLst>
        </pc:spChg>
        <pc:spChg chg="del">
          <ac:chgData name="poojithsai03@gmail.com" userId="bf64c13fc2a2340e" providerId="LiveId" clId="{AF3C5371-F2E8-42E9-904A-443CBF8CADB3}" dt="2024-01-04T06:20:26.924" v="3568" actId="931"/>
          <ac:spMkLst>
            <pc:docMk/>
            <pc:sldMk cId="2088772071" sldId="271"/>
            <ac:spMk id="3" creationId="{0FCF6197-3838-7DE4-AF06-A955650BCFC5}"/>
          </ac:spMkLst>
        </pc:spChg>
        <pc:spChg chg="add del mod">
          <ac:chgData name="poojithsai03@gmail.com" userId="bf64c13fc2a2340e" providerId="LiveId" clId="{AF3C5371-F2E8-42E9-904A-443CBF8CADB3}" dt="2024-01-04T06:21:07.819" v="3570" actId="931"/>
          <ac:spMkLst>
            <pc:docMk/>
            <pc:sldMk cId="2088772071" sldId="271"/>
            <ac:spMk id="7" creationId="{B8BE6786-6423-291D-4510-673096E202BE}"/>
          </ac:spMkLst>
        </pc:spChg>
        <pc:spChg chg="add mod">
          <ac:chgData name="poojithsai03@gmail.com" userId="bf64c13fc2a2340e" providerId="LiveId" clId="{AF3C5371-F2E8-42E9-904A-443CBF8CADB3}" dt="2024-01-04T06:21:49.311" v="3612" actId="20577"/>
          <ac:spMkLst>
            <pc:docMk/>
            <pc:sldMk cId="2088772071" sldId="271"/>
            <ac:spMk id="10" creationId="{76D15338-70BE-138A-DCF5-0F990070F1D7}"/>
          </ac:spMkLst>
        </pc:spChg>
        <pc:spChg chg="add mod">
          <ac:chgData name="poojithsai03@gmail.com" userId="bf64c13fc2a2340e" providerId="LiveId" clId="{AF3C5371-F2E8-42E9-904A-443CBF8CADB3}" dt="2024-01-04T06:56:33.397" v="4294" actId="1076"/>
          <ac:spMkLst>
            <pc:docMk/>
            <pc:sldMk cId="2088772071" sldId="271"/>
            <ac:spMk id="11" creationId="{8608A6C3-11B1-88A7-3D5D-B3584E27C56C}"/>
          </ac:spMkLst>
        </pc:spChg>
        <pc:spChg chg="add mod">
          <ac:chgData name="poojithsai03@gmail.com" userId="bf64c13fc2a2340e" providerId="LiveId" clId="{AF3C5371-F2E8-42E9-904A-443CBF8CADB3}" dt="2024-01-04T06:38:00.084" v="4070" actId="14100"/>
          <ac:spMkLst>
            <pc:docMk/>
            <pc:sldMk cId="2088772071" sldId="271"/>
            <ac:spMk id="12" creationId="{57DA6D01-E222-FA36-3A82-34E4E4574DD0}"/>
          </ac:spMkLst>
        </pc:spChg>
        <pc:spChg chg="add mod">
          <ac:chgData name="poojithsai03@gmail.com" userId="bf64c13fc2a2340e" providerId="LiveId" clId="{AF3C5371-F2E8-42E9-904A-443CBF8CADB3}" dt="2024-01-04T06:38:43.363" v="4076" actId="207"/>
          <ac:spMkLst>
            <pc:docMk/>
            <pc:sldMk cId="2088772071" sldId="271"/>
            <ac:spMk id="13" creationId="{D3D0AE83-ED0D-1782-931D-0C8DA852B9AA}"/>
          </ac:spMkLst>
        </pc:spChg>
        <pc:graphicFrameChg chg="add mod modGraphic">
          <ac:chgData name="poojithsai03@gmail.com" userId="bf64c13fc2a2340e" providerId="LiveId" clId="{AF3C5371-F2E8-42E9-904A-443CBF8CADB3}" dt="2024-01-04T06:38:31.335" v="4075" actId="207"/>
          <ac:graphicFrameMkLst>
            <pc:docMk/>
            <pc:sldMk cId="2088772071" sldId="271"/>
            <ac:graphicFrameMk id="14" creationId="{E1D0BA69-7DD3-2F9B-5241-A4DFF560E24B}"/>
          </ac:graphicFrameMkLst>
        </pc:graphicFrameChg>
        <pc:picChg chg="add del mod">
          <ac:chgData name="poojithsai03@gmail.com" userId="bf64c13fc2a2340e" providerId="LiveId" clId="{AF3C5371-F2E8-42E9-904A-443CBF8CADB3}" dt="2024-01-04T06:20:35.295" v="3569" actId="478"/>
          <ac:picMkLst>
            <pc:docMk/>
            <pc:sldMk cId="2088772071" sldId="271"/>
            <ac:picMk id="5" creationId="{C9CD70B2-3BEC-39B6-8868-297E8D69ED9C}"/>
          </ac:picMkLst>
        </pc:picChg>
        <pc:picChg chg="add mod">
          <ac:chgData name="poojithsai03@gmail.com" userId="bf64c13fc2a2340e" providerId="LiveId" clId="{AF3C5371-F2E8-42E9-904A-443CBF8CADB3}" dt="2024-01-04T06:54:43.105" v="4272" actId="339"/>
          <ac:picMkLst>
            <pc:docMk/>
            <pc:sldMk cId="2088772071" sldId="271"/>
            <ac:picMk id="9" creationId="{71B717C3-5B1C-54F0-B9E5-C140B527D9C4}"/>
          </ac:picMkLst>
        </pc:picChg>
      </pc:sldChg>
      <pc:sldChg chg="new del">
        <pc:chgData name="poojithsai03@gmail.com" userId="bf64c13fc2a2340e" providerId="LiveId" clId="{AF3C5371-F2E8-42E9-904A-443CBF8CADB3}" dt="2024-01-04T06:40:17.316" v="4081" actId="47"/>
        <pc:sldMkLst>
          <pc:docMk/>
          <pc:sldMk cId="2031961288" sldId="272"/>
        </pc:sldMkLst>
      </pc:sldChg>
      <pc:sldChg chg="addSp delSp modSp add mod setBg modAnim">
        <pc:chgData name="poojithsai03@gmail.com" userId="bf64c13fc2a2340e" providerId="LiveId" clId="{AF3C5371-F2E8-42E9-904A-443CBF8CADB3}" dt="2024-01-04T07:00:07.183" v="4349"/>
        <pc:sldMkLst>
          <pc:docMk/>
          <pc:sldMk cId="3913547870" sldId="273"/>
        </pc:sldMkLst>
        <pc:spChg chg="add del mod">
          <ac:chgData name="poojithsai03@gmail.com" userId="bf64c13fc2a2340e" providerId="LiveId" clId="{AF3C5371-F2E8-42E9-904A-443CBF8CADB3}" dt="2024-01-04T06:44:38.925" v="4171" actId="22"/>
          <ac:spMkLst>
            <pc:docMk/>
            <pc:sldMk cId="3913547870" sldId="273"/>
            <ac:spMk id="3" creationId="{23ADE163-0EF4-8492-3102-0CAD9D7486F1}"/>
          </ac:spMkLst>
        </pc:spChg>
        <pc:spChg chg="mod">
          <ac:chgData name="poojithsai03@gmail.com" userId="bf64c13fc2a2340e" providerId="LiveId" clId="{AF3C5371-F2E8-42E9-904A-443CBF8CADB3}" dt="2024-01-04T06:57:07.617" v="4327" actId="2711"/>
          <ac:spMkLst>
            <pc:docMk/>
            <pc:sldMk cId="3913547870" sldId="273"/>
            <ac:spMk id="11" creationId="{8608A6C3-11B1-88A7-3D5D-B3584E27C56C}"/>
          </ac:spMkLst>
        </pc:spChg>
        <pc:spChg chg="mod">
          <ac:chgData name="poojithsai03@gmail.com" userId="bf64c13fc2a2340e" providerId="LiveId" clId="{AF3C5371-F2E8-42E9-904A-443CBF8CADB3}" dt="2024-01-04T06:42:20.092" v="4169" actId="20577"/>
          <ac:spMkLst>
            <pc:docMk/>
            <pc:sldMk cId="3913547870" sldId="273"/>
            <ac:spMk id="13" creationId="{D3D0AE83-ED0D-1782-931D-0C8DA852B9AA}"/>
          </ac:spMkLst>
        </pc:spChg>
        <pc:graphicFrameChg chg="modGraphic">
          <ac:chgData name="poojithsai03@gmail.com" userId="bf64c13fc2a2340e" providerId="LiveId" clId="{AF3C5371-F2E8-42E9-904A-443CBF8CADB3}" dt="2024-01-04T06:42:07.886" v="4157" actId="20577"/>
          <ac:graphicFrameMkLst>
            <pc:docMk/>
            <pc:sldMk cId="3913547870" sldId="273"/>
            <ac:graphicFrameMk id="14" creationId="{E1D0BA69-7DD3-2F9B-5241-A4DFF560E24B}"/>
          </ac:graphicFrameMkLst>
        </pc:graphicFrameChg>
        <pc:picChg chg="add mod ord">
          <ac:chgData name="poojithsai03@gmail.com" userId="bf64c13fc2a2340e" providerId="LiveId" clId="{AF3C5371-F2E8-42E9-904A-443CBF8CADB3}" dt="2024-01-04T06:48:22.117" v="4252" actId="339"/>
          <ac:picMkLst>
            <pc:docMk/>
            <pc:sldMk cId="3913547870" sldId="273"/>
            <ac:picMk id="5" creationId="{D78B5C42-0072-C1EB-308B-0D974E16BF8B}"/>
          </ac:picMkLst>
        </pc:picChg>
        <pc:picChg chg="del">
          <ac:chgData name="poojithsai03@gmail.com" userId="bf64c13fc2a2340e" providerId="LiveId" clId="{AF3C5371-F2E8-42E9-904A-443CBF8CADB3}" dt="2024-01-04T06:42:39.922" v="4170" actId="478"/>
          <ac:picMkLst>
            <pc:docMk/>
            <pc:sldMk cId="3913547870" sldId="273"/>
            <ac:picMk id="9" creationId="{71B717C3-5B1C-54F0-B9E5-C140B527D9C4}"/>
          </ac:picMkLst>
        </pc:picChg>
      </pc:sldChg>
      <pc:sldChg chg="addSp delSp modSp new mod setBg">
        <pc:chgData name="poojithsai03@gmail.com" userId="bf64c13fc2a2340e" providerId="LiveId" clId="{AF3C5371-F2E8-42E9-904A-443CBF8CADB3}" dt="2024-01-04T07:08:28.473" v="4369"/>
        <pc:sldMkLst>
          <pc:docMk/>
          <pc:sldMk cId="4279877154" sldId="274"/>
        </pc:sldMkLst>
        <pc:spChg chg="del">
          <ac:chgData name="poojithsai03@gmail.com" userId="bf64c13fc2a2340e" providerId="LiveId" clId="{AF3C5371-F2E8-42E9-904A-443CBF8CADB3}" dt="2024-01-04T07:02:11.264" v="4352" actId="478"/>
          <ac:spMkLst>
            <pc:docMk/>
            <pc:sldMk cId="4279877154" sldId="274"/>
            <ac:spMk id="2" creationId="{DF4E6A88-A713-AD74-5FDC-C3C144C8CBB0}"/>
          </ac:spMkLst>
        </pc:spChg>
        <pc:spChg chg="del">
          <ac:chgData name="poojithsai03@gmail.com" userId="bf64c13fc2a2340e" providerId="LiveId" clId="{AF3C5371-F2E8-42E9-904A-443CBF8CADB3}" dt="2024-01-04T07:02:07.333" v="4351" actId="478"/>
          <ac:spMkLst>
            <pc:docMk/>
            <pc:sldMk cId="4279877154" sldId="274"/>
            <ac:spMk id="3" creationId="{01543370-6B09-F40F-AC07-4E0EB1B1A61B}"/>
          </ac:spMkLst>
        </pc:spChg>
        <pc:picChg chg="add mod">
          <ac:chgData name="poojithsai03@gmail.com" userId="bf64c13fc2a2340e" providerId="LiveId" clId="{AF3C5371-F2E8-42E9-904A-443CBF8CADB3}" dt="2024-01-04T07:08:24.137" v="4368"/>
          <ac:picMkLst>
            <pc:docMk/>
            <pc:sldMk cId="4279877154" sldId="274"/>
            <ac:picMk id="5" creationId="{E6D7A027-572C-29FB-8039-4C089FF176A6}"/>
          </ac:picMkLst>
        </pc:picChg>
        <pc:picChg chg="add del mod">
          <ac:chgData name="poojithsai03@gmail.com" userId="bf64c13fc2a2340e" providerId="LiveId" clId="{AF3C5371-F2E8-42E9-904A-443CBF8CADB3}" dt="2024-01-04T07:02:26.918" v="4356" actId="478"/>
          <ac:picMkLst>
            <pc:docMk/>
            <pc:sldMk cId="4279877154" sldId="274"/>
            <ac:picMk id="2050" creationId="{DCED4CF7-547D-1CAE-3BDC-FF33DE967E6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f64c13fc2a2340e/Documents/Desktop/Processed_Fli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Sheet1!$G$4:$G$8</c:f>
              <c:numCache>
                <c:formatCode>General</c:formatCode>
                <c:ptCount val="5"/>
                <c:pt idx="0">
                  <c:v>16</c:v>
                </c:pt>
                <c:pt idx="1">
                  <c:v>32</c:v>
                </c:pt>
                <c:pt idx="2">
                  <c:v>64</c:v>
                </c:pt>
                <c:pt idx="3">
                  <c:v>128</c:v>
                </c:pt>
                <c:pt idx="4">
                  <c:v>256</c:v>
                </c:pt>
              </c:numCache>
            </c:numRef>
          </c:xVal>
          <c:yVal>
            <c:numRef>
              <c:f>Sheet1!$H$4:$H$8</c:f>
              <c:numCache>
                <c:formatCode>0.00</c:formatCode>
                <c:ptCount val="5"/>
                <c:pt idx="0">
                  <c:v>1.7885999999999999E-2</c:v>
                </c:pt>
                <c:pt idx="1">
                  <c:v>0.35096300000000002</c:v>
                </c:pt>
                <c:pt idx="2">
                  <c:v>1.7888660000000001</c:v>
                </c:pt>
                <c:pt idx="3">
                  <c:v>5.0816869999999996</c:v>
                </c:pt>
                <c:pt idx="4">
                  <c:v>1.540149</c:v>
                </c:pt>
              </c:numCache>
            </c:numRef>
          </c:yVal>
          <c:smooth val="0"/>
          <c:extLst>
            <c:ext xmlns:c16="http://schemas.microsoft.com/office/drawing/2014/chart" uri="{C3380CC4-5D6E-409C-BE32-E72D297353CC}">
              <c16:uniqueId val="{00000000-9D18-40D2-988B-28B39D088E59}"/>
            </c:ext>
          </c:extLst>
        </c:ser>
        <c:dLbls>
          <c:dLblPos val="t"/>
          <c:showLegendKey val="0"/>
          <c:showVal val="1"/>
          <c:showCatName val="0"/>
          <c:showSerName val="0"/>
          <c:showPercent val="0"/>
          <c:showBubbleSize val="0"/>
        </c:dLbls>
        <c:axId val="1827787776"/>
        <c:axId val="1697322400"/>
      </c:scatterChart>
      <c:valAx>
        <c:axId val="1827787776"/>
        <c:scaling>
          <c:orientation val="minMax"/>
        </c:scaling>
        <c:delete val="0"/>
        <c:axPos val="b"/>
        <c:majorGridlines>
          <c:spPr>
            <a:ln w="9525" cap="flat" cmpd="sng" algn="ctr">
              <a:solidFill>
                <a:schemeClr val="tx1">
                  <a:lumMod val="95000"/>
                  <a:lumOff val="5000"/>
                  <a:alpha val="97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layout>
            <c:manualLayout>
              <c:xMode val="edge"/>
              <c:yMode val="edge"/>
              <c:x val="0.49064863213789495"/>
              <c:y val="0.8526382478052312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697322400"/>
        <c:crosses val="autoZero"/>
        <c:crossBetween val="midCat"/>
      </c:valAx>
      <c:valAx>
        <c:axId val="1697322400"/>
        <c:scaling>
          <c:orientation val="minMax"/>
        </c:scaling>
        <c:delete val="0"/>
        <c:axPos val="l"/>
        <c:majorGridlines>
          <c:spPr>
            <a:ln w="9525" cap="flat" cmpd="sng" algn="ctr">
              <a:solidFill>
                <a:schemeClr val="tx1">
                  <a:lumMod val="95000"/>
                  <a:lumOff val="5000"/>
                  <a:alpha val="96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MEMORY</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8777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Sheet1!$H$13</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Sheet1!$G$14:$G$18</c:f>
              <c:numCache>
                <c:formatCode>General</c:formatCode>
                <c:ptCount val="5"/>
                <c:pt idx="0">
                  <c:v>2</c:v>
                </c:pt>
                <c:pt idx="1">
                  <c:v>3</c:v>
                </c:pt>
                <c:pt idx="2">
                  <c:v>4</c:v>
                </c:pt>
                <c:pt idx="3">
                  <c:v>6</c:v>
                </c:pt>
                <c:pt idx="4">
                  <c:v>8</c:v>
                </c:pt>
              </c:numCache>
            </c:numRef>
          </c:xVal>
          <c:yVal>
            <c:numRef>
              <c:f>Sheet1!$H$14:$H$18</c:f>
              <c:numCache>
                <c:formatCode>_(* #,##0.00_);_(* \(#,##0.00\);_(* "-"??_);_(@_)</c:formatCode>
                <c:ptCount val="5"/>
                <c:pt idx="0">
                  <c:v>0.29099399999999997</c:v>
                </c:pt>
                <c:pt idx="1">
                  <c:v>0.39573599999999998</c:v>
                </c:pt>
                <c:pt idx="2">
                  <c:v>2.1893919999999998</c:v>
                </c:pt>
                <c:pt idx="3">
                  <c:v>2.106122</c:v>
                </c:pt>
                <c:pt idx="4">
                  <c:v>3.797307</c:v>
                </c:pt>
              </c:numCache>
            </c:numRef>
          </c:yVal>
          <c:smooth val="0"/>
          <c:extLst>
            <c:ext xmlns:c16="http://schemas.microsoft.com/office/drawing/2014/chart" uri="{C3380CC4-5D6E-409C-BE32-E72D297353CC}">
              <c16:uniqueId val="{00000000-248A-4F3C-A8E7-4A5A3F293728}"/>
            </c:ext>
          </c:extLst>
        </c:ser>
        <c:dLbls>
          <c:dLblPos val="t"/>
          <c:showLegendKey val="0"/>
          <c:showVal val="1"/>
          <c:showCatName val="0"/>
          <c:showSerName val="0"/>
          <c:showPercent val="0"/>
          <c:showBubbleSize val="0"/>
        </c:dLbls>
        <c:axId val="1827776256"/>
        <c:axId val="1839339664"/>
      </c:scatterChart>
      <c:valAx>
        <c:axId val="18277762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PRICE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39339664"/>
        <c:crosses val="autoZero"/>
        <c:crossBetween val="midCat"/>
      </c:valAx>
      <c:valAx>
        <c:axId val="1839339664"/>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IN" sz="2000" dirty="0"/>
                  <a:t>RAM</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27776256"/>
        <c:crosses val="autoZero"/>
        <c:crossBetween val="midCat"/>
      </c:valAx>
      <c:spPr>
        <a:noFill/>
        <a:ln>
          <a:solidFill>
            <a:schemeClr val="tx1">
              <a:lumMod val="95000"/>
              <a:lumOff val="5000"/>
            </a:schemeClr>
          </a:solid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Sheet1!$H$22</c:f>
              <c:strCache>
                <c:ptCount val="1"/>
                <c:pt idx="0">
                  <c:v>Price</c:v>
                </c:pt>
              </c:strCache>
            </c:strRef>
          </c:tx>
          <c:spPr>
            <a:ln w="19050" cap="rnd">
              <a:solidFill>
                <a:srgbClr val="C00000"/>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2-822C-402C-BDBE-F351154CC9D2}"/>
                </c:ext>
              </c:extLst>
            </c:dLbl>
            <c:dLbl>
              <c:idx val="2"/>
              <c:delete val="1"/>
              <c:extLst>
                <c:ext xmlns:c15="http://schemas.microsoft.com/office/drawing/2012/chart" uri="{CE6537A1-D6FC-4f65-9D91-7224C49458BB}"/>
                <c:ext xmlns:c16="http://schemas.microsoft.com/office/drawing/2014/chart" uri="{C3380CC4-5D6E-409C-BE32-E72D297353CC}">
                  <c16:uniqueId val="{00000003-822C-402C-BDBE-F351154CC9D2}"/>
                </c:ext>
              </c:extLst>
            </c:dLbl>
            <c:dLbl>
              <c:idx val="9"/>
              <c:delete val="1"/>
              <c:extLst>
                <c:ext xmlns:c15="http://schemas.microsoft.com/office/drawing/2012/chart" uri="{CE6537A1-D6FC-4f65-9D91-7224C49458BB}"/>
                <c:ext xmlns:c16="http://schemas.microsoft.com/office/drawing/2014/chart" uri="{C3380CC4-5D6E-409C-BE32-E72D297353CC}">
                  <c16:uniqueId val="{00000013-822C-402C-BDBE-F351154CC9D2}"/>
                </c:ext>
              </c:extLst>
            </c:dLbl>
            <c:dLbl>
              <c:idx val="10"/>
              <c:delete val="1"/>
              <c:extLst>
                <c:ext xmlns:c15="http://schemas.microsoft.com/office/drawing/2012/chart" uri="{CE6537A1-D6FC-4f65-9D91-7224C49458BB}"/>
                <c:ext xmlns:c16="http://schemas.microsoft.com/office/drawing/2014/chart" uri="{C3380CC4-5D6E-409C-BE32-E72D297353CC}">
                  <c16:uniqueId val="{00000014-822C-402C-BDBE-F351154CC9D2}"/>
                </c:ext>
              </c:extLst>
            </c:dLbl>
            <c:dLbl>
              <c:idx val="14"/>
              <c:delete val="1"/>
              <c:extLst>
                <c:ext xmlns:c15="http://schemas.microsoft.com/office/drawing/2012/chart" uri="{CE6537A1-D6FC-4f65-9D91-7224C49458BB}"/>
                <c:ext xmlns:c16="http://schemas.microsoft.com/office/drawing/2014/chart" uri="{C3380CC4-5D6E-409C-BE32-E72D297353CC}">
                  <c16:uniqueId val="{00000010-822C-402C-BDBE-F351154CC9D2}"/>
                </c:ext>
              </c:extLst>
            </c:dLbl>
            <c:dLbl>
              <c:idx val="15"/>
              <c:delete val="1"/>
              <c:extLst>
                <c:ext xmlns:c15="http://schemas.microsoft.com/office/drawing/2012/chart" uri="{CE6537A1-D6FC-4f65-9D91-7224C49458BB}"/>
                <c:ext xmlns:c16="http://schemas.microsoft.com/office/drawing/2014/chart" uri="{C3380CC4-5D6E-409C-BE32-E72D297353CC}">
                  <c16:uniqueId val="{0000000F-822C-402C-BDBE-F351154CC9D2}"/>
                </c:ext>
              </c:extLst>
            </c:dLbl>
            <c:dLbl>
              <c:idx val="16"/>
              <c:delete val="1"/>
              <c:extLst>
                <c:ext xmlns:c15="http://schemas.microsoft.com/office/drawing/2012/chart" uri="{CE6537A1-D6FC-4f65-9D91-7224C49458BB}"/>
                <c:ext xmlns:c16="http://schemas.microsoft.com/office/drawing/2014/chart" uri="{C3380CC4-5D6E-409C-BE32-E72D297353CC}">
                  <c16:uniqueId val="{0000000D-822C-402C-BDBE-F351154CC9D2}"/>
                </c:ext>
              </c:extLst>
            </c:dLbl>
            <c:dLbl>
              <c:idx val="17"/>
              <c:delete val="1"/>
              <c:extLst>
                <c:ext xmlns:c15="http://schemas.microsoft.com/office/drawing/2012/chart" uri="{CE6537A1-D6FC-4f65-9D91-7224C49458BB}"/>
                <c:ext xmlns:c16="http://schemas.microsoft.com/office/drawing/2014/chart" uri="{C3380CC4-5D6E-409C-BE32-E72D297353CC}">
                  <c16:uniqueId val="{00000009-822C-402C-BDBE-F351154CC9D2}"/>
                </c:ext>
              </c:extLst>
            </c:dLbl>
            <c:dLbl>
              <c:idx val="18"/>
              <c:delete val="1"/>
              <c:extLst>
                <c:ext xmlns:c15="http://schemas.microsoft.com/office/drawing/2012/chart" uri="{CE6537A1-D6FC-4f65-9D91-7224C49458BB}"/>
                <c:ext xmlns:c16="http://schemas.microsoft.com/office/drawing/2014/chart" uri="{C3380CC4-5D6E-409C-BE32-E72D297353CC}">
                  <c16:uniqueId val="{0000000E-822C-402C-BDBE-F351154CC9D2}"/>
                </c:ext>
              </c:extLst>
            </c:dLbl>
            <c:dLbl>
              <c:idx val="19"/>
              <c:delete val="1"/>
              <c:extLst>
                <c:ext xmlns:c15="http://schemas.microsoft.com/office/drawing/2012/chart" uri="{CE6537A1-D6FC-4f65-9D91-7224C49458BB}"/>
                <c:ext xmlns:c16="http://schemas.microsoft.com/office/drawing/2014/chart" uri="{C3380CC4-5D6E-409C-BE32-E72D297353CC}">
                  <c16:uniqueId val="{0000000C-822C-402C-BDBE-F351154CC9D2}"/>
                </c:ext>
              </c:extLst>
            </c:dLbl>
            <c:dLbl>
              <c:idx val="20"/>
              <c:delete val="1"/>
              <c:extLst>
                <c:ext xmlns:c15="http://schemas.microsoft.com/office/drawing/2012/chart" uri="{CE6537A1-D6FC-4f65-9D91-7224C49458BB}"/>
                <c:ext xmlns:c16="http://schemas.microsoft.com/office/drawing/2014/chart" uri="{C3380CC4-5D6E-409C-BE32-E72D297353CC}">
                  <c16:uniqueId val="{0000000B-822C-402C-BDBE-F351154CC9D2}"/>
                </c:ext>
              </c:extLst>
            </c:dLbl>
            <c:dLbl>
              <c:idx val="21"/>
              <c:delete val="1"/>
              <c:extLst>
                <c:ext xmlns:c15="http://schemas.microsoft.com/office/drawing/2012/chart" uri="{CE6537A1-D6FC-4f65-9D91-7224C49458BB}"/>
                <c:ext xmlns:c16="http://schemas.microsoft.com/office/drawing/2014/chart" uri="{C3380CC4-5D6E-409C-BE32-E72D297353CC}">
                  <c16:uniqueId val="{00000008-822C-402C-BDBE-F351154CC9D2}"/>
                </c:ext>
              </c:extLst>
            </c:dLbl>
            <c:dLbl>
              <c:idx val="23"/>
              <c:delete val="1"/>
              <c:extLst>
                <c:ext xmlns:c15="http://schemas.microsoft.com/office/drawing/2012/chart" uri="{CE6537A1-D6FC-4f65-9D91-7224C49458BB}"/>
                <c:ext xmlns:c16="http://schemas.microsoft.com/office/drawing/2014/chart" uri="{C3380CC4-5D6E-409C-BE32-E72D297353CC}">
                  <c16:uniqueId val="{00000004-822C-402C-BDBE-F351154CC9D2}"/>
                </c:ext>
              </c:extLst>
            </c:dLbl>
            <c:dLbl>
              <c:idx val="26"/>
              <c:delete val="1"/>
              <c:extLst>
                <c:ext xmlns:c15="http://schemas.microsoft.com/office/drawing/2012/chart" uri="{CE6537A1-D6FC-4f65-9D91-7224C49458BB}"/>
                <c:ext xmlns:c16="http://schemas.microsoft.com/office/drawing/2014/chart" uri="{C3380CC4-5D6E-409C-BE32-E72D297353CC}">
                  <c16:uniqueId val="{0000000A-822C-402C-BDBE-F351154CC9D2}"/>
                </c:ext>
              </c:extLst>
            </c:dLbl>
            <c:dLbl>
              <c:idx val="27"/>
              <c:delete val="1"/>
              <c:extLst>
                <c:ext xmlns:c15="http://schemas.microsoft.com/office/drawing/2012/chart" uri="{CE6537A1-D6FC-4f65-9D91-7224C49458BB}"/>
                <c:ext xmlns:c16="http://schemas.microsoft.com/office/drawing/2014/chart" uri="{C3380CC4-5D6E-409C-BE32-E72D297353CC}">
                  <c16:uniqueId val="{00000005-822C-402C-BDBE-F351154CC9D2}"/>
                </c:ext>
              </c:extLst>
            </c:dLbl>
            <c:dLbl>
              <c:idx val="29"/>
              <c:delete val="1"/>
              <c:extLst>
                <c:ext xmlns:c15="http://schemas.microsoft.com/office/drawing/2012/chart" uri="{CE6537A1-D6FC-4f65-9D91-7224C49458BB}"/>
                <c:ext xmlns:c16="http://schemas.microsoft.com/office/drawing/2014/chart" uri="{C3380CC4-5D6E-409C-BE32-E72D297353CC}">
                  <c16:uniqueId val="{00000006-822C-402C-BDBE-F351154CC9D2}"/>
                </c:ext>
              </c:extLst>
            </c:dLbl>
            <c:dLbl>
              <c:idx val="32"/>
              <c:delete val="1"/>
              <c:extLst>
                <c:ext xmlns:c15="http://schemas.microsoft.com/office/drawing/2012/chart" uri="{CE6537A1-D6FC-4f65-9D91-7224C49458BB}"/>
                <c:ext xmlns:c16="http://schemas.microsoft.com/office/drawing/2014/chart" uri="{C3380CC4-5D6E-409C-BE32-E72D297353CC}">
                  <c16:uniqueId val="{00000012-822C-402C-BDBE-F351154CC9D2}"/>
                </c:ext>
              </c:extLst>
            </c:dLbl>
            <c:dLbl>
              <c:idx val="33"/>
              <c:delete val="1"/>
              <c:extLst>
                <c:ext xmlns:c15="http://schemas.microsoft.com/office/drawing/2012/chart" uri="{CE6537A1-D6FC-4f65-9D91-7224C49458BB}"/>
                <c:ext xmlns:c16="http://schemas.microsoft.com/office/drawing/2014/chart" uri="{C3380CC4-5D6E-409C-BE32-E72D297353CC}">
                  <c16:uniqueId val="{00000011-822C-402C-BDBE-F351154CC9D2}"/>
                </c:ext>
              </c:extLst>
            </c:dLbl>
            <c:dLbl>
              <c:idx val="34"/>
              <c:delete val="1"/>
              <c:extLst>
                <c:ext xmlns:c15="http://schemas.microsoft.com/office/drawing/2012/chart" uri="{CE6537A1-D6FC-4f65-9D91-7224C49458BB}"/>
                <c:ext xmlns:c16="http://schemas.microsoft.com/office/drawing/2014/chart" uri="{C3380CC4-5D6E-409C-BE32-E72D297353CC}">
                  <c16:uniqueId val="{00000007-822C-402C-BDBE-F351154CC9D2}"/>
                </c:ext>
              </c:extLst>
            </c:dLbl>
            <c:spPr>
              <a:noFill/>
              <a:ln>
                <a:noFill/>
              </a:ln>
              <a:effectLst/>
            </c:spPr>
            <c:txPr>
              <a:bodyPr rot="0" spcFirstLastPara="1" vertOverflow="ellipsis" vert="horz" wrap="square" anchor="ctr" anchorCtr="1"/>
              <a:lstStyle/>
              <a:p>
                <a:pPr>
                  <a:defRPr sz="16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Sheet1!$G$23:$G$59</c:f>
              <c:numCache>
                <c:formatCode>General</c:formatCode>
                <c:ptCount val="37"/>
                <c:pt idx="0">
                  <c:v>800</c:v>
                </c:pt>
                <c:pt idx="1">
                  <c:v>1000</c:v>
                </c:pt>
                <c:pt idx="2">
                  <c:v>1020</c:v>
                </c:pt>
                <c:pt idx="3">
                  <c:v>1200</c:v>
                </c:pt>
                <c:pt idx="4">
                  <c:v>1500</c:v>
                </c:pt>
                <c:pt idx="5">
                  <c:v>1900</c:v>
                </c:pt>
                <c:pt idx="6">
                  <c:v>2550</c:v>
                </c:pt>
                <c:pt idx="7">
                  <c:v>2815</c:v>
                </c:pt>
                <c:pt idx="8">
                  <c:v>3000</c:v>
                </c:pt>
                <c:pt idx="9">
                  <c:v>3100</c:v>
                </c:pt>
                <c:pt idx="10">
                  <c:v>3110</c:v>
                </c:pt>
                <c:pt idx="11">
                  <c:v>3300</c:v>
                </c:pt>
                <c:pt idx="12">
                  <c:v>3900</c:v>
                </c:pt>
                <c:pt idx="13">
                  <c:v>4000</c:v>
                </c:pt>
                <c:pt idx="14">
                  <c:v>4020</c:v>
                </c:pt>
                <c:pt idx="15">
                  <c:v>4030</c:v>
                </c:pt>
                <c:pt idx="16">
                  <c:v>4050</c:v>
                </c:pt>
                <c:pt idx="17">
                  <c:v>4115</c:v>
                </c:pt>
                <c:pt idx="18">
                  <c:v>4200</c:v>
                </c:pt>
                <c:pt idx="19">
                  <c:v>4270</c:v>
                </c:pt>
                <c:pt idx="20">
                  <c:v>4300</c:v>
                </c:pt>
                <c:pt idx="21">
                  <c:v>4323</c:v>
                </c:pt>
                <c:pt idx="22">
                  <c:v>4400</c:v>
                </c:pt>
                <c:pt idx="23">
                  <c:v>4410</c:v>
                </c:pt>
                <c:pt idx="24">
                  <c:v>4500</c:v>
                </c:pt>
                <c:pt idx="25">
                  <c:v>4600</c:v>
                </c:pt>
                <c:pt idx="26">
                  <c:v>4610</c:v>
                </c:pt>
                <c:pt idx="27">
                  <c:v>4700</c:v>
                </c:pt>
                <c:pt idx="28">
                  <c:v>4800</c:v>
                </c:pt>
                <c:pt idx="29">
                  <c:v>4830</c:v>
                </c:pt>
                <c:pt idx="30">
                  <c:v>4980</c:v>
                </c:pt>
                <c:pt idx="31">
                  <c:v>5000</c:v>
                </c:pt>
                <c:pt idx="32">
                  <c:v>5020</c:v>
                </c:pt>
                <c:pt idx="33">
                  <c:v>5080</c:v>
                </c:pt>
                <c:pt idx="34">
                  <c:v>5200</c:v>
                </c:pt>
                <c:pt idx="35">
                  <c:v>6000</c:v>
                </c:pt>
                <c:pt idx="36">
                  <c:v>7000</c:v>
                </c:pt>
              </c:numCache>
            </c:numRef>
          </c:xVal>
          <c:yVal>
            <c:numRef>
              <c:f>Sheet1!$H$23:$H$59</c:f>
              <c:numCache>
                <c:formatCode>_ * #,##0.0_ ;_ * \-#,##0.0_ ;_ * "-"??_ ;_ @_ </c:formatCode>
                <c:ptCount val="37"/>
                <c:pt idx="0">
                  <c:v>8.1359999999999991E-3</c:v>
                </c:pt>
                <c:pt idx="1">
                  <c:v>4.9610000000000001E-3</c:v>
                </c:pt>
                <c:pt idx="2">
                  <c:v>7.613E-3</c:v>
                </c:pt>
                <c:pt idx="3">
                  <c:v>3.5490000000000001E-3</c:v>
                </c:pt>
                <c:pt idx="4">
                  <c:v>1.199E-3</c:v>
                </c:pt>
                <c:pt idx="5">
                  <c:v>1.8489999999999999E-3</c:v>
                </c:pt>
                <c:pt idx="6">
                  <c:v>1.3749999999999999E-3</c:v>
                </c:pt>
                <c:pt idx="7">
                  <c:v>5.3998999999999998E-2</c:v>
                </c:pt>
                <c:pt idx="8">
                  <c:v>1.2097999999999999E-2</c:v>
                </c:pt>
                <c:pt idx="9">
                  <c:v>5.9979999999999999E-3</c:v>
                </c:pt>
                <c:pt idx="10">
                  <c:v>4.1199E-2</c:v>
                </c:pt>
                <c:pt idx="11">
                  <c:v>4.4998999999999997E-2</c:v>
                </c:pt>
                <c:pt idx="12">
                  <c:v>7.9999000000000001E-2</c:v>
                </c:pt>
                <c:pt idx="13">
                  <c:v>1.3488999999999999E-2</c:v>
                </c:pt>
                <c:pt idx="14">
                  <c:v>4.9998000000000001E-2</c:v>
                </c:pt>
                <c:pt idx="15">
                  <c:v>9.3869999999999995E-3</c:v>
                </c:pt>
                <c:pt idx="16">
                  <c:v>3.6977999999999997E-2</c:v>
                </c:pt>
                <c:pt idx="17">
                  <c:v>2.4999E-2</c:v>
                </c:pt>
                <c:pt idx="18">
                  <c:v>0.12551699999999999</c:v>
                </c:pt>
                <c:pt idx="19">
                  <c:v>0.16799700000000001</c:v>
                </c:pt>
                <c:pt idx="20">
                  <c:v>0.200707</c:v>
                </c:pt>
                <c:pt idx="21">
                  <c:v>0.24299699999999999</c:v>
                </c:pt>
                <c:pt idx="22">
                  <c:v>0.159995</c:v>
                </c:pt>
                <c:pt idx="23">
                  <c:v>5.7998000000000001E-2</c:v>
                </c:pt>
                <c:pt idx="24">
                  <c:v>0.64946099999999996</c:v>
                </c:pt>
                <c:pt idx="25">
                  <c:v>0.10299700000000001</c:v>
                </c:pt>
                <c:pt idx="26">
                  <c:v>9.9998000000000004E-2</c:v>
                </c:pt>
                <c:pt idx="27">
                  <c:v>9.7996E-2</c:v>
                </c:pt>
                <c:pt idx="28">
                  <c:v>5.9998000000000003E-2</c:v>
                </c:pt>
                <c:pt idx="29">
                  <c:v>0.10024</c:v>
                </c:pt>
                <c:pt idx="30">
                  <c:v>0.188994</c:v>
                </c:pt>
                <c:pt idx="31">
                  <c:v>5.4837579999999999</c:v>
                </c:pt>
                <c:pt idx="32">
                  <c:v>2.9384E-2</c:v>
                </c:pt>
                <c:pt idx="33">
                  <c:v>0.14165900000000001</c:v>
                </c:pt>
                <c:pt idx="34">
                  <c:v>1.9997999999999998E-2</c:v>
                </c:pt>
                <c:pt idx="35">
                  <c:v>0.434033</c:v>
                </c:pt>
                <c:pt idx="36">
                  <c:v>1.3998999999999999E-2</c:v>
                </c:pt>
              </c:numCache>
            </c:numRef>
          </c:yVal>
          <c:smooth val="0"/>
          <c:extLst>
            <c:ext xmlns:c16="http://schemas.microsoft.com/office/drawing/2014/chart" uri="{C3380CC4-5D6E-409C-BE32-E72D297353CC}">
              <c16:uniqueId val="{00000000-822C-402C-BDBE-F351154CC9D2}"/>
            </c:ext>
          </c:extLst>
        </c:ser>
        <c:dLbls>
          <c:dLblPos val="t"/>
          <c:showLegendKey val="0"/>
          <c:showVal val="1"/>
          <c:showCatName val="0"/>
          <c:showSerName val="0"/>
          <c:showPercent val="0"/>
          <c:showBubbleSize val="0"/>
        </c:dLbls>
        <c:axId val="1827793056"/>
        <c:axId val="1697328848"/>
      </c:scatterChart>
      <c:valAx>
        <c:axId val="1827793056"/>
        <c:scaling>
          <c:orientation val="minMax"/>
        </c:scaling>
        <c:delete val="0"/>
        <c:axPos val="b"/>
        <c:majorGridlines>
          <c:spPr>
            <a:ln w="9525" cap="flat" cmpd="sng" algn="ctr">
              <a:solidFill>
                <a:schemeClr val="tx1">
                  <a:lumMod val="95000"/>
                  <a:lumOff val="5000"/>
                </a:schemeClr>
              </a:solidFill>
              <a:round/>
            </a:ln>
            <a:effectLst/>
          </c:spPr>
        </c:majorGridlines>
        <c:title>
          <c:tx>
            <c:rich>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r>
                  <a:rPr lang="en-IN" sz="2400" dirty="0"/>
                  <a:t>BATTERY</a:t>
                </a:r>
              </a:p>
            </c:rich>
          </c:tx>
          <c:layout>
            <c:manualLayout>
              <c:xMode val="edge"/>
              <c:yMode val="edge"/>
              <c:x val="0.42995986914679141"/>
              <c:y val="0.83126945619535453"/>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697328848"/>
        <c:crosses val="autoZero"/>
        <c:crossBetween val="midCat"/>
      </c:valAx>
      <c:valAx>
        <c:axId val="1697328848"/>
        <c:scaling>
          <c:orientation val="minMax"/>
        </c:scaling>
        <c:delete val="0"/>
        <c:axPos val="l"/>
        <c:majorGridlines>
          <c:spPr>
            <a:ln w="9525" cap="flat" cmpd="sng" algn="ctr">
              <a:solidFill>
                <a:schemeClr val="tx1">
                  <a:lumMod val="95000"/>
                  <a:lumOff val="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400" dirty="0"/>
                  <a:t>PRICE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_ * #,##0.0_ ;_ * \-#,##0.0_ ;_ * &quot;-&quot;??_ ;_ @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827793056"/>
        <c:crosses val="autoZero"/>
        <c:crossBetween val="midCat"/>
      </c:valAx>
      <c:spPr>
        <a:noFill/>
        <a:ln>
          <a:noFill/>
        </a:ln>
        <a:effectLst/>
      </c:spPr>
    </c:plotArea>
    <c:plotVisOnly val="1"/>
    <c:dispBlanksAs val="gap"/>
    <c:showDLblsOverMax val="0"/>
  </c:chart>
  <c:spPr>
    <a:noFill/>
    <a:ln>
      <a:noFill/>
    </a:ln>
    <a:effectLst/>
  </c:spPr>
  <c:txPr>
    <a:bodyPr/>
    <a:lstStyle/>
    <a:p>
      <a:pPr>
        <a:defRPr sz="16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482410-D299-4ED8-9397-29FE24BC61B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80EE1DA-ECA4-4D0B-8832-D9BB0655E53C}">
      <dgm:prSet phldrT="[Text]" custT="1"/>
      <dgm:spPr>
        <a:solidFill>
          <a:srgbClr val="5DC1BF"/>
        </a:solidFill>
      </dgm:spPr>
      <dgm:t>
        <a:bodyPr/>
        <a:lstStyle/>
        <a:p>
          <a:r>
            <a:rPr lang="en-IN" sz="3200" b="1" dirty="0">
              <a:solidFill>
                <a:srgbClr val="AD4F0F"/>
              </a:solidFill>
            </a:rPr>
            <a:t>Linear Regression</a:t>
          </a:r>
        </a:p>
      </dgm:t>
    </dgm:pt>
    <dgm:pt modelId="{045E05DB-1BB7-4F51-8F4B-C26D5E6A129A}" type="parTrans" cxnId="{5559A5C8-2DCB-4585-B4E1-F3BAF7D427C9}">
      <dgm:prSet/>
      <dgm:spPr/>
      <dgm:t>
        <a:bodyPr/>
        <a:lstStyle/>
        <a:p>
          <a:endParaRPr lang="en-IN"/>
        </a:p>
      </dgm:t>
    </dgm:pt>
    <dgm:pt modelId="{907E32A7-C403-454C-A070-E3E0E632E71A}" type="sibTrans" cxnId="{5559A5C8-2DCB-4585-B4E1-F3BAF7D427C9}">
      <dgm:prSet/>
      <dgm:spPr/>
      <dgm:t>
        <a:bodyPr/>
        <a:lstStyle/>
        <a:p>
          <a:endParaRPr lang="en-IN"/>
        </a:p>
      </dgm:t>
    </dgm:pt>
    <dgm:pt modelId="{548D6E10-AF2C-46F1-8B8F-EBF801C6FF6D}">
      <dgm:prSet phldrT="[Text]" custT="1"/>
      <dgm:spPr>
        <a:solidFill>
          <a:srgbClr val="5DC1BF"/>
        </a:solidFill>
      </dgm:spPr>
      <dgm:t>
        <a:bodyPr/>
        <a:lstStyle/>
        <a:p>
          <a:r>
            <a:rPr lang="en-IN" sz="3200" b="1" dirty="0">
              <a:solidFill>
                <a:srgbClr val="AD4F0F"/>
              </a:solidFill>
            </a:rPr>
            <a:t>Decision Tree</a:t>
          </a:r>
        </a:p>
      </dgm:t>
    </dgm:pt>
    <dgm:pt modelId="{B90BB727-7CD8-498D-B4B0-D135E48B96E5}" type="parTrans" cxnId="{88ABF4EA-414D-4189-A2BA-8BDCDCCBFC29}">
      <dgm:prSet/>
      <dgm:spPr/>
      <dgm:t>
        <a:bodyPr/>
        <a:lstStyle/>
        <a:p>
          <a:endParaRPr lang="en-IN"/>
        </a:p>
      </dgm:t>
    </dgm:pt>
    <dgm:pt modelId="{5C8EA1C6-0F41-407C-BE00-789E71544AFE}" type="sibTrans" cxnId="{88ABF4EA-414D-4189-A2BA-8BDCDCCBFC29}">
      <dgm:prSet/>
      <dgm:spPr/>
      <dgm:t>
        <a:bodyPr/>
        <a:lstStyle/>
        <a:p>
          <a:endParaRPr lang="en-IN"/>
        </a:p>
      </dgm:t>
    </dgm:pt>
    <dgm:pt modelId="{89562B05-9681-47F9-9839-1DA1CFB6997E}">
      <dgm:prSet phldrT="[Text]" custT="1"/>
      <dgm:spPr>
        <a:solidFill>
          <a:srgbClr val="5DC1BF"/>
        </a:solidFill>
      </dgm:spPr>
      <dgm:t>
        <a:bodyPr/>
        <a:lstStyle/>
        <a:p>
          <a:r>
            <a:rPr lang="en-IN" sz="3200" b="1" dirty="0">
              <a:solidFill>
                <a:srgbClr val="AD4F0F"/>
              </a:solidFill>
            </a:rPr>
            <a:t>Random Forest</a:t>
          </a:r>
        </a:p>
      </dgm:t>
    </dgm:pt>
    <dgm:pt modelId="{7852684A-1CFB-4302-AE21-A70BED473D00}" type="parTrans" cxnId="{AF342E63-BE01-45AD-AB52-3314383E3FAB}">
      <dgm:prSet/>
      <dgm:spPr/>
      <dgm:t>
        <a:bodyPr/>
        <a:lstStyle/>
        <a:p>
          <a:endParaRPr lang="en-IN"/>
        </a:p>
      </dgm:t>
    </dgm:pt>
    <dgm:pt modelId="{5EF6ED4F-30A6-4D80-8974-5760ECD20E06}" type="sibTrans" cxnId="{AF342E63-BE01-45AD-AB52-3314383E3FAB}">
      <dgm:prSet/>
      <dgm:spPr/>
      <dgm:t>
        <a:bodyPr/>
        <a:lstStyle/>
        <a:p>
          <a:endParaRPr lang="en-IN"/>
        </a:p>
      </dgm:t>
    </dgm:pt>
    <dgm:pt modelId="{31472B67-B31E-43FC-A1E3-4A3E3FB510D7}">
      <dgm:prSet phldrT="[Text]" custT="1"/>
      <dgm:spPr>
        <a:solidFill>
          <a:srgbClr val="5DC1BF"/>
        </a:solidFill>
      </dgm:spPr>
      <dgm:t>
        <a:bodyPr/>
        <a:lstStyle/>
        <a:p>
          <a:r>
            <a:rPr lang="en-IN" sz="3200" dirty="0">
              <a:solidFill>
                <a:srgbClr val="AD4F0F"/>
              </a:solidFill>
            </a:rPr>
            <a:t>Gradient Boosting</a:t>
          </a:r>
        </a:p>
      </dgm:t>
    </dgm:pt>
    <dgm:pt modelId="{4939F992-4F35-4B2F-915A-3709C18FFBE6}" type="parTrans" cxnId="{AB000D55-416B-477E-8B20-8AA2B1933C86}">
      <dgm:prSet/>
      <dgm:spPr/>
      <dgm:t>
        <a:bodyPr/>
        <a:lstStyle/>
        <a:p>
          <a:endParaRPr lang="en-IN"/>
        </a:p>
      </dgm:t>
    </dgm:pt>
    <dgm:pt modelId="{4D04A4D8-662D-4631-AD22-0A26E4184BC6}" type="sibTrans" cxnId="{AB000D55-416B-477E-8B20-8AA2B1933C86}">
      <dgm:prSet/>
      <dgm:spPr/>
      <dgm:t>
        <a:bodyPr/>
        <a:lstStyle/>
        <a:p>
          <a:endParaRPr lang="en-IN"/>
        </a:p>
      </dgm:t>
    </dgm:pt>
    <dgm:pt modelId="{18B72E16-FF0C-403D-9641-199D9848CFB6}" type="pres">
      <dgm:prSet presAssocID="{04482410-D299-4ED8-9397-29FE24BC61BC}" presName="matrix" presStyleCnt="0">
        <dgm:presLayoutVars>
          <dgm:chMax val="1"/>
          <dgm:dir/>
          <dgm:resizeHandles val="exact"/>
        </dgm:presLayoutVars>
      </dgm:prSet>
      <dgm:spPr/>
    </dgm:pt>
    <dgm:pt modelId="{8686FFD6-6AA7-4317-AAD9-12E52595AEC1}" type="pres">
      <dgm:prSet presAssocID="{04482410-D299-4ED8-9397-29FE24BC61BC}" presName="diamond" presStyleLbl="bgShp" presStyleIdx="0" presStyleCnt="1"/>
      <dgm:spPr>
        <a:solidFill>
          <a:srgbClr val="53417F"/>
        </a:solidFill>
      </dgm:spPr>
    </dgm:pt>
    <dgm:pt modelId="{35041CBB-CE8F-4202-BB49-19B8EDB195D8}" type="pres">
      <dgm:prSet presAssocID="{04482410-D299-4ED8-9397-29FE24BC61BC}" presName="quad1" presStyleLbl="node1" presStyleIdx="0" presStyleCnt="4" custScaleX="158440" custLinFactNeighborX="-58938" custLinFactNeighborY="-14583">
        <dgm:presLayoutVars>
          <dgm:chMax val="0"/>
          <dgm:chPref val="0"/>
          <dgm:bulletEnabled val="1"/>
        </dgm:presLayoutVars>
      </dgm:prSet>
      <dgm:spPr/>
    </dgm:pt>
    <dgm:pt modelId="{0770CFF1-6565-42B1-ACC9-DB1BAADB2E2E}" type="pres">
      <dgm:prSet presAssocID="{04482410-D299-4ED8-9397-29FE24BC61BC}" presName="quad2" presStyleLbl="node1" presStyleIdx="1" presStyleCnt="4" custScaleX="170592" custLinFactNeighborX="58938" custLinFactNeighborY="-15118">
        <dgm:presLayoutVars>
          <dgm:chMax val="0"/>
          <dgm:chPref val="0"/>
          <dgm:bulletEnabled val="1"/>
        </dgm:presLayoutVars>
      </dgm:prSet>
      <dgm:spPr/>
    </dgm:pt>
    <dgm:pt modelId="{F10FEC43-DB7B-41D8-A071-3F80B98CBC18}" type="pres">
      <dgm:prSet presAssocID="{04482410-D299-4ED8-9397-29FE24BC61BC}" presName="quad3" presStyleLbl="node1" presStyleIdx="2" presStyleCnt="4" custScaleX="170884" custLinFactNeighborX="-58331" custLinFactNeighborY="-6076">
        <dgm:presLayoutVars>
          <dgm:chMax val="0"/>
          <dgm:chPref val="0"/>
          <dgm:bulletEnabled val="1"/>
        </dgm:presLayoutVars>
      </dgm:prSet>
      <dgm:spPr/>
    </dgm:pt>
    <dgm:pt modelId="{90C2D28E-6E71-4D7C-990B-6FDFB54FA8B1}" type="pres">
      <dgm:prSet presAssocID="{04482410-D299-4ED8-9397-29FE24BC61BC}" presName="quad4" presStyleLbl="node1" presStyleIdx="3" presStyleCnt="4" custScaleX="183813" custLinFactNeighborX="60153" custLinFactNeighborY="-1823">
        <dgm:presLayoutVars>
          <dgm:chMax val="0"/>
          <dgm:chPref val="0"/>
          <dgm:bulletEnabled val="1"/>
        </dgm:presLayoutVars>
      </dgm:prSet>
      <dgm:spPr/>
    </dgm:pt>
  </dgm:ptLst>
  <dgm:cxnLst>
    <dgm:cxn modelId="{B2FE0C0F-7A4B-4EFA-87F3-FCB18B580A79}" type="presOf" srcId="{31472B67-B31E-43FC-A1E3-4A3E3FB510D7}" destId="{90C2D28E-6E71-4D7C-990B-6FDFB54FA8B1}" srcOrd="0" destOrd="0" presId="urn:microsoft.com/office/officeart/2005/8/layout/matrix3"/>
    <dgm:cxn modelId="{9CA41512-3F35-47A1-B2EE-A20107FC42D6}" type="presOf" srcId="{04482410-D299-4ED8-9397-29FE24BC61BC}" destId="{18B72E16-FF0C-403D-9641-199D9848CFB6}" srcOrd="0" destOrd="0" presId="urn:microsoft.com/office/officeart/2005/8/layout/matrix3"/>
    <dgm:cxn modelId="{9DDAB824-9629-4AE8-B58E-E4D2E3158D2E}" type="presOf" srcId="{89562B05-9681-47F9-9839-1DA1CFB6997E}" destId="{F10FEC43-DB7B-41D8-A071-3F80B98CBC18}" srcOrd="0" destOrd="0" presId="urn:microsoft.com/office/officeart/2005/8/layout/matrix3"/>
    <dgm:cxn modelId="{C63FD931-B76B-4887-AE8A-FD579327FC5A}" type="presOf" srcId="{580EE1DA-ECA4-4D0B-8832-D9BB0655E53C}" destId="{35041CBB-CE8F-4202-BB49-19B8EDB195D8}" srcOrd="0" destOrd="0" presId="urn:microsoft.com/office/officeart/2005/8/layout/matrix3"/>
    <dgm:cxn modelId="{AF342E63-BE01-45AD-AB52-3314383E3FAB}" srcId="{04482410-D299-4ED8-9397-29FE24BC61BC}" destId="{89562B05-9681-47F9-9839-1DA1CFB6997E}" srcOrd="2" destOrd="0" parTransId="{7852684A-1CFB-4302-AE21-A70BED473D00}" sibTransId="{5EF6ED4F-30A6-4D80-8974-5760ECD20E06}"/>
    <dgm:cxn modelId="{5CE0C563-8A78-406D-9119-A2E639041EAF}" type="presOf" srcId="{548D6E10-AF2C-46F1-8B8F-EBF801C6FF6D}" destId="{0770CFF1-6565-42B1-ACC9-DB1BAADB2E2E}" srcOrd="0" destOrd="0" presId="urn:microsoft.com/office/officeart/2005/8/layout/matrix3"/>
    <dgm:cxn modelId="{AB000D55-416B-477E-8B20-8AA2B1933C86}" srcId="{04482410-D299-4ED8-9397-29FE24BC61BC}" destId="{31472B67-B31E-43FC-A1E3-4A3E3FB510D7}" srcOrd="3" destOrd="0" parTransId="{4939F992-4F35-4B2F-915A-3709C18FFBE6}" sibTransId="{4D04A4D8-662D-4631-AD22-0A26E4184BC6}"/>
    <dgm:cxn modelId="{5559A5C8-2DCB-4585-B4E1-F3BAF7D427C9}" srcId="{04482410-D299-4ED8-9397-29FE24BC61BC}" destId="{580EE1DA-ECA4-4D0B-8832-D9BB0655E53C}" srcOrd="0" destOrd="0" parTransId="{045E05DB-1BB7-4F51-8F4B-C26D5E6A129A}" sibTransId="{907E32A7-C403-454C-A070-E3E0E632E71A}"/>
    <dgm:cxn modelId="{88ABF4EA-414D-4189-A2BA-8BDCDCCBFC29}" srcId="{04482410-D299-4ED8-9397-29FE24BC61BC}" destId="{548D6E10-AF2C-46F1-8B8F-EBF801C6FF6D}" srcOrd="1" destOrd="0" parTransId="{B90BB727-7CD8-498D-B4B0-D135E48B96E5}" sibTransId="{5C8EA1C6-0F41-407C-BE00-789E71544AFE}"/>
    <dgm:cxn modelId="{4D52153E-DB0C-4DCB-BC3D-53780CC0A74E}" type="presParOf" srcId="{18B72E16-FF0C-403D-9641-199D9848CFB6}" destId="{8686FFD6-6AA7-4317-AAD9-12E52595AEC1}" srcOrd="0" destOrd="0" presId="urn:microsoft.com/office/officeart/2005/8/layout/matrix3"/>
    <dgm:cxn modelId="{4AADCE52-3A15-480C-90A0-B863BF476A4B}" type="presParOf" srcId="{18B72E16-FF0C-403D-9641-199D9848CFB6}" destId="{35041CBB-CE8F-4202-BB49-19B8EDB195D8}" srcOrd="1" destOrd="0" presId="urn:microsoft.com/office/officeart/2005/8/layout/matrix3"/>
    <dgm:cxn modelId="{5DCF7843-EFAD-445E-8606-34AC66E1C353}" type="presParOf" srcId="{18B72E16-FF0C-403D-9641-199D9848CFB6}" destId="{0770CFF1-6565-42B1-ACC9-DB1BAADB2E2E}" srcOrd="2" destOrd="0" presId="urn:microsoft.com/office/officeart/2005/8/layout/matrix3"/>
    <dgm:cxn modelId="{75B31C22-E5E1-4123-A08E-86D6602F7494}" type="presParOf" srcId="{18B72E16-FF0C-403D-9641-199D9848CFB6}" destId="{F10FEC43-DB7B-41D8-A071-3F80B98CBC18}" srcOrd="3" destOrd="0" presId="urn:microsoft.com/office/officeart/2005/8/layout/matrix3"/>
    <dgm:cxn modelId="{83A2BDE5-B15F-4813-98E7-83E041E8E5CA}" type="presParOf" srcId="{18B72E16-FF0C-403D-9641-199D9848CFB6}" destId="{90C2D28E-6E71-4D7C-990B-6FDFB54FA8B1}"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55BF58-F97A-46A9-8F99-425DAAFB435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873374FD-7E51-4065-82C4-390999F924C9}">
      <dgm:prSet phldrT="[Text]" custT="1"/>
      <dgm:spPr>
        <a:solidFill>
          <a:schemeClr val="tx1">
            <a:lumMod val="65000"/>
            <a:lumOff val="35000"/>
          </a:schemeClr>
        </a:solidFill>
      </dgm:spPr>
      <dgm:t>
        <a:bodyPr/>
        <a:lstStyle/>
        <a:p>
          <a:r>
            <a:rPr lang="en-IN" sz="3200" b="1" dirty="0"/>
            <a:t>Best Fitted Model</a:t>
          </a:r>
        </a:p>
      </dgm:t>
    </dgm:pt>
    <dgm:pt modelId="{97C97A14-8687-4602-85A4-8252BD3A9523}" type="parTrans" cxnId="{E4523297-E02B-4E73-A759-B4EE0C802FAF}">
      <dgm:prSet/>
      <dgm:spPr/>
      <dgm:t>
        <a:bodyPr/>
        <a:lstStyle/>
        <a:p>
          <a:endParaRPr lang="en-IN"/>
        </a:p>
      </dgm:t>
    </dgm:pt>
    <dgm:pt modelId="{015E715D-98A9-477A-8751-CBF524D041AA}" type="sibTrans" cxnId="{E4523297-E02B-4E73-A759-B4EE0C802FAF}">
      <dgm:prSet/>
      <dgm:spPr/>
      <dgm:t>
        <a:bodyPr/>
        <a:lstStyle/>
        <a:p>
          <a:endParaRPr lang="en-IN"/>
        </a:p>
      </dgm:t>
    </dgm:pt>
    <dgm:pt modelId="{C8090FD8-F06D-4D95-99E4-36663150A309}">
      <dgm:prSet phldrT="[Text]" custT="1"/>
      <dgm:spPr>
        <a:solidFill>
          <a:srgbClr val="4AA9B6"/>
        </a:solidFill>
      </dgm:spPr>
      <dgm:t>
        <a:bodyPr/>
        <a:lstStyle/>
        <a:p>
          <a:r>
            <a:rPr lang="en-IN" sz="3200" b="1" dirty="0"/>
            <a:t>Decision Tree</a:t>
          </a:r>
        </a:p>
      </dgm:t>
    </dgm:pt>
    <dgm:pt modelId="{346462C3-7069-4E36-9384-9F87482053AF}" type="parTrans" cxnId="{96D6CAD4-7D3E-4433-A009-8E5AFC4D9E70}">
      <dgm:prSet/>
      <dgm:spPr/>
      <dgm:t>
        <a:bodyPr/>
        <a:lstStyle/>
        <a:p>
          <a:endParaRPr lang="en-IN" sz="3200" b="1"/>
        </a:p>
      </dgm:t>
    </dgm:pt>
    <dgm:pt modelId="{4121B4EB-FD2E-4AB7-BC9C-9ED61C49B1B8}" type="sibTrans" cxnId="{96D6CAD4-7D3E-4433-A009-8E5AFC4D9E70}">
      <dgm:prSet/>
      <dgm:spPr/>
      <dgm:t>
        <a:bodyPr/>
        <a:lstStyle/>
        <a:p>
          <a:endParaRPr lang="en-IN"/>
        </a:p>
      </dgm:t>
    </dgm:pt>
    <dgm:pt modelId="{CC166CAE-DBE8-489C-ADB3-88B64D3614DC}">
      <dgm:prSet phldrT="[Text]" custT="1"/>
      <dgm:spPr>
        <a:solidFill>
          <a:srgbClr val="4AA9B6"/>
        </a:solidFill>
      </dgm:spPr>
      <dgm:t>
        <a:bodyPr/>
        <a:lstStyle/>
        <a:p>
          <a:r>
            <a:rPr lang="en-IN" sz="3200" b="1" dirty="0"/>
            <a:t>Random Forest </a:t>
          </a:r>
        </a:p>
      </dgm:t>
    </dgm:pt>
    <dgm:pt modelId="{0647811F-3F37-4CCC-BD12-E3EDDD481180}" type="parTrans" cxnId="{27CC4303-6F8E-4F96-A537-F9170722336D}">
      <dgm:prSet/>
      <dgm:spPr/>
      <dgm:t>
        <a:bodyPr/>
        <a:lstStyle/>
        <a:p>
          <a:endParaRPr lang="en-IN" sz="3200" b="1"/>
        </a:p>
      </dgm:t>
    </dgm:pt>
    <dgm:pt modelId="{806344A5-2E2D-4795-91A2-BDB1CAF34CC3}" type="sibTrans" cxnId="{27CC4303-6F8E-4F96-A537-F9170722336D}">
      <dgm:prSet/>
      <dgm:spPr/>
      <dgm:t>
        <a:bodyPr/>
        <a:lstStyle/>
        <a:p>
          <a:endParaRPr lang="en-IN"/>
        </a:p>
      </dgm:t>
    </dgm:pt>
    <dgm:pt modelId="{ADEDD8BD-CC87-48A3-A182-DE32A0F2B0F1}">
      <dgm:prSet phldrT="[Text]" custT="1"/>
      <dgm:spPr>
        <a:solidFill>
          <a:srgbClr val="4AA9B6"/>
        </a:solidFill>
      </dgm:spPr>
      <dgm:t>
        <a:bodyPr/>
        <a:lstStyle/>
        <a:p>
          <a:r>
            <a:rPr lang="en-IN" sz="3200" b="1" dirty="0"/>
            <a:t>Gradient Boosting</a:t>
          </a:r>
        </a:p>
      </dgm:t>
    </dgm:pt>
    <dgm:pt modelId="{33D284E4-2BE5-479D-8ED0-5AD85CB20B2A}" type="parTrans" cxnId="{20371B08-8680-4ACA-984D-B30391F90E76}">
      <dgm:prSet/>
      <dgm:spPr/>
      <dgm:t>
        <a:bodyPr/>
        <a:lstStyle/>
        <a:p>
          <a:endParaRPr lang="en-IN" sz="3200" b="1"/>
        </a:p>
      </dgm:t>
    </dgm:pt>
    <dgm:pt modelId="{C3284575-F5EB-4E98-8DAF-1966D9B931C1}" type="sibTrans" cxnId="{20371B08-8680-4ACA-984D-B30391F90E76}">
      <dgm:prSet/>
      <dgm:spPr/>
      <dgm:t>
        <a:bodyPr/>
        <a:lstStyle/>
        <a:p>
          <a:endParaRPr lang="en-IN"/>
        </a:p>
      </dgm:t>
    </dgm:pt>
    <dgm:pt modelId="{5C07C7A2-4963-41DD-875D-3932DC447B98}">
      <dgm:prSet custT="1"/>
      <dgm:spPr/>
      <dgm:t>
        <a:bodyPr/>
        <a:lstStyle/>
        <a:p>
          <a:r>
            <a:rPr lang="en-IN" sz="3200" b="1" dirty="0"/>
            <a:t>Accuracy</a:t>
          </a:r>
        </a:p>
        <a:p>
          <a:r>
            <a:rPr lang="en-IN" sz="3200" b="1" dirty="0"/>
            <a:t>85.2%</a:t>
          </a:r>
        </a:p>
      </dgm:t>
    </dgm:pt>
    <dgm:pt modelId="{9CE50A1B-98A7-42A6-9626-BA8C97A49841}" type="parTrans" cxnId="{9E1EFC6E-C884-4C1F-997B-88C0675E5854}">
      <dgm:prSet/>
      <dgm:spPr/>
      <dgm:t>
        <a:bodyPr/>
        <a:lstStyle/>
        <a:p>
          <a:endParaRPr lang="en-IN" sz="3200" b="1"/>
        </a:p>
      </dgm:t>
    </dgm:pt>
    <dgm:pt modelId="{C20E8586-62C0-4E14-BB5E-C5EB99B04F80}" type="sibTrans" cxnId="{9E1EFC6E-C884-4C1F-997B-88C0675E5854}">
      <dgm:prSet/>
      <dgm:spPr/>
      <dgm:t>
        <a:bodyPr/>
        <a:lstStyle/>
        <a:p>
          <a:endParaRPr lang="en-IN"/>
        </a:p>
      </dgm:t>
    </dgm:pt>
    <dgm:pt modelId="{DA2031E3-FC04-44F8-8D75-DB56CEAA4AFA}">
      <dgm:prSet custT="1"/>
      <dgm:spPr/>
      <dgm:t>
        <a:bodyPr/>
        <a:lstStyle/>
        <a:p>
          <a:r>
            <a:rPr lang="en-IN" sz="3200" b="1" dirty="0"/>
            <a:t>Accuracy</a:t>
          </a:r>
        </a:p>
        <a:p>
          <a:r>
            <a:rPr lang="en-IN" sz="3200" b="1" dirty="0"/>
            <a:t>80.12%</a:t>
          </a:r>
        </a:p>
      </dgm:t>
    </dgm:pt>
    <dgm:pt modelId="{D7263301-EB65-447E-A7E7-26F03DDD5500}" type="parTrans" cxnId="{2815BC9F-7934-485D-A023-58D693B33B43}">
      <dgm:prSet/>
      <dgm:spPr/>
      <dgm:t>
        <a:bodyPr/>
        <a:lstStyle/>
        <a:p>
          <a:endParaRPr lang="en-IN" sz="3200" b="1"/>
        </a:p>
      </dgm:t>
    </dgm:pt>
    <dgm:pt modelId="{45B49DA9-82A8-4151-B570-7364410E5629}" type="sibTrans" cxnId="{2815BC9F-7934-485D-A023-58D693B33B43}">
      <dgm:prSet/>
      <dgm:spPr/>
      <dgm:t>
        <a:bodyPr/>
        <a:lstStyle/>
        <a:p>
          <a:endParaRPr lang="en-IN"/>
        </a:p>
      </dgm:t>
    </dgm:pt>
    <dgm:pt modelId="{852449A3-34AC-4C5D-8F2A-5B643BA58897}">
      <dgm:prSet custT="1"/>
      <dgm:spPr/>
      <dgm:t>
        <a:bodyPr/>
        <a:lstStyle/>
        <a:p>
          <a:r>
            <a:rPr lang="en-IN" sz="3200" b="1" dirty="0"/>
            <a:t>Accuracy</a:t>
          </a:r>
        </a:p>
        <a:p>
          <a:r>
            <a:rPr lang="en-IN" sz="3200" b="1" dirty="0"/>
            <a:t>79.71%</a:t>
          </a:r>
        </a:p>
      </dgm:t>
    </dgm:pt>
    <dgm:pt modelId="{FA24E70D-74DD-42A9-8421-117DA46D338F}" type="parTrans" cxnId="{2AC8CECC-B2C6-460F-AF31-BC9035072A6E}">
      <dgm:prSet/>
      <dgm:spPr/>
      <dgm:t>
        <a:bodyPr/>
        <a:lstStyle/>
        <a:p>
          <a:endParaRPr lang="en-IN" sz="3200" b="1"/>
        </a:p>
      </dgm:t>
    </dgm:pt>
    <dgm:pt modelId="{D32BCE2D-6860-4D32-8E2E-1AED19AE6E8E}" type="sibTrans" cxnId="{2AC8CECC-B2C6-460F-AF31-BC9035072A6E}">
      <dgm:prSet/>
      <dgm:spPr/>
      <dgm:t>
        <a:bodyPr/>
        <a:lstStyle/>
        <a:p>
          <a:endParaRPr lang="en-IN"/>
        </a:p>
      </dgm:t>
    </dgm:pt>
    <dgm:pt modelId="{047DF813-3958-4B60-97E5-3ACD22930006}" type="pres">
      <dgm:prSet presAssocID="{E655BF58-F97A-46A9-8F99-425DAAFB4354}" presName="hierChild1" presStyleCnt="0">
        <dgm:presLayoutVars>
          <dgm:orgChart val="1"/>
          <dgm:chPref val="1"/>
          <dgm:dir/>
          <dgm:animOne val="branch"/>
          <dgm:animLvl val="lvl"/>
          <dgm:resizeHandles/>
        </dgm:presLayoutVars>
      </dgm:prSet>
      <dgm:spPr/>
    </dgm:pt>
    <dgm:pt modelId="{108F95BC-423E-4D5C-8415-D6C183FC2C41}" type="pres">
      <dgm:prSet presAssocID="{873374FD-7E51-4065-82C4-390999F924C9}" presName="hierRoot1" presStyleCnt="0">
        <dgm:presLayoutVars>
          <dgm:hierBranch val="init"/>
        </dgm:presLayoutVars>
      </dgm:prSet>
      <dgm:spPr/>
    </dgm:pt>
    <dgm:pt modelId="{0A00C823-9F08-4E54-B9AF-0E4DBABBC84F}" type="pres">
      <dgm:prSet presAssocID="{873374FD-7E51-4065-82C4-390999F924C9}" presName="rootComposite1" presStyleCnt="0"/>
      <dgm:spPr/>
    </dgm:pt>
    <dgm:pt modelId="{A056FBA6-4282-40C7-8890-E4F8BFEDD2DC}" type="pres">
      <dgm:prSet presAssocID="{873374FD-7E51-4065-82C4-390999F924C9}" presName="rootText1" presStyleLbl="node0" presStyleIdx="0" presStyleCnt="1">
        <dgm:presLayoutVars>
          <dgm:chPref val="3"/>
        </dgm:presLayoutVars>
      </dgm:prSet>
      <dgm:spPr/>
    </dgm:pt>
    <dgm:pt modelId="{402F2BCB-45ED-4B17-BDF0-57DF861C61E6}" type="pres">
      <dgm:prSet presAssocID="{873374FD-7E51-4065-82C4-390999F924C9}" presName="rootPict1" presStyleLbl="alignImgPlac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dgm:spPr>
      <dgm:extLst>
        <a:ext uri="{E40237B7-FDA0-4F09-8148-C483321AD2D9}">
          <dgm14:cNvPr xmlns:dgm14="http://schemas.microsoft.com/office/drawing/2010/diagram" id="0" name="" descr="Cloud Computing with solid fill"/>
        </a:ext>
      </dgm:extLst>
    </dgm:pt>
    <dgm:pt modelId="{ADE3C3FA-30A8-4DBB-A707-52827BDB40A5}" type="pres">
      <dgm:prSet presAssocID="{873374FD-7E51-4065-82C4-390999F924C9}" presName="rootConnector1" presStyleLbl="node1" presStyleIdx="0" presStyleCnt="0"/>
      <dgm:spPr/>
    </dgm:pt>
    <dgm:pt modelId="{FF6CF4E3-130C-469D-9412-159B2355A4F0}" type="pres">
      <dgm:prSet presAssocID="{873374FD-7E51-4065-82C4-390999F924C9}" presName="hierChild2" presStyleCnt="0"/>
      <dgm:spPr/>
    </dgm:pt>
    <dgm:pt modelId="{AE715DB8-E794-4906-8869-13B9624848E9}" type="pres">
      <dgm:prSet presAssocID="{346462C3-7069-4E36-9384-9F87482053AF}" presName="Name37" presStyleLbl="parChTrans1D2" presStyleIdx="0" presStyleCnt="3"/>
      <dgm:spPr/>
    </dgm:pt>
    <dgm:pt modelId="{D8D93702-0DA1-4C13-A940-84D1D56D6DAC}" type="pres">
      <dgm:prSet presAssocID="{C8090FD8-F06D-4D95-99E4-36663150A309}" presName="hierRoot2" presStyleCnt="0">
        <dgm:presLayoutVars>
          <dgm:hierBranch val="init"/>
        </dgm:presLayoutVars>
      </dgm:prSet>
      <dgm:spPr/>
    </dgm:pt>
    <dgm:pt modelId="{E51764DE-E44B-4BC5-A348-B7F474A5B430}" type="pres">
      <dgm:prSet presAssocID="{C8090FD8-F06D-4D95-99E4-36663150A309}" presName="rootComposite" presStyleCnt="0"/>
      <dgm:spPr/>
    </dgm:pt>
    <dgm:pt modelId="{EBF268AD-111F-4083-98CA-E6025950A96C}" type="pres">
      <dgm:prSet presAssocID="{C8090FD8-F06D-4D95-99E4-36663150A309}" presName="rootText" presStyleLbl="node2" presStyleIdx="0" presStyleCnt="3">
        <dgm:presLayoutVars>
          <dgm:chPref val="3"/>
        </dgm:presLayoutVars>
      </dgm:prSet>
      <dgm:spPr/>
    </dgm:pt>
    <dgm:pt modelId="{CCC8BDFD-E7D8-4363-9B6A-CA5821D5BAF6}" type="pres">
      <dgm:prSet presAssocID="{C8090FD8-F06D-4D95-99E4-36663150A309}" presName="rootPict" presStyleLbl="alignImgPlac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dgm:spPr>
      <dgm:extLst>
        <a:ext uri="{E40237B7-FDA0-4F09-8148-C483321AD2D9}">
          <dgm14:cNvPr xmlns:dgm14="http://schemas.microsoft.com/office/drawing/2010/diagram" id="0" name="" descr="Fir tree with solid fill"/>
        </a:ext>
      </dgm:extLst>
    </dgm:pt>
    <dgm:pt modelId="{EB5748A1-4292-4FA6-9893-549C78B0441C}" type="pres">
      <dgm:prSet presAssocID="{C8090FD8-F06D-4D95-99E4-36663150A309}" presName="rootConnector" presStyleLbl="node2" presStyleIdx="0" presStyleCnt="3"/>
      <dgm:spPr/>
    </dgm:pt>
    <dgm:pt modelId="{739BDCB4-73A5-4B70-8AD3-945F4F979F5D}" type="pres">
      <dgm:prSet presAssocID="{C8090FD8-F06D-4D95-99E4-36663150A309}" presName="hierChild4" presStyleCnt="0"/>
      <dgm:spPr/>
    </dgm:pt>
    <dgm:pt modelId="{9D60BA29-41AB-4EA4-B12B-881F3041A9A0}" type="pres">
      <dgm:prSet presAssocID="{9CE50A1B-98A7-42A6-9626-BA8C97A49841}" presName="Name37" presStyleLbl="parChTrans1D3" presStyleIdx="0" presStyleCnt="3"/>
      <dgm:spPr/>
    </dgm:pt>
    <dgm:pt modelId="{2AC2B550-8F0E-4741-BB8D-0CE23C7C9FED}" type="pres">
      <dgm:prSet presAssocID="{5C07C7A2-4963-41DD-875D-3932DC447B98}" presName="hierRoot2" presStyleCnt="0">
        <dgm:presLayoutVars>
          <dgm:hierBranch val="init"/>
        </dgm:presLayoutVars>
      </dgm:prSet>
      <dgm:spPr/>
    </dgm:pt>
    <dgm:pt modelId="{C84C899C-3B69-4B64-AA4F-A2FB5227E2FC}" type="pres">
      <dgm:prSet presAssocID="{5C07C7A2-4963-41DD-875D-3932DC447B98}" presName="rootComposite" presStyleCnt="0"/>
      <dgm:spPr/>
    </dgm:pt>
    <dgm:pt modelId="{C40DDC3B-5F9E-42CE-9227-7DF88DBEF587}" type="pres">
      <dgm:prSet presAssocID="{5C07C7A2-4963-41DD-875D-3932DC447B98}" presName="rootText" presStyleLbl="node3" presStyleIdx="0" presStyleCnt="3">
        <dgm:presLayoutVars>
          <dgm:chPref val="3"/>
        </dgm:presLayoutVars>
      </dgm:prSet>
      <dgm:spPr/>
    </dgm:pt>
    <dgm:pt modelId="{37C34F9B-9404-47B5-8A91-CED886287D2B}" type="pres">
      <dgm:prSet presAssocID="{5C07C7A2-4963-41DD-875D-3932DC447B98}" presName="rootPict" presStyleLbl="alignImgPlace1" presStyleIdx="2" presStyleCnt="7" custLinFactNeighborX="-16227" custLinFactNeighborY="-46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dgm:spPr>
      <dgm:extLst>
        <a:ext uri="{E40237B7-FDA0-4F09-8148-C483321AD2D9}">
          <dgm14:cNvPr xmlns:dgm14="http://schemas.microsoft.com/office/drawing/2010/diagram" id="0" name="" descr="Checklist with solid fill"/>
        </a:ext>
      </dgm:extLst>
    </dgm:pt>
    <dgm:pt modelId="{DDE7F27D-A87A-4592-B786-BDCEE8A16EB3}" type="pres">
      <dgm:prSet presAssocID="{5C07C7A2-4963-41DD-875D-3932DC447B98}" presName="rootConnector" presStyleLbl="node3" presStyleIdx="0" presStyleCnt="3"/>
      <dgm:spPr/>
    </dgm:pt>
    <dgm:pt modelId="{BBCF8C08-DCFB-4FBC-85D3-19400095CA4B}" type="pres">
      <dgm:prSet presAssocID="{5C07C7A2-4963-41DD-875D-3932DC447B98}" presName="hierChild4" presStyleCnt="0"/>
      <dgm:spPr/>
    </dgm:pt>
    <dgm:pt modelId="{822457DE-4814-4F3D-B133-40813BB8BDD0}" type="pres">
      <dgm:prSet presAssocID="{5C07C7A2-4963-41DD-875D-3932DC447B98}" presName="hierChild5" presStyleCnt="0"/>
      <dgm:spPr/>
    </dgm:pt>
    <dgm:pt modelId="{DC34383D-B195-41E1-B484-95B3F9EBACE9}" type="pres">
      <dgm:prSet presAssocID="{C8090FD8-F06D-4D95-99E4-36663150A309}" presName="hierChild5" presStyleCnt="0"/>
      <dgm:spPr/>
    </dgm:pt>
    <dgm:pt modelId="{974C57D3-1FC6-4A9A-9CE7-CAD934F0BC9C}" type="pres">
      <dgm:prSet presAssocID="{0647811F-3F37-4CCC-BD12-E3EDDD481180}" presName="Name37" presStyleLbl="parChTrans1D2" presStyleIdx="1" presStyleCnt="3"/>
      <dgm:spPr/>
    </dgm:pt>
    <dgm:pt modelId="{7B7C0EB7-4159-4802-9F4E-3129C5FF32E8}" type="pres">
      <dgm:prSet presAssocID="{CC166CAE-DBE8-489C-ADB3-88B64D3614DC}" presName="hierRoot2" presStyleCnt="0">
        <dgm:presLayoutVars>
          <dgm:hierBranch val="init"/>
        </dgm:presLayoutVars>
      </dgm:prSet>
      <dgm:spPr/>
    </dgm:pt>
    <dgm:pt modelId="{13B3F6AD-86C7-4BBE-91A6-401ABB19CBEC}" type="pres">
      <dgm:prSet presAssocID="{CC166CAE-DBE8-489C-ADB3-88B64D3614DC}" presName="rootComposite" presStyleCnt="0"/>
      <dgm:spPr/>
    </dgm:pt>
    <dgm:pt modelId="{AB18D9C2-696B-4C41-8988-12C6C6160CBB}" type="pres">
      <dgm:prSet presAssocID="{CC166CAE-DBE8-489C-ADB3-88B64D3614DC}" presName="rootText" presStyleLbl="node2" presStyleIdx="1" presStyleCnt="3">
        <dgm:presLayoutVars>
          <dgm:chPref val="3"/>
        </dgm:presLayoutVars>
      </dgm:prSet>
      <dgm:spPr/>
    </dgm:pt>
    <dgm:pt modelId="{BD729A1B-CE1E-4427-A2D3-DC29F298AE9A}" type="pres">
      <dgm:prSet presAssocID="{CC166CAE-DBE8-489C-ADB3-88B64D3614DC}" presName="rootPict" presStyleLbl="alignImgPlac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dgm:spPr>
      <dgm:extLst>
        <a:ext uri="{E40237B7-FDA0-4F09-8148-C483321AD2D9}">
          <dgm14:cNvPr xmlns:dgm14="http://schemas.microsoft.com/office/drawing/2010/diagram" id="0" name="" descr="Forest scene with solid fill"/>
        </a:ext>
      </dgm:extLst>
    </dgm:pt>
    <dgm:pt modelId="{8DB55CA5-B43C-49E0-98D3-A5FC915E569E}" type="pres">
      <dgm:prSet presAssocID="{CC166CAE-DBE8-489C-ADB3-88B64D3614DC}" presName="rootConnector" presStyleLbl="node2" presStyleIdx="1" presStyleCnt="3"/>
      <dgm:spPr/>
    </dgm:pt>
    <dgm:pt modelId="{68A0FE77-E8BB-49D6-9270-5C0D07F527DA}" type="pres">
      <dgm:prSet presAssocID="{CC166CAE-DBE8-489C-ADB3-88B64D3614DC}" presName="hierChild4" presStyleCnt="0"/>
      <dgm:spPr/>
    </dgm:pt>
    <dgm:pt modelId="{33630EAC-B7FF-42BD-8DC9-C990EDB5DEDB}" type="pres">
      <dgm:prSet presAssocID="{D7263301-EB65-447E-A7E7-26F03DDD5500}" presName="Name37" presStyleLbl="parChTrans1D3" presStyleIdx="1" presStyleCnt="3"/>
      <dgm:spPr/>
    </dgm:pt>
    <dgm:pt modelId="{1EA74D7D-3A1D-4155-8070-45519F9D09F8}" type="pres">
      <dgm:prSet presAssocID="{DA2031E3-FC04-44F8-8D75-DB56CEAA4AFA}" presName="hierRoot2" presStyleCnt="0">
        <dgm:presLayoutVars>
          <dgm:hierBranch val="init"/>
        </dgm:presLayoutVars>
      </dgm:prSet>
      <dgm:spPr/>
    </dgm:pt>
    <dgm:pt modelId="{2A4D2A8D-EDC7-4271-99ED-B2E46571EFF8}" type="pres">
      <dgm:prSet presAssocID="{DA2031E3-FC04-44F8-8D75-DB56CEAA4AFA}" presName="rootComposite" presStyleCnt="0"/>
      <dgm:spPr/>
    </dgm:pt>
    <dgm:pt modelId="{EBC246A2-8942-45BE-97E5-2CAF3C0A6248}" type="pres">
      <dgm:prSet presAssocID="{DA2031E3-FC04-44F8-8D75-DB56CEAA4AFA}" presName="rootText" presStyleLbl="node3" presStyleIdx="1" presStyleCnt="3">
        <dgm:presLayoutVars>
          <dgm:chPref val="3"/>
        </dgm:presLayoutVars>
      </dgm:prSet>
      <dgm:spPr/>
    </dgm:pt>
    <dgm:pt modelId="{A9C0B3EF-39FA-4690-8E78-5B2B13202AC8}" type="pres">
      <dgm:prSet presAssocID="{DA2031E3-FC04-44F8-8D75-DB56CEAA4AFA}" presName="rootPict" presStyleLbl="alignImgPlac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8250B44C-8288-49CC-8C0D-FBD5CFE333D7}" type="pres">
      <dgm:prSet presAssocID="{DA2031E3-FC04-44F8-8D75-DB56CEAA4AFA}" presName="rootConnector" presStyleLbl="node3" presStyleIdx="1" presStyleCnt="3"/>
      <dgm:spPr/>
    </dgm:pt>
    <dgm:pt modelId="{85DE2FDF-B80C-4E7D-8FE0-631D3DBF2165}" type="pres">
      <dgm:prSet presAssocID="{DA2031E3-FC04-44F8-8D75-DB56CEAA4AFA}" presName="hierChild4" presStyleCnt="0"/>
      <dgm:spPr/>
    </dgm:pt>
    <dgm:pt modelId="{B76DF23C-F470-4D4E-A983-864661D3105F}" type="pres">
      <dgm:prSet presAssocID="{DA2031E3-FC04-44F8-8D75-DB56CEAA4AFA}" presName="hierChild5" presStyleCnt="0"/>
      <dgm:spPr/>
    </dgm:pt>
    <dgm:pt modelId="{8F14DED8-4C53-4983-8B1C-142F0E452E36}" type="pres">
      <dgm:prSet presAssocID="{CC166CAE-DBE8-489C-ADB3-88B64D3614DC}" presName="hierChild5" presStyleCnt="0"/>
      <dgm:spPr/>
    </dgm:pt>
    <dgm:pt modelId="{54503C89-EA11-4A8D-89B1-F1F74230F826}" type="pres">
      <dgm:prSet presAssocID="{33D284E4-2BE5-479D-8ED0-5AD85CB20B2A}" presName="Name37" presStyleLbl="parChTrans1D2" presStyleIdx="2" presStyleCnt="3"/>
      <dgm:spPr/>
    </dgm:pt>
    <dgm:pt modelId="{1AB9EDB2-EC53-4904-A60A-B23171559CE6}" type="pres">
      <dgm:prSet presAssocID="{ADEDD8BD-CC87-48A3-A182-DE32A0F2B0F1}" presName="hierRoot2" presStyleCnt="0">
        <dgm:presLayoutVars>
          <dgm:hierBranch val="init"/>
        </dgm:presLayoutVars>
      </dgm:prSet>
      <dgm:spPr/>
    </dgm:pt>
    <dgm:pt modelId="{14E63703-20DB-4F33-BE41-C10DA305F40E}" type="pres">
      <dgm:prSet presAssocID="{ADEDD8BD-CC87-48A3-A182-DE32A0F2B0F1}" presName="rootComposite" presStyleCnt="0"/>
      <dgm:spPr/>
    </dgm:pt>
    <dgm:pt modelId="{571232DE-FDC9-47C1-80CD-89FE009ACCF8}" type="pres">
      <dgm:prSet presAssocID="{ADEDD8BD-CC87-48A3-A182-DE32A0F2B0F1}" presName="rootText" presStyleLbl="node2" presStyleIdx="2" presStyleCnt="3">
        <dgm:presLayoutVars>
          <dgm:chPref val="3"/>
        </dgm:presLayoutVars>
      </dgm:prSet>
      <dgm:spPr/>
    </dgm:pt>
    <dgm:pt modelId="{AC315A30-BEFF-42C5-9EA7-622C06600DEB}" type="pres">
      <dgm:prSet presAssocID="{ADEDD8BD-CC87-48A3-A182-DE32A0F2B0F1}" presName="rootPict" presStyleLbl="alignImgPlac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7000" r="-17000"/>
          </a:stretch>
        </a:blipFill>
      </dgm:spPr>
      <dgm:extLst>
        <a:ext uri="{E40237B7-FDA0-4F09-8148-C483321AD2D9}">
          <dgm14:cNvPr xmlns:dgm14="http://schemas.microsoft.com/office/drawing/2010/diagram" id="0" name="" descr="Playbook with solid fill"/>
        </a:ext>
      </dgm:extLst>
    </dgm:pt>
    <dgm:pt modelId="{298F9BD0-3BE5-41CE-989F-DC4E21F2E8EF}" type="pres">
      <dgm:prSet presAssocID="{ADEDD8BD-CC87-48A3-A182-DE32A0F2B0F1}" presName="rootConnector" presStyleLbl="node2" presStyleIdx="2" presStyleCnt="3"/>
      <dgm:spPr/>
    </dgm:pt>
    <dgm:pt modelId="{94C06E64-902C-491E-BC74-739AACB1CC3B}" type="pres">
      <dgm:prSet presAssocID="{ADEDD8BD-CC87-48A3-A182-DE32A0F2B0F1}" presName="hierChild4" presStyleCnt="0"/>
      <dgm:spPr/>
    </dgm:pt>
    <dgm:pt modelId="{869E4C55-4B0F-4DD5-B098-DC747D629D2A}" type="pres">
      <dgm:prSet presAssocID="{FA24E70D-74DD-42A9-8421-117DA46D338F}" presName="Name37" presStyleLbl="parChTrans1D3" presStyleIdx="2" presStyleCnt="3"/>
      <dgm:spPr/>
    </dgm:pt>
    <dgm:pt modelId="{7555BDC6-95FA-4B48-AA68-E2F09ECF6C76}" type="pres">
      <dgm:prSet presAssocID="{852449A3-34AC-4C5D-8F2A-5B643BA58897}" presName="hierRoot2" presStyleCnt="0">
        <dgm:presLayoutVars>
          <dgm:hierBranch val="init"/>
        </dgm:presLayoutVars>
      </dgm:prSet>
      <dgm:spPr/>
    </dgm:pt>
    <dgm:pt modelId="{961921A2-7A0C-4E95-9F99-D262150620AC}" type="pres">
      <dgm:prSet presAssocID="{852449A3-34AC-4C5D-8F2A-5B643BA58897}" presName="rootComposite" presStyleCnt="0"/>
      <dgm:spPr/>
    </dgm:pt>
    <dgm:pt modelId="{09879DB3-0FB4-4AC2-9D2B-3FD9A7B94085}" type="pres">
      <dgm:prSet presAssocID="{852449A3-34AC-4C5D-8F2A-5B643BA58897}" presName="rootText" presStyleLbl="node3" presStyleIdx="2" presStyleCnt="3">
        <dgm:presLayoutVars>
          <dgm:chPref val="3"/>
        </dgm:presLayoutVars>
      </dgm:prSet>
      <dgm:spPr/>
    </dgm:pt>
    <dgm:pt modelId="{ABE052F1-4109-448F-A273-3E7A258B8AEB}" type="pres">
      <dgm:prSet presAssocID="{852449A3-34AC-4C5D-8F2A-5B643BA58897}" presName="rootPict" presStyleLbl="alignImgPlace1" presStyleIdx="6"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dgm:spPr>
      <dgm:extLst>
        <a:ext uri="{E40237B7-FDA0-4F09-8148-C483321AD2D9}">
          <dgm14:cNvPr xmlns:dgm14="http://schemas.microsoft.com/office/drawing/2010/diagram" id="0" name="" descr="List with solid fill"/>
        </a:ext>
      </dgm:extLst>
    </dgm:pt>
    <dgm:pt modelId="{CFC14C80-3FB7-4428-9B15-C0A6E9A92F91}" type="pres">
      <dgm:prSet presAssocID="{852449A3-34AC-4C5D-8F2A-5B643BA58897}" presName="rootConnector" presStyleLbl="node3" presStyleIdx="2" presStyleCnt="3"/>
      <dgm:spPr/>
    </dgm:pt>
    <dgm:pt modelId="{E3B7E38E-44A2-4EAB-9274-7AE2A6022757}" type="pres">
      <dgm:prSet presAssocID="{852449A3-34AC-4C5D-8F2A-5B643BA58897}" presName="hierChild4" presStyleCnt="0"/>
      <dgm:spPr/>
    </dgm:pt>
    <dgm:pt modelId="{F8A2C298-D9B4-4196-90A2-BDD0F1DB9A97}" type="pres">
      <dgm:prSet presAssocID="{852449A3-34AC-4C5D-8F2A-5B643BA58897}" presName="hierChild5" presStyleCnt="0"/>
      <dgm:spPr/>
    </dgm:pt>
    <dgm:pt modelId="{1DD15FBD-2B35-45BD-9B49-C73E34A3D72B}" type="pres">
      <dgm:prSet presAssocID="{ADEDD8BD-CC87-48A3-A182-DE32A0F2B0F1}" presName="hierChild5" presStyleCnt="0"/>
      <dgm:spPr/>
    </dgm:pt>
    <dgm:pt modelId="{0EFBE70D-3C67-498B-A372-A1DCA10D0765}" type="pres">
      <dgm:prSet presAssocID="{873374FD-7E51-4065-82C4-390999F924C9}" presName="hierChild3" presStyleCnt="0"/>
      <dgm:spPr/>
    </dgm:pt>
  </dgm:ptLst>
  <dgm:cxnLst>
    <dgm:cxn modelId="{27CC4303-6F8E-4F96-A537-F9170722336D}" srcId="{873374FD-7E51-4065-82C4-390999F924C9}" destId="{CC166CAE-DBE8-489C-ADB3-88B64D3614DC}" srcOrd="1" destOrd="0" parTransId="{0647811F-3F37-4CCC-BD12-E3EDDD481180}" sibTransId="{806344A5-2E2D-4795-91A2-BDB1CAF34CC3}"/>
    <dgm:cxn modelId="{20371B08-8680-4ACA-984D-B30391F90E76}" srcId="{873374FD-7E51-4065-82C4-390999F924C9}" destId="{ADEDD8BD-CC87-48A3-A182-DE32A0F2B0F1}" srcOrd="2" destOrd="0" parTransId="{33D284E4-2BE5-479D-8ED0-5AD85CB20B2A}" sibTransId="{C3284575-F5EB-4E98-8DAF-1966D9B931C1}"/>
    <dgm:cxn modelId="{D12E8908-5C59-4E53-81B2-F9E7E48B90EE}" type="presOf" srcId="{E655BF58-F97A-46A9-8F99-425DAAFB4354}" destId="{047DF813-3958-4B60-97E5-3ACD22930006}" srcOrd="0" destOrd="0" presId="urn:microsoft.com/office/officeart/2005/8/layout/pictureOrgChart+Icon"/>
    <dgm:cxn modelId="{D911101A-A8D8-405B-B105-4467C1906357}" type="presOf" srcId="{C8090FD8-F06D-4D95-99E4-36663150A309}" destId="{EBF268AD-111F-4083-98CA-E6025950A96C}" srcOrd="0" destOrd="0" presId="urn:microsoft.com/office/officeart/2005/8/layout/pictureOrgChart+Icon"/>
    <dgm:cxn modelId="{B473922E-6FAD-4D4E-A2BB-3CAFC15285E6}" type="presOf" srcId="{C8090FD8-F06D-4D95-99E4-36663150A309}" destId="{EB5748A1-4292-4FA6-9893-549C78B0441C}" srcOrd="1" destOrd="0" presId="urn:microsoft.com/office/officeart/2005/8/layout/pictureOrgChart+Icon"/>
    <dgm:cxn modelId="{9518265E-4954-425F-A5B5-B06DA3F62CDE}" type="presOf" srcId="{CC166CAE-DBE8-489C-ADB3-88B64D3614DC}" destId="{8DB55CA5-B43C-49E0-98D3-A5FC915E569E}" srcOrd="1" destOrd="0" presId="urn:microsoft.com/office/officeart/2005/8/layout/pictureOrgChart+Icon"/>
    <dgm:cxn modelId="{8F70D85E-04CD-4107-A23A-6A42EB1B0303}" type="presOf" srcId="{852449A3-34AC-4C5D-8F2A-5B643BA58897}" destId="{CFC14C80-3FB7-4428-9B15-C0A6E9A92F91}" srcOrd="1" destOrd="0" presId="urn:microsoft.com/office/officeart/2005/8/layout/pictureOrgChart+Icon"/>
    <dgm:cxn modelId="{67820844-AA6E-4606-B4D2-911B1C862623}" type="presOf" srcId="{ADEDD8BD-CC87-48A3-A182-DE32A0F2B0F1}" destId="{298F9BD0-3BE5-41CE-989F-DC4E21F2E8EF}" srcOrd="1" destOrd="0" presId="urn:microsoft.com/office/officeart/2005/8/layout/pictureOrgChart+Icon"/>
    <dgm:cxn modelId="{9E1EFC6E-C884-4C1F-997B-88C0675E5854}" srcId="{C8090FD8-F06D-4D95-99E4-36663150A309}" destId="{5C07C7A2-4963-41DD-875D-3932DC447B98}" srcOrd="0" destOrd="0" parTransId="{9CE50A1B-98A7-42A6-9626-BA8C97A49841}" sibTransId="{C20E8586-62C0-4E14-BB5E-C5EB99B04F80}"/>
    <dgm:cxn modelId="{C3BC4381-5658-49F3-A003-75A1B6D1F5F7}" type="presOf" srcId="{FA24E70D-74DD-42A9-8421-117DA46D338F}" destId="{869E4C55-4B0F-4DD5-B098-DC747D629D2A}" srcOrd="0" destOrd="0" presId="urn:microsoft.com/office/officeart/2005/8/layout/pictureOrgChart+Icon"/>
    <dgm:cxn modelId="{CD175381-EC2C-4C55-9CE7-1F90704B627D}" type="presOf" srcId="{346462C3-7069-4E36-9384-9F87482053AF}" destId="{AE715DB8-E794-4906-8869-13B9624848E9}" srcOrd="0" destOrd="0" presId="urn:microsoft.com/office/officeart/2005/8/layout/pictureOrgChart+Icon"/>
    <dgm:cxn modelId="{6DFBB284-13D7-4B4E-A318-B7EB85C79E83}" type="presOf" srcId="{5C07C7A2-4963-41DD-875D-3932DC447B98}" destId="{C40DDC3B-5F9E-42CE-9227-7DF88DBEF587}" srcOrd="0" destOrd="0" presId="urn:microsoft.com/office/officeart/2005/8/layout/pictureOrgChart+Icon"/>
    <dgm:cxn modelId="{08109189-8334-488E-9C6C-A95D0181F6E1}" type="presOf" srcId="{D7263301-EB65-447E-A7E7-26F03DDD5500}" destId="{33630EAC-B7FF-42BD-8DC9-C990EDB5DEDB}" srcOrd="0" destOrd="0" presId="urn:microsoft.com/office/officeart/2005/8/layout/pictureOrgChart+Icon"/>
    <dgm:cxn modelId="{19C77791-C71B-4017-B6FE-F61FA45DC36A}" type="presOf" srcId="{9CE50A1B-98A7-42A6-9626-BA8C97A49841}" destId="{9D60BA29-41AB-4EA4-B12B-881F3041A9A0}" srcOrd="0" destOrd="0" presId="urn:microsoft.com/office/officeart/2005/8/layout/pictureOrgChart+Icon"/>
    <dgm:cxn modelId="{33352692-BB37-4E60-8F18-F72199EE56B2}" type="presOf" srcId="{0647811F-3F37-4CCC-BD12-E3EDDD481180}" destId="{974C57D3-1FC6-4A9A-9CE7-CAD934F0BC9C}" srcOrd="0" destOrd="0" presId="urn:microsoft.com/office/officeart/2005/8/layout/pictureOrgChart+Icon"/>
    <dgm:cxn modelId="{E4523297-E02B-4E73-A759-B4EE0C802FAF}" srcId="{E655BF58-F97A-46A9-8F99-425DAAFB4354}" destId="{873374FD-7E51-4065-82C4-390999F924C9}" srcOrd="0" destOrd="0" parTransId="{97C97A14-8687-4602-85A4-8252BD3A9523}" sibTransId="{015E715D-98A9-477A-8751-CBF524D041AA}"/>
    <dgm:cxn modelId="{2815BC9F-7934-485D-A023-58D693B33B43}" srcId="{CC166CAE-DBE8-489C-ADB3-88B64D3614DC}" destId="{DA2031E3-FC04-44F8-8D75-DB56CEAA4AFA}" srcOrd="0" destOrd="0" parTransId="{D7263301-EB65-447E-A7E7-26F03DDD5500}" sibTransId="{45B49DA9-82A8-4151-B570-7364410E5629}"/>
    <dgm:cxn modelId="{2C7C2CAF-5179-4C47-8315-9AC7985E5981}" type="presOf" srcId="{CC166CAE-DBE8-489C-ADB3-88B64D3614DC}" destId="{AB18D9C2-696B-4C41-8988-12C6C6160CBB}" srcOrd="0" destOrd="0" presId="urn:microsoft.com/office/officeart/2005/8/layout/pictureOrgChart+Icon"/>
    <dgm:cxn modelId="{1E44BDB2-CBD5-404D-BDB2-A3BB9C741F0F}" type="presOf" srcId="{852449A3-34AC-4C5D-8F2A-5B643BA58897}" destId="{09879DB3-0FB4-4AC2-9D2B-3FD9A7B94085}" srcOrd="0" destOrd="0" presId="urn:microsoft.com/office/officeart/2005/8/layout/pictureOrgChart+Icon"/>
    <dgm:cxn modelId="{5D2A07BD-8869-4E4A-8FE7-98D3BAE0C7DB}" type="presOf" srcId="{5C07C7A2-4963-41DD-875D-3932DC447B98}" destId="{DDE7F27D-A87A-4592-B786-BDCEE8A16EB3}" srcOrd="1" destOrd="0" presId="urn:microsoft.com/office/officeart/2005/8/layout/pictureOrgChart+Icon"/>
    <dgm:cxn modelId="{2AC8CECC-B2C6-460F-AF31-BC9035072A6E}" srcId="{ADEDD8BD-CC87-48A3-A182-DE32A0F2B0F1}" destId="{852449A3-34AC-4C5D-8F2A-5B643BA58897}" srcOrd="0" destOrd="0" parTransId="{FA24E70D-74DD-42A9-8421-117DA46D338F}" sibTransId="{D32BCE2D-6860-4D32-8E2E-1AED19AE6E8E}"/>
    <dgm:cxn modelId="{96D6CAD4-7D3E-4433-A009-8E5AFC4D9E70}" srcId="{873374FD-7E51-4065-82C4-390999F924C9}" destId="{C8090FD8-F06D-4D95-99E4-36663150A309}" srcOrd="0" destOrd="0" parTransId="{346462C3-7069-4E36-9384-9F87482053AF}" sibTransId="{4121B4EB-FD2E-4AB7-BC9C-9ED61C49B1B8}"/>
    <dgm:cxn modelId="{2D58C1D7-C378-4BFD-8CC6-E95AD8EC20F0}" type="presOf" srcId="{ADEDD8BD-CC87-48A3-A182-DE32A0F2B0F1}" destId="{571232DE-FDC9-47C1-80CD-89FE009ACCF8}" srcOrd="0" destOrd="0" presId="urn:microsoft.com/office/officeart/2005/8/layout/pictureOrgChart+Icon"/>
    <dgm:cxn modelId="{D09FFCDA-38CE-4F77-B841-34F3FCD89187}" type="presOf" srcId="{DA2031E3-FC04-44F8-8D75-DB56CEAA4AFA}" destId="{EBC246A2-8942-45BE-97E5-2CAF3C0A6248}" srcOrd="0" destOrd="0" presId="urn:microsoft.com/office/officeart/2005/8/layout/pictureOrgChart+Icon"/>
    <dgm:cxn modelId="{61E400DB-12E6-4251-95CA-6B6F8AB7BB0A}" type="presOf" srcId="{33D284E4-2BE5-479D-8ED0-5AD85CB20B2A}" destId="{54503C89-EA11-4A8D-89B1-F1F74230F826}" srcOrd="0" destOrd="0" presId="urn:microsoft.com/office/officeart/2005/8/layout/pictureOrgChart+Icon"/>
    <dgm:cxn modelId="{850724F2-DCCA-4ECE-A758-07BC484B4BD9}" type="presOf" srcId="{873374FD-7E51-4065-82C4-390999F924C9}" destId="{ADE3C3FA-30A8-4DBB-A707-52827BDB40A5}" srcOrd="1" destOrd="0" presId="urn:microsoft.com/office/officeart/2005/8/layout/pictureOrgChart+Icon"/>
    <dgm:cxn modelId="{4D4766FA-1676-426B-8BD4-BD9013CD243D}" type="presOf" srcId="{873374FD-7E51-4065-82C4-390999F924C9}" destId="{A056FBA6-4282-40C7-8890-E4F8BFEDD2DC}" srcOrd="0" destOrd="0" presId="urn:microsoft.com/office/officeart/2005/8/layout/pictureOrgChart+Icon"/>
    <dgm:cxn modelId="{249F14FC-76C9-4788-9B33-6FFB9A4DB5B6}" type="presOf" srcId="{DA2031E3-FC04-44F8-8D75-DB56CEAA4AFA}" destId="{8250B44C-8288-49CC-8C0D-FBD5CFE333D7}" srcOrd="1" destOrd="0" presId="urn:microsoft.com/office/officeart/2005/8/layout/pictureOrgChart+Icon"/>
    <dgm:cxn modelId="{7A8F75A1-9465-4F87-BB5F-828D67C0712E}" type="presParOf" srcId="{047DF813-3958-4B60-97E5-3ACD22930006}" destId="{108F95BC-423E-4D5C-8415-D6C183FC2C41}" srcOrd="0" destOrd="0" presId="urn:microsoft.com/office/officeart/2005/8/layout/pictureOrgChart+Icon"/>
    <dgm:cxn modelId="{4B48AE5E-A9E5-4517-B370-10DEF20E82BF}" type="presParOf" srcId="{108F95BC-423E-4D5C-8415-D6C183FC2C41}" destId="{0A00C823-9F08-4E54-B9AF-0E4DBABBC84F}" srcOrd="0" destOrd="0" presId="urn:microsoft.com/office/officeart/2005/8/layout/pictureOrgChart+Icon"/>
    <dgm:cxn modelId="{7C5E1D4B-9C1E-4864-838B-2BC30E2C975E}" type="presParOf" srcId="{0A00C823-9F08-4E54-B9AF-0E4DBABBC84F}" destId="{A056FBA6-4282-40C7-8890-E4F8BFEDD2DC}" srcOrd="0" destOrd="0" presId="urn:microsoft.com/office/officeart/2005/8/layout/pictureOrgChart+Icon"/>
    <dgm:cxn modelId="{5DE3C4E2-D29A-48C8-BD24-3A6BB6287893}" type="presParOf" srcId="{0A00C823-9F08-4E54-B9AF-0E4DBABBC84F}" destId="{402F2BCB-45ED-4B17-BDF0-57DF861C61E6}" srcOrd="1" destOrd="0" presId="urn:microsoft.com/office/officeart/2005/8/layout/pictureOrgChart+Icon"/>
    <dgm:cxn modelId="{089040A9-225B-447E-8500-10D87DFAA46E}" type="presParOf" srcId="{0A00C823-9F08-4E54-B9AF-0E4DBABBC84F}" destId="{ADE3C3FA-30A8-4DBB-A707-52827BDB40A5}" srcOrd="2" destOrd="0" presId="urn:microsoft.com/office/officeart/2005/8/layout/pictureOrgChart+Icon"/>
    <dgm:cxn modelId="{9E732CB6-B0CC-4FCB-9D13-64F6F46D8A3A}" type="presParOf" srcId="{108F95BC-423E-4D5C-8415-D6C183FC2C41}" destId="{FF6CF4E3-130C-469D-9412-159B2355A4F0}" srcOrd="1" destOrd="0" presId="urn:microsoft.com/office/officeart/2005/8/layout/pictureOrgChart+Icon"/>
    <dgm:cxn modelId="{FBE66368-F307-4428-80ED-6DA1E44466DE}" type="presParOf" srcId="{FF6CF4E3-130C-469D-9412-159B2355A4F0}" destId="{AE715DB8-E794-4906-8869-13B9624848E9}" srcOrd="0" destOrd="0" presId="urn:microsoft.com/office/officeart/2005/8/layout/pictureOrgChart+Icon"/>
    <dgm:cxn modelId="{F9D6265B-AB28-438A-A965-4D2746EF01CB}" type="presParOf" srcId="{FF6CF4E3-130C-469D-9412-159B2355A4F0}" destId="{D8D93702-0DA1-4C13-A940-84D1D56D6DAC}" srcOrd="1" destOrd="0" presId="urn:microsoft.com/office/officeart/2005/8/layout/pictureOrgChart+Icon"/>
    <dgm:cxn modelId="{7BB4EBDF-90B4-4B86-9939-9BF1DCEA0E1D}" type="presParOf" srcId="{D8D93702-0DA1-4C13-A940-84D1D56D6DAC}" destId="{E51764DE-E44B-4BC5-A348-B7F474A5B430}" srcOrd="0" destOrd="0" presId="urn:microsoft.com/office/officeart/2005/8/layout/pictureOrgChart+Icon"/>
    <dgm:cxn modelId="{2DC3B806-54A2-428A-958D-6EFA73F91070}" type="presParOf" srcId="{E51764DE-E44B-4BC5-A348-B7F474A5B430}" destId="{EBF268AD-111F-4083-98CA-E6025950A96C}" srcOrd="0" destOrd="0" presId="urn:microsoft.com/office/officeart/2005/8/layout/pictureOrgChart+Icon"/>
    <dgm:cxn modelId="{947A56D6-6CD8-4A6B-90DF-489505E3738D}" type="presParOf" srcId="{E51764DE-E44B-4BC5-A348-B7F474A5B430}" destId="{CCC8BDFD-E7D8-4363-9B6A-CA5821D5BAF6}" srcOrd="1" destOrd="0" presId="urn:microsoft.com/office/officeart/2005/8/layout/pictureOrgChart+Icon"/>
    <dgm:cxn modelId="{7ABA72CF-7DA2-4C6D-A917-AEB571FA55B0}" type="presParOf" srcId="{E51764DE-E44B-4BC5-A348-B7F474A5B430}" destId="{EB5748A1-4292-4FA6-9893-549C78B0441C}" srcOrd="2" destOrd="0" presId="urn:microsoft.com/office/officeart/2005/8/layout/pictureOrgChart+Icon"/>
    <dgm:cxn modelId="{C74C8068-98DE-4FD9-9A82-6C8BFA36B542}" type="presParOf" srcId="{D8D93702-0DA1-4C13-A940-84D1D56D6DAC}" destId="{739BDCB4-73A5-4B70-8AD3-945F4F979F5D}" srcOrd="1" destOrd="0" presId="urn:microsoft.com/office/officeart/2005/8/layout/pictureOrgChart+Icon"/>
    <dgm:cxn modelId="{31FF039B-137D-4CCB-B829-0D9E00647354}" type="presParOf" srcId="{739BDCB4-73A5-4B70-8AD3-945F4F979F5D}" destId="{9D60BA29-41AB-4EA4-B12B-881F3041A9A0}" srcOrd="0" destOrd="0" presId="urn:microsoft.com/office/officeart/2005/8/layout/pictureOrgChart+Icon"/>
    <dgm:cxn modelId="{57CFEFD2-E955-4473-8010-754F052A371F}" type="presParOf" srcId="{739BDCB4-73A5-4B70-8AD3-945F4F979F5D}" destId="{2AC2B550-8F0E-4741-BB8D-0CE23C7C9FED}" srcOrd="1" destOrd="0" presId="urn:microsoft.com/office/officeart/2005/8/layout/pictureOrgChart+Icon"/>
    <dgm:cxn modelId="{872646AC-EC18-476B-8673-3CF240923681}" type="presParOf" srcId="{2AC2B550-8F0E-4741-BB8D-0CE23C7C9FED}" destId="{C84C899C-3B69-4B64-AA4F-A2FB5227E2FC}" srcOrd="0" destOrd="0" presId="urn:microsoft.com/office/officeart/2005/8/layout/pictureOrgChart+Icon"/>
    <dgm:cxn modelId="{3675F427-01BA-4168-81AE-AAA7446626AC}" type="presParOf" srcId="{C84C899C-3B69-4B64-AA4F-A2FB5227E2FC}" destId="{C40DDC3B-5F9E-42CE-9227-7DF88DBEF587}" srcOrd="0" destOrd="0" presId="urn:microsoft.com/office/officeart/2005/8/layout/pictureOrgChart+Icon"/>
    <dgm:cxn modelId="{BE456CBA-2C3E-4361-BD70-4C0501D36B1E}" type="presParOf" srcId="{C84C899C-3B69-4B64-AA4F-A2FB5227E2FC}" destId="{37C34F9B-9404-47B5-8A91-CED886287D2B}" srcOrd="1" destOrd="0" presId="urn:microsoft.com/office/officeart/2005/8/layout/pictureOrgChart+Icon"/>
    <dgm:cxn modelId="{377A3B52-B59E-46D9-B79B-7F8D5C50E853}" type="presParOf" srcId="{C84C899C-3B69-4B64-AA4F-A2FB5227E2FC}" destId="{DDE7F27D-A87A-4592-B786-BDCEE8A16EB3}" srcOrd="2" destOrd="0" presId="urn:microsoft.com/office/officeart/2005/8/layout/pictureOrgChart+Icon"/>
    <dgm:cxn modelId="{B7092ED8-C0DE-43CF-919C-CE7DEDA9B74B}" type="presParOf" srcId="{2AC2B550-8F0E-4741-BB8D-0CE23C7C9FED}" destId="{BBCF8C08-DCFB-4FBC-85D3-19400095CA4B}" srcOrd="1" destOrd="0" presId="urn:microsoft.com/office/officeart/2005/8/layout/pictureOrgChart+Icon"/>
    <dgm:cxn modelId="{6D43A083-65B2-47AB-BC94-F78197685D01}" type="presParOf" srcId="{2AC2B550-8F0E-4741-BB8D-0CE23C7C9FED}" destId="{822457DE-4814-4F3D-B133-40813BB8BDD0}" srcOrd="2" destOrd="0" presId="urn:microsoft.com/office/officeart/2005/8/layout/pictureOrgChart+Icon"/>
    <dgm:cxn modelId="{C04E7400-4581-415F-88BC-F07304BFCD14}" type="presParOf" srcId="{D8D93702-0DA1-4C13-A940-84D1D56D6DAC}" destId="{DC34383D-B195-41E1-B484-95B3F9EBACE9}" srcOrd="2" destOrd="0" presId="urn:microsoft.com/office/officeart/2005/8/layout/pictureOrgChart+Icon"/>
    <dgm:cxn modelId="{5254C07A-5F4B-4280-9223-69556711908A}" type="presParOf" srcId="{FF6CF4E3-130C-469D-9412-159B2355A4F0}" destId="{974C57D3-1FC6-4A9A-9CE7-CAD934F0BC9C}" srcOrd="2" destOrd="0" presId="urn:microsoft.com/office/officeart/2005/8/layout/pictureOrgChart+Icon"/>
    <dgm:cxn modelId="{355695CC-DC2C-4192-A52F-F33FEE323C90}" type="presParOf" srcId="{FF6CF4E3-130C-469D-9412-159B2355A4F0}" destId="{7B7C0EB7-4159-4802-9F4E-3129C5FF32E8}" srcOrd="3" destOrd="0" presId="urn:microsoft.com/office/officeart/2005/8/layout/pictureOrgChart+Icon"/>
    <dgm:cxn modelId="{CE51E128-EA74-4D02-8989-DAEA2E1269AE}" type="presParOf" srcId="{7B7C0EB7-4159-4802-9F4E-3129C5FF32E8}" destId="{13B3F6AD-86C7-4BBE-91A6-401ABB19CBEC}" srcOrd="0" destOrd="0" presId="urn:microsoft.com/office/officeart/2005/8/layout/pictureOrgChart+Icon"/>
    <dgm:cxn modelId="{5FC499DD-1A22-4F60-89B5-EE64DA3B3131}" type="presParOf" srcId="{13B3F6AD-86C7-4BBE-91A6-401ABB19CBEC}" destId="{AB18D9C2-696B-4C41-8988-12C6C6160CBB}" srcOrd="0" destOrd="0" presId="urn:microsoft.com/office/officeart/2005/8/layout/pictureOrgChart+Icon"/>
    <dgm:cxn modelId="{9A19D1CC-81B2-4259-8ADA-B2A5619EACE6}" type="presParOf" srcId="{13B3F6AD-86C7-4BBE-91A6-401ABB19CBEC}" destId="{BD729A1B-CE1E-4427-A2D3-DC29F298AE9A}" srcOrd="1" destOrd="0" presId="urn:microsoft.com/office/officeart/2005/8/layout/pictureOrgChart+Icon"/>
    <dgm:cxn modelId="{C95975C8-5D2A-4556-8D69-DB24245A65A0}" type="presParOf" srcId="{13B3F6AD-86C7-4BBE-91A6-401ABB19CBEC}" destId="{8DB55CA5-B43C-49E0-98D3-A5FC915E569E}" srcOrd="2" destOrd="0" presId="urn:microsoft.com/office/officeart/2005/8/layout/pictureOrgChart+Icon"/>
    <dgm:cxn modelId="{6E0AF404-6422-4C7C-AC79-A8AB6F456C00}" type="presParOf" srcId="{7B7C0EB7-4159-4802-9F4E-3129C5FF32E8}" destId="{68A0FE77-E8BB-49D6-9270-5C0D07F527DA}" srcOrd="1" destOrd="0" presId="urn:microsoft.com/office/officeart/2005/8/layout/pictureOrgChart+Icon"/>
    <dgm:cxn modelId="{42F41E8A-175A-47BB-9CA5-D2173A6249A1}" type="presParOf" srcId="{68A0FE77-E8BB-49D6-9270-5C0D07F527DA}" destId="{33630EAC-B7FF-42BD-8DC9-C990EDB5DEDB}" srcOrd="0" destOrd="0" presId="urn:microsoft.com/office/officeart/2005/8/layout/pictureOrgChart+Icon"/>
    <dgm:cxn modelId="{572B1E61-7456-403F-8F4B-2101DD05F05F}" type="presParOf" srcId="{68A0FE77-E8BB-49D6-9270-5C0D07F527DA}" destId="{1EA74D7D-3A1D-4155-8070-45519F9D09F8}" srcOrd="1" destOrd="0" presId="urn:microsoft.com/office/officeart/2005/8/layout/pictureOrgChart+Icon"/>
    <dgm:cxn modelId="{AC2181D0-E0B1-4ED5-9761-BE4A1B518506}" type="presParOf" srcId="{1EA74D7D-3A1D-4155-8070-45519F9D09F8}" destId="{2A4D2A8D-EDC7-4271-99ED-B2E46571EFF8}" srcOrd="0" destOrd="0" presId="urn:microsoft.com/office/officeart/2005/8/layout/pictureOrgChart+Icon"/>
    <dgm:cxn modelId="{A539B747-205A-4EF0-A739-FA1413735D78}" type="presParOf" srcId="{2A4D2A8D-EDC7-4271-99ED-B2E46571EFF8}" destId="{EBC246A2-8942-45BE-97E5-2CAF3C0A6248}" srcOrd="0" destOrd="0" presId="urn:microsoft.com/office/officeart/2005/8/layout/pictureOrgChart+Icon"/>
    <dgm:cxn modelId="{E6460334-CDCE-4571-837A-BA0E73CBB0FC}" type="presParOf" srcId="{2A4D2A8D-EDC7-4271-99ED-B2E46571EFF8}" destId="{A9C0B3EF-39FA-4690-8E78-5B2B13202AC8}" srcOrd="1" destOrd="0" presId="urn:microsoft.com/office/officeart/2005/8/layout/pictureOrgChart+Icon"/>
    <dgm:cxn modelId="{A3A5D606-02C2-405B-A588-F7654BED79CD}" type="presParOf" srcId="{2A4D2A8D-EDC7-4271-99ED-B2E46571EFF8}" destId="{8250B44C-8288-49CC-8C0D-FBD5CFE333D7}" srcOrd="2" destOrd="0" presId="urn:microsoft.com/office/officeart/2005/8/layout/pictureOrgChart+Icon"/>
    <dgm:cxn modelId="{3360C699-3C31-46AB-8B61-7196481BDAC5}" type="presParOf" srcId="{1EA74D7D-3A1D-4155-8070-45519F9D09F8}" destId="{85DE2FDF-B80C-4E7D-8FE0-631D3DBF2165}" srcOrd="1" destOrd="0" presId="urn:microsoft.com/office/officeart/2005/8/layout/pictureOrgChart+Icon"/>
    <dgm:cxn modelId="{0C17E318-62EF-4343-9681-0097997C5C48}" type="presParOf" srcId="{1EA74D7D-3A1D-4155-8070-45519F9D09F8}" destId="{B76DF23C-F470-4D4E-A983-864661D3105F}" srcOrd="2" destOrd="0" presId="urn:microsoft.com/office/officeart/2005/8/layout/pictureOrgChart+Icon"/>
    <dgm:cxn modelId="{918C1ED4-16CF-4EA5-B11B-413AEAA77C3A}" type="presParOf" srcId="{7B7C0EB7-4159-4802-9F4E-3129C5FF32E8}" destId="{8F14DED8-4C53-4983-8B1C-142F0E452E36}" srcOrd="2" destOrd="0" presId="urn:microsoft.com/office/officeart/2005/8/layout/pictureOrgChart+Icon"/>
    <dgm:cxn modelId="{E9630155-CB9C-4502-8A7A-2A7374C86F0F}" type="presParOf" srcId="{FF6CF4E3-130C-469D-9412-159B2355A4F0}" destId="{54503C89-EA11-4A8D-89B1-F1F74230F826}" srcOrd="4" destOrd="0" presId="urn:microsoft.com/office/officeart/2005/8/layout/pictureOrgChart+Icon"/>
    <dgm:cxn modelId="{84C6F65D-65F5-4AF0-B02C-64E3B99380B3}" type="presParOf" srcId="{FF6CF4E3-130C-469D-9412-159B2355A4F0}" destId="{1AB9EDB2-EC53-4904-A60A-B23171559CE6}" srcOrd="5" destOrd="0" presId="urn:microsoft.com/office/officeart/2005/8/layout/pictureOrgChart+Icon"/>
    <dgm:cxn modelId="{1C9B3D54-B88A-4EF8-B2E1-13936466D34F}" type="presParOf" srcId="{1AB9EDB2-EC53-4904-A60A-B23171559CE6}" destId="{14E63703-20DB-4F33-BE41-C10DA305F40E}" srcOrd="0" destOrd="0" presId="urn:microsoft.com/office/officeart/2005/8/layout/pictureOrgChart+Icon"/>
    <dgm:cxn modelId="{059F324E-23C6-4521-84DD-DD0497D237A5}" type="presParOf" srcId="{14E63703-20DB-4F33-BE41-C10DA305F40E}" destId="{571232DE-FDC9-47C1-80CD-89FE009ACCF8}" srcOrd="0" destOrd="0" presId="urn:microsoft.com/office/officeart/2005/8/layout/pictureOrgChart+Icon"/>
    <dgm:cxn modelId="{E5C90225-2FF5-4499-AC93-E76E6AFFA5BF}" type="presParOf" srcId="{14E63703-20DB-4F33-BE41-C10DA305F40E}" destId="{AC315A30-BEFF-42C5-9EA7-622C06600DEB}" srcOrd="1" destOrd="0" presId="urn:microsoft.com/office/officeart/2005/8/layout/pictureOrgChart+Icon"/>
    <dgm:cxn modelId="{124CC115-6C94-4860-8883-1EBCB9F2A9C7}" type="presParOf" srcId="{14E63703-20DB-4F33-BE41-C10DA305F40E}" destId="{298F9BD0-3BE5-41CE-989F-DC4E21F2E8EF}" srcOrd="2" destOrd="0" presId="urn:microsoft.com/office/officeart/2005/8/layout/pictureOrgChart+Icon"/>
    <dgm:cxn modelId="{63C2AF21-EE91-4ED0-BA14-90A2E7782438}" type="presParOf" srcId="{1AB9EDB2-EC53-4904-A60A-B23171559CE6}" destId="{94C06E64-902C-491E-BC74-739AACB1CC3B}" srcOrd="1" destOrd="0" presId="urn:microsoft.com/office/officeart/2005/8/layout/pictureOrgChart+Icon"/>
    <dgm:cxn modelId="{D7DA5F88-57BC-42EB-B9B1-26CF38053FEB}" type="presParOf" srcId="{94C06E64-902C-491E-BC74-739AACB1CC3B}" destId="{869E4C55-4B0F-4DD5-B098-DC747D629D2A}" srcOrd="0" destOrd="0" presId="urn:microsoft.com/office/officeart/2005/8/layout/pictureOrgChart+Icon"/>
    <dgm:cxn modelId="{E7E2B3D4-487D-4126-9B4C-AABECB3C8781}" type="presParOf" srcId="{94C06E64-902C-491E-BC74-739AACB1CC3B}" destId="{7555BDC6-95FA-4B48-AA68-E2F09ECF6C76}" srcOrd="1" destOrd="0" presId="urn:microsoft.com/office/officeart/2005/8/layout/pictureOrgChart+Icon"/>
    <dgm:cxn modelId="{BAA9E1AC-1301-4F45-A581-21A49E389D96}" type="presParOf" srcId="{7555BDC6-95FA-4B48-AA68-E2F09ECF6C76}" destId="{961921A2-7A0C-4E95-9F99-D262150620AC}" srcOrd="0" destOrd="0" presId="urn:microsoft.com/office/officeart/2005/8/layout/pictureOrgChart+Icon"/>
    <dgm:cxn modelId="{B8A4AA9F-2A3D-4C66-B3A1-AF14CEA6EC0B}" type="presParOf" srcId="{961921A2-7A0C-4E95-9F99-D262150620AC}" destId="{09879DB3-0FB4-4AC2-9D2B-3FD9A7B94085}" srcOrd="0" destOrd="0" presId="urn:microsoft.com/office/officeart/2005/8/layout/pictureOrgChart+Icon"/>
    <dgm:cxn modelId="{958E44DE-672B-49E6-B6A8-1F60DA4BBF35}" type="presParOf" srcId="{961921A2-7A0C-4E95-9F99-D262150620AC}" destId="{ABE052F1-4109-448F-A273-3E7A258B8AEB}" srcOrd="1" destOrd="0" presId="urn:microsoft.com/office/officeart/2005/8/layout/pictureOrgChart+Icon"/>
    <dgm:cxn modelId="{39C011FE-326B-4A13-B2F9-330885213186}" type="presParOf" srcId="{961921A2-7A0C-4E95-9F99-D262150620AC}" destId="{CFC14C80-3FB7-4428-9B15-C0A6E9A92F91}" srcOrd="2" destOrd="0" presId="urn:microsoft.com/office/officeart/2005/8/layout/pictureOrgChart+Icon"/>
    <dgm:cxn modelId="{82CD7A40-5BF9-4D10-9AF7-EF0980E4B234}" type="presParOf" srcId="{7555BDC6-95FA-4B48-AA68-E2F09ECF6C76}" destId="{E3B7E38E-44A2-4EAB-9274-7AE2A6022757}" srcOrd="1" destOrd="0" presId="urn:microsoft.com/office/officeart/2005/8/layout/pictureOrgChart+Icon"/>
    <dgm:cxn modelId="{C9AA26EC-D33B-489C-B20D-3AA4E07CCEBF}" type="presParOf" srcId="{7555BDC6-95FA-4B48-AA68-E2F09ECF6C76}" destId="{F8A2C298-D9B4-4196-90A2-BDD0F1DB9A97}" srcOrd="2" destOrd="0" presId="urn:microsoft.com/office/officeart/2005/8/layout/pictureOrgChart+Icon"/>
    <dgm:cxn modelId="{42DD7207-FF41-4C31-9FF0-63686917C808}" type="presParOf" srcId="{1AB9EDB2-EC53-4904-A60A-B23171559CE6}" destId="{1DD15FBD-2B35-45BD-9B49-C73E34A3D72B}" srcOrd="2" destOrd="0" presId="urn:microsoft.com/office/officeart/2005/8/layout/pictureOrgChart+Icon"/>
    <dgm:cxn modelId="{9E0ED122-9CBE-4476-8554-EA1BA7DFD622}" type="presParOf" srcId="{108F95BC-423E-4D5C-8415-D6C183FC2C41}" destId="{0EFBE70D-3C67-498B-A372-A1DCA10D0765}"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6FFD6-6AA7-4317-AAD9-12E52595AEC1}">
      <dsp:nvSpPr>
        <dsp:cNvPr id="0" name=""/>
        <dsp:cNvSpPr/>
      </dsp:nvSpPr>
      <dsp:spPr>
        <a:xfrm>
          <a:off x="3664512" y="0"/>
          <a:ext cx="4287520" cy="4287520"/>
        </a:xfrm>
        <a:prstGeom prst="diamond">
          <a:avLst/>
        </a:prstGeom>
        <a:solidFill>
          <a:srgbClr val="53417F"/>
        </a:solidFill>
        <a:ln>
          <a:noFill/>
        </a:ln>
        <a:effectLst/>
      </dsp:spPr>
      <dsp:style>
        <a:lnRef idx="0">
          <a:scrgbClr r="0" g="0" b="0"/>
        </a:lnRef>
        <a:fillRef idx="1">
          <a:scrgbClr r="0" g="0" b="0"/>
        </a:fillRef>
        <a:effectRef idx="0">
          <a:scrgbClr r="0" g="0" b="0"/>
        </a:effectRef>
        <a:fontRef idx="minor"/>
      </dsp:style>
    </dsp:sp>
    <dsp:sp modelId="{35041CBB-CE8F-4202-BB49-19B8EDB195D8}">
      <dsp:nvSpPr>
        <dsp:cNvPr id="0" name=""/>
        <dsp:cNvSpPr/>
      </dsp:nvSpPr>
      <dsp:spPr>
        <a:xfrm>
          <a:off x="2597708" y="163467"/>
          <a:ext cx="264932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Linear Regression</a:t>
          </a:r>
        </a:p>
      </dsp:txBody>
      <dsp:txXfrm>
        <a:off x="2679335" y="245094"/>
        <a:ext cx="2486073" cy="1508878"/>
      </dsp:txXfrm>
    </dsp:sp>
    <dsp:sp modelId="{0770CFF1-6565-42B1-ACC9-DB1BAADB2E2E}">
      <dsp:nvSpPr>
        <dsp:cNvPr id="0" name=""/>
        <dsp:cNvSpPr/>
      </dsp:nvSpPr>
      <dsp:spPr>
        <a:xfrm>
          <a:off x="6267910" y="154521"/>
          <a:ext cx="2852524"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Decision Tree</a:t>
          </a:r>
        </a:p>
      </dsp:txBody>
      <dsp:txXfrm>
        <a:off x="6349537" y="236148"/>
        <a:ext cx="2689270" cy="1508878"/>
      </dsp:txXfrm>
    </dsp:sp>
    <dsp:sp modelId="{F10FEC43-DB7B-41D8-A071-3F80B98CBC18}">
      <dsp:nvSpPr>
        <dsp:cNvPr id="0" name=""/>
        <dsp:cNvSpPr/>
      </dsp:nvSpPr>
      <dsp:spPr>
        <a:xfrm>
          <a:off x="2503817" y="2106474"/>
          <a:ext cx="285740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dirty="0">
              <a:solidFill>
                <a:srgbClr val="AD4F0F"/>
              </a:solidFill>
            </a:rPr>
            <a:t>Random Forest</a:t>
          </a:r>
        </a:p>
      </dsp:txBody>
      <dsp:txXfrm>
        <a:off x="2585444" y="2188101"/>
        <a:ext cx="2694153" cy="1508878"/>
      </dsp:txXfrm>
    </dsp:sp>
    <dsp:sp modelId="{90C2D28E-6E71-4D7C-990B-6FDFB54FA8B1}">
      <dsp:nvSpPr>
        <dsp:cNvPr id="0" name=""/>
        <dsp:cNvSpPr/>
      </dsp:nvSpPr>
      <dsp:spPr>
        <a:xfrm>
          <a:off x="6177690" y="2177589"/>
          <a:ext cx="3073597" cy="1672132"/>
        </a:xfrm>
        <a:prstGeom prst="roundRect">
          <a:avLst/>
        </a:prstGeom>
        <a:solidFill>
          <a:srgbClr val="5DC1B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rgbClr val="AD4F0F"/>
              </a:solidFill>
            </a:rPr>
            <a:t>Gradient Boosting</a:t>
          </a:r>
        </a:p>
      </dsp:txBody>
      <dsp:txXfrm>
        <a:off x="6259317" y="2259216"/>
        <a:ext cx="2910343" cy="150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E4C55-4B0F-4DD5-B098-DC747D629D2A}">
      <dsp:nvSpPr>
        <dsp:cNvPr id="0" name=""/>
        <dsp:cNvSpPr/>
      </dsp:nvSpPr>
      <dsp:spPr>
        <a:xfrm>
          <a:off x="7796144"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503C89-EA11-4A8D-89B1-F1F74230F826}">
      <dsp:nvSpPr>
        <dsp:cNvPr id="0" name=""/>
        <dsp:cNvSpPr/>
      </dsp:nvSpPr>
      <dsp:spPr>
        <a:xfrm>
          <a:off x="5509432" y="1414939"/>
          <a:ext cx="3415953" cy="592851"/>
        </a:xfrm>
        <a:custGeom>
          <a:avLst/>
          <a:gdLst/>
          <a:ahLst/>
          <a:cxnLst/>
          <a:rect l="0" t="0" r="0" b="0"/>
          <a:pathLst>
            <a:path>
              <a:moveTo>
                <a:pt x="0" y="0"/>
              </a:moveTo>
              <a:lnTo>
                <a:pt x="0" y="296425"/>
              </a:lnTo>
              <a:lnTo>
                <a:pt x="3415953" y="296425"/>
              </a:lnTo>
              <a:lnTo>
                <a:pt x="3415953"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30EAC-B7FF-42BD-8DC9-C990EDB5DEDB}">
      <dsp:nvSpPr>
        <dsp:cNvPr id="0" name=""/>
        <dsp:cNvSpPr/>
      </dsp:nvSpPr>
      <dsp:spPr>
        <a:xfrm>
          <a:off x="4380191"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4C57D3-1FC6-4A9A-9CE7-CAD934F0BC9C}">
      <dsp:nvSpPr>
        <dsp:cNvPr id="0" name=""/>
        <dsp:cNvSpPr/>
      </dsp:nvSpPr>
      <dsp:spPr>
        <a:xfrm>
          <a:off x="5463712" y="1414939"/>
          <a:ext cx="91440" cy="592851"/>
        </a:xfrm>
        <a:custGeom>
          <a:avLst/>
          <a:gdLst/>
          <a:ahLst/>
          <a:cxnLst/>
          <a:rect l="0" t="0" r="0" b="0"/>
          <a:pathLst>
            <a:path>
              <a:moveTo>
                <a:pt x="45720" y="0"/>
              </a:moveTo>
              <a:lnTo>
                <a:pt x="4572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0BA29-41AB-4EA4-B12B-881F3041A9A0}">
      <dsp:nvSpPr>
        <dsp:cNvPr id="0" name=""/>
        <dsp:cNvSpPr/>
      </dsp:nvSpPr>
      <dsp:spPr>
        <a:xfrm>
          <a:off x="964237" y="3419342"/>
          <a:ext cx="423465" cy="1298626"/>
        </a:xfrm>
        <a:custGeom>
          <a:avLst/>
          <a:gdLst/>
          <a:ahLst/>
          <a:cxnLst/>
          <a:rect l="0" t="0" r="0" b="0"/>
          <a:pathLst>
            <a:path>
              <a:moveTo>
                <a:pt x="0" y="0"/>
              </a:moveTo>
              <a:lnTo>
                <a:pt x="0" y="1298626"/>
              </a:lnTo>
              <a:lnTo>
                <a:pt x="423465" y="1298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15DB8-E794-4906-8869-13B9624848E9}">
      <dsp:nvSpPr>
        <dsp:cNvPr id="0" name=""/>
        <dsp:cNvSpPr/>
      </dsp:nvSpPr>
      <dsp:spPr>
        <a:xfrm>
          <a:off x="2093478" y="1414939"/>
          <a:ext cx="3415953" cy="592851"/>
        </a:xfrm>
        <a:custGeom>
          <a:avLst/>
          <a:gdLst/>
          <a:ahLst/>
          <a:cxnLst/>
          <a:rect l="0" t="0" r="0" b="0"/>
          <a:pathLst>
            <a:path>
              <a:moveTo>
                <a:pt x="3415953" y="0"/>
              </a:moveTo>
              <a:lnTo>
                <a:pt x="3415953" y="296425"/>
              </a:lnTo>
              <a:lnTo>
                <a:pt x="0" y="296425"/>
              </a:lnTo>
              <a:lnTo>
                <a:pt x="0" y="5928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6FBA6-4282-40C7-8890-E4F8BFEDD2DC}">
      <dsp:nvSpPr>
        <dsp:cNvPr id="0" name=""/>
        <dsp:cNvSpPr/>
      </dsp:nvSpPr>
      <dsp:spPr>
        <a:xfrm>
          <a:off x="4097881" y="3388"/>
          <a:ext cx="2823102" cy="1411551"/>
        </a:xfrm>
        <a:prstGeom prst="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Best Fitted Model</a:t>
          </a:r>
        </a:p>
      </dsp:txBody>
      <dsp:txXfrm>
        <a:off x="4097881" y="3388"/>
        <a:ext cx="2823102" cy="1411551"/>
      </dsp:txXfrm>
    </dsp:sp>
    <dsp:sp modelId="{402F2BCB-45ED-4B17-BDF0-57DF861C61E6}">
      <dsp:nvSpPr>
        <dsp:cNvPr id="0" name=""/>
        <dsp:cNvSpPr/>
      </dsp:nvSpPr>
      <dsp:spPr>
        <a:xfrm>
          <a:off x="4239036" y="144543"/>
          <a:ext cx="846930" cy="1129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268AD-111F-4083-98CA-E6025950A96C}">
      <dsp:nvSpPr>
        <dsp:cNvPr id="0" name=""/>
        <dsp:cNvSpPr/>
      </dsp:nvSpPr>
      <dsp:spPr>
        <a:xfrm>
          <a:off x="681927"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Decision Tree</a:t>
          </a:r>
        </a:p>
      </dsp:txBody>
      <dsp:txXfrm>
        <a:off x="681927" y="2007790"/>
        <a:ext cx="2823102" cy="1411551"/>
      </dsp:txXfrm>
    </dsp:sp>
    <dsp:sp modelId="{CCC8BDFD-E7D8-4363-9B6A-CA5821D5BAF6}">
      <dsp:nvSpPr>
        <dsp:cNvPr id="0" name=""/>
        <dsp:cNvSpPr/>
      </dsp:nvSpPr>
      <dsp:spPr>
        <a:xfrm>
          <a:off x="823082" y="2148946"/>
          <a:ext cx="846930" cy="1129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DC3B-5F9E-42CE-9227-7DF88DBEF587}">
      <dsp:nvSpPr>
        <dsp:cNvPr id="0" name=""/>
        <dsp:cNvSpPr/>
      </dsp:nvSpPr>
      <dsp:spPr>
        <a:xfrm>
          <a:off x="1387703"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85.2%</a:t>
          </a:r>
        </a:p>
      </dsp:txBody>
      <dsp:txXfrm>
        <a:off x="1387703" y="4012193"/>
        <a:ext cx="2823102" cy="1411551"/>
      </dsp:txXfrm>
    </dsp:sp>
    <dsp:sp modelId="{37C34F9B-9404-47B5-8A91-CED886287D2B}">
      <dsp:nvSpPr>
        <dsp:cNvPr id="0" name=""/>
        <dsp:cNvSpPr/>
      </dsp:nvSpPr>
      <dsp:spPr>
        <a:xfrm>
          <a:off x="1391426" y="4100804"/>
          <a:ext cx="846930" cy="1129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8D9C2-696B-4C41-8988-12C6C6160CBB}">
      <dsp:nvSpPr>
        <dsp:cNvPr id="0" name=""/>
        <dsp:cNvSpPr/>
      </dsp:nvSpPr>
      <dsp:spPr>
        <a:xfrm>
          <a:off x="4097881"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Random Forest </a:t>
          </a:r>
        </a:p>
      </dsp:txBody>
      <dsp:txXfrm>
        <a:off x="4097881" y="2007790"/>
        <a:ext cx="2823102" cy="1411551"/>
      </dsp:txXfrm>
    </dsp:sp>
    <dsp:sp modelId="{BD729A1B-CE1E-4427-A2D3-DC29F298AE9A}">
      <dsp:nvSpPr>
        <dsp:cNvPr id="0" name=""/>
        <dsp:cNvSpPr/>
      </dsp:nvSpPr>
      <dsp:spPr>
        <a:xfrm>
          <a:off x="4239036" y="2148946"/>
          <a:ext cx="846930" cy="1129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246A2-8942-45BE-97E5-2CAF3C0A6248}">
      <dsp:nvSpPr>
        <dsp:cNvPr id="0" name=""/>
        <dsp:cNvSpPr/>
      </dsp:nvSpPr>
      <dsp:spPr>
        <a:xfrm>
          <a:off x="4803656"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80.12%</a:t>
          </a:r>
        </a:p>
      </dsp:txBody>
      <dsp:txXfrm>
        <a:off x="4803656" y="4012193"/>
        <a:ext cx="2823102" cy="1411551"/>
      </dsp:txXfrm>
    </dsp:sp>
    <dsp:sp modelId="{A9C0B3EF-39FA-4690-8E78-5B2B13202AC8}">
      <dsp:nvSpPr>
        <dsp:cNvPr id="0" name=""/>
        <dsp:cNvSpPr/>
      </dsp:nvSpPr>
      <dsp:spPr>
        <a:xfrm>
          <a:off x="4944811"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1232DE-FDC9-47C1-80CD-89FE009ACCF8}">
      <dsp:nvSpPr>
        <dsp:cNvPr id="0" name=""/>
        <dsp:cNvSpPr/>
      </dsp:nvSpPr>
      <dsp:spPr>
        <a:xfrm>
          <a:off x="7513834" y="2007790"/>
          <a:ext cx="2823102" cy="1411551"/>
        </a:xfrm>
        <a:prstGeom prst="rect">
          <a:avLst/>
        </a:prstGeom>
        <a:solidFill>
          <a:srgbClr val="4AA9B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Gradient Boosting</a:t>
          </a:r>
        </a:p>
      </dsp:txBody>
      <dsp:txXfrm>
        <a:off x="7513834" y="2007790"/>
        <a:ext cx="2823102" cy="1411551"/>
      </dsp:txXfrm>
    </dsp:sp>
    <dsp:sp modelId="{AC315A30-BEFF-42C5-9EA7-622C06600DEB}">
      <dsp:nvSpPr>
        <dsp:cNvPr id="0" name=""/>
        <dsp:cNvSpPr/>
      </dsp:nvSpPr>
      <dsp:spPr>
        <a:xfrm>
          <a:off x="7654989" y="2148946"/>
          <a:ext cx="846930" cy="11292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79DB3-0FB4-4AC2-9D2B-3FD9A7B94085}">
      <dsp:nvSpPr>
        <dsp:cNvPr id="0" name=""/>
        <dsp:cNvSpPr/>
      </dsp:nvSpPr>
      <dsp:spPr>
        <a:xfrm>
          <a:off x="8219610" y="4012193"/>
          <a:ext cx="2823102" cy="1411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724"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1" kern="1200" dirty="0"/>
            <a:t>Accuracy</a:t>
          </a:r>
        </a:p>
        <a:p>
          <a:pPr marL="0" lvl="0" indent="0" algn="ctr" defTabSz="1422400">
            <a:lnSpc>
              <a:spcPct val="90000"/>
            </a:lnSpc>
            <a:spcBef>
              <a:spcPct val="0"/>
            </a:spcBef>
            <a:spcAft>
              <a:spcPct val="35000"/>
            </a:spcAft>
            <a:buNone/>
          </a:pPr>
          <a:r>
            <a:rPr lang="en-IN" sz="3200" b="1" kern="1200" dirty="0"/>
            <a:t>79.71%</a:t>
          </a:r>
        </a:p>
      </dsp:txBody>
      <dsp:txXfrm>
        <a:off x="8219610" y="4012193"/>
        <a:ext cx="2823102" cy="1411551"/>
      </dsp:txXfrm>
    </dsp:sp>
    <dsp:sp modelId="{ABE052F1-4109-448F-A273-3E7A258B8AEB}">
      <dsp:nvSpPr>
        <dsp:cNvPr id="0" name=""/>
        <dsp:cNvSpPr/>
      </dsp:nvSpPr>
      <dsp:spPr>
        <a:xfrm>
          <a:off x="8360765" y="4153348"/>
          <a:ext cx="846930" cy="1129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1CB0-351E-B8A8-2449-558A642E3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A86AD6-89F0-FBF6-8B7D-9758A7D88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91DF51-8455-43C5-25DC-8680C360777F}"/>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B97A1FF2-5926-91D1-CA14-CA3C8C89A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3E195-E499-BD2A-3E05-FD5B141770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8752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7159-4614-FD3B-B26A-99E7B27760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F26A5-B4DE-F2BD-7A23-42A276713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57E6A-0777-1AE1-CB7E-32086FC5B019}"/>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53155754-627C-F0FC-289B-2B262FDC6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F7465-0E7B-4E2E-DCBF-D72257756B03}"/>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8856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2D3CA-D837-307A-3CE1-DA7E8959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97AA32-8C37-15D6-B20D-EDAF2E303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5918B-70ED-5392-DA59-DFDCE9905A09}"/>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1F3729A1-131A-B8D7-D95E-D8CBC790B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0EAD0-EF0F-3B2D-029B-D604261F2AC0}"/>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92836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80BC-16C7-0FAB-DED7-C2B604BD3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05A1F-ED30-D582-53C8-C3DDDD650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0AC6-81FA-DBFA-8861-B007C835B1EA}"/>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5F387EF5-F78F-3258-ABA3-BD7FD8B77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8C6D8-EDAD-B7C4-8B6C-8B5A366F22BE}"/>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7949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CDD2-C7E0-80B4-C966-72416A45D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A3AD1A-3A57-280D-815D-79EBF6ACE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BE6E7-1753-1DD8-D525-64F3C0F9C8B0}"/>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B4F95279-1D52-2CD3-F372-AA72A9D4F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905D75-178B-A598-5221-0F2965E934A6}"/>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54053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380C-1FAF-077D-AAB1-1CE82A2585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93AACF-CFB1-7C23-08F1-33C1A8E7F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67DA6-66C9-05E4-2838-23AAF7F09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362B9-8B13-FC78-D640-CED68A393B02}"/>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6" name="Footer Placeholder 5">
            <a:extLst>
              <a:ext uri="{FF2B5EF4-FFF2-40B4-BE49-F238E27FC236}">
                <a16:creationId xmlns:a16="http://schemas.microsoft.com/office/drawing/2014/main" id="{F600760C-7D6F-0007-2338-94EDF1CDD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0CE93-1990-51CA-57BB-FDE90D1E943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10899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4116-039C-4B04-6B07-488F9949C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CC2397-C358-CC63-710C-EAB343C29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579E3-0529-5F9D-C486-99DB5B6A8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F976E1-D7AE-56DE-06AD-6CEBB9BAA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90995-BF08-44D4-E220-F9D0CE9D3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D026FD-FA75-2F73-2804-0DDB07B7AFD2}"/>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8" name="Footer Placeholder 7">
            <a:extLst>
              <a:ext uri="{FF2B5EF4-FFF2-40B4-BE49-F238E27FC236}">
                <a16:creationId xmlns:a16="http://schemas.microsoft.com/office/drawing/2014/main" id="{7A67AA38-EE30-E5BE-A4E5-F69AD51C22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C4F782-1744-F79D-DC75-95CE999C371B}"/>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43649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D02A-B1E8-DF96-8DAD-D94B0EEE8D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D61131-2F40-E6AF-E457-2B945426469A}"/>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4" name="Footer Placeholder 3">
            <a:extLst>
              <a:ext uri="{FF2B5EF4-FFF2-40B4-BE49-F238E27FC236}">
                <a16:creationId xmlns:a16="http://schemas.microsoft.com/office/drawing/2014/main" id="{44EE2B3F-C555-4B93-4F03-91C93899E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3AA5E7-AE20-2DD6-BDDD-350E34F5B8C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9115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8BCA4-1813-6565-8452-B7C7F5D4798D}"/>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3" name="Footer Placeholder 2">
            <a:extLst>
              <a:ext uri="{FF2B5EF4-FFF2-40B4-BE49-F238E27FC236}">
                <a16:creationId xmlns:a16="http://schemas.microsoft.com/office/drawing/2014/main" id="{8D98DFE5-DB12-EB64-8C6F-D3554A8FE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F89090-CEEC-D9B0-D315-E6C9D9C722B1}"/>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199049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79B-34F1-F09C-4109-58468BFE8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E1DA0-8380-5D61-7F8D-4AE8E58EA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912E22-4530-2C35-E62C-16942EE90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4B1B6-BD57-E738-39E7-2E3C955D9B1C}"/>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6" name="Footer Placeholder 5">
            <a:extLst>
              <a:ext uri="{FF2B5EF4-FFF2-40B4-BE49-F238E27FC236}">
                <a16:creationId xmlns:a16="http://schemas.microsoft.com/office/drawing/2014/main" id="{567245FA-05B8-343F-6795-12446806FB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5F33B-08BC-47DD-84F0-4B3A267E1B94}"/>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4518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45CB-26E6-E1F6-AB40-BAD8A1EA8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18D7D3-A11B-F455-3D5E-04E8BBF5E7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BA9ECB-5FF6-F110-BF54-251A00D61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14209-6F3F-97AC-07B1-5710256A09B7}"/>
              </a:ext>
            </a:extLst>
          </p:cNvPr>
          <p:cNvSpPr>
            <a:spLocks noGrp="1"/>
          </p:cNvSpPr>
          <p:nvPr>
            <p:ph type="dt" sz="half" idx="10"/>
          </p:nvPr>
        </p:nvSpPr>
        <p:spPr/>
        <p:txBody>
          <a:bodyPr/>
          <a:lstStyle/>
          <a:p>
            <a:fld id="{4DC45B32-4F3E-4A95-98E6-F2AE4CE20B81}" type="datetimeFigureOut">
              <a:rPr lang="en-IN" smtClean="0"/>
              <a:t>04-01-2024</a:t>
            </a:fld>
            <a:endParaRPr lang="en-IN"/>
          </a:p>
        </p:txBody>
      </p:sp>
      <p:sp>
        <p:nvSpPr>
          <p:cNvPr id="6" name="Footer Placeholder 5">
            <a:extLst>
              <a:ext uri="{FF2B5EF4-FFF2-40B4-BE49-F238E27FC236}">
                <a16:creationId xmlns:a16="http://schemas.microsoft.com/office/drawing/2014/main" id="{B389E7EE-EDF1-5003-4696-9DC647BCD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D94C73-C221-0C10-E26E-CDABBC22F777}"/>
              </a:ext>
            </a:extLst>
          </p:cNvPr>
          <p:cNvSpPr>
            <a:spLocks noGrp="1"/>
          </p:cNvSpPr>
          <p:nvPr>
            <p:ph type="sldNum" sz="quarter" idx="12"/>
          </p:nvPr>
        </p:nvSpPr>
        <p:spPr/>
        <p:txBody>
          <a:bodyPr/>
          <a:lstStyle/>
          <a:p>
            <a:fld id="{ED433D66-4397-450B-ACDD-A9A567E1730A}" type="slidenum">
              <a:rPr lang="en-IN" smtClean="0"/>
              <a:t>‹#›</a:t>
            </a:fld>
            <a:endParaRPr lang="en-IN"/>
          </a:p>
        </p:txBody>
      </p:sp>
    </p:spTree>
    <p:extLst>
      <p:ext uri="{BB962C8B-B14F-4D97-AF65-F5344CB8AC3E}">
        <p14:creationId xmlns:p14="http://schemas.microsoft.com/office/powerpoint/2010/main" val="394020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DB465-3A03-A19F-4E06-3F37E0B3A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F54D5-C684-D436-9EE7-3557E326C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330F7-E4F3-07A9-E567-7C2791F71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45B32-4F3E-4A95-98E6-F2AE4CE20B81}" type="datetimeFigureOut">
              <a:rPr lang="en-IN" smtClean="0"/>
              <a:t>04-01-2024</a:t>
            </a:fld>
            <a:endParaRPr lang="en-IN"/>
          </a:p>
        </p:txBody>
      </p:sp>
      <p:sp>
        <p:nvSpPr>
          <p:cNvPr id="5" name="Footer Placeholder 4">
            <a:extLst>
              <a:ext uri="{FF2B5EF4-FFF2-40B4-BE49-F238E27FC236}">
                <a16:creationId xmlns:a16="http://schemas.microsoft.com/office/drawing/2014/main" id="{3F08B816-8BA5-AE8A-2DEA-D94C4E9AB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2B189E-3EF1-053F-7A86-62335B425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33D66-4397-450B-ACDD-A9A567E1730A}" type="slidenum">
              <a:rPr lang="en-IN" smtClean="0"/>
              <a:t>‹#›</a:t>
            </a:fld>
            <a:endParaRPr lang="en-IN"/>
          </a:p>
        </p:txBody>
      </p:sp>
    </p:spTree>
    <p:extLst>
      <p:ext uri="{BB962C8B-B14F-4D97-AF65-F5344CB8AC3E}">
        <p14:creationId xmlns:p14="http://schemas.microsoft.com/office/powerpoint/2010/main" val="838316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539D-AB52-C153-5383-33BA6CC2262F}"/>
              </a:ext>
            </a:extLst>
          </p:cNvPr>
          <p:cNvSpPr>
            <a:spLocks noGrp="1"/>
          </p:cNvSpPr>
          <p:nvPr>
            <p:ph type="ctrTitle"/>
          </p:nvPr>
        </p:nvSpPr>
        <p:spPr>
          <a:xfrm>
            <a:off x="660400" y="345440"/>
            <a:ext cx="11033760" cy="3810000"/>
          </a:xfrm>
        </p:spPr>
        <p:txBody>
          <a:bodyPr>
            <a:noAutofit/>
          </a:bodyPr>
          <a:lstStyle/>
          <a:p>
            <a:r>
              <a:rPr lang="en-US" sz="9000" b="1" i="0" dirty="0">
                <a:solidFill>
                  <a:schemeClr val="accent2">
                    <a:lumMod val="75000"/>
                  </a:schemeClr>
                </a:solidFill>
                <a:effectLst/>
                <a:latin typeface="Algerian" panose="04020705040A02060702" pitchFamily="82" charset="0"/>
              </a:rPr>
              <a:t>Mobile Price Prediction Using Machine Learning</a:t>
            </a:r>
            <a:endParaRPr lang="en-IN" sz="9000" b="1" dirty="0">
              <a:solidFill>
                <a:schemeClr val="accent2">
                  <a:lumMod val="75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3203406E-9B86-1C19-8B61-103DDCD5C902}"/>
              </a:ext>
            </a:extLst>
          </p:cNvPr>
          <p:cNvPicPr>
            <a:picLocks noChangeAspect="1"/>
          </p:cNvPicPr>
          <p:nvPr/>
        </p:nvPicPr>
        <p:blipFill>
          <a:blip r:embed="rId2"/>
          <a:stretch>
            <a:fillRect/>
          </a:stretch>
        </p:blipFill>
        <p:spPr>
          <a:xfrm>
            <a:off x="2731760" y="4078801"/>
            <a:ext cx="1374161" cy="2342319"/>
          </a:xfrm>
          <a:prstGeom prst="rect">
            <a:avLst/>
          </a:prstGeom>
        </p:spPr>
      </p:pic>
      <p:pic>
        <p:nvPicPr>
          <p:cNvPr id="9" name="Picture 8">
            <a:extLst>
              <a:ext uri="{FF2B5EF4-FFF2-40B4-BE49-F238E27FC236}">
                <a16:creationId xmlns:a16="http://schemas.microsoft.com/office/drawing/2014/main" id="{439AAE26-0F6B-44E8-44EC-154A81BF8E3F}"/>
              </a:ext>
            </a:extLst>
          </p:cNvPr>
          <p:cNvPicPr>
            <a:picLocks noChangeAspect="1"/>
          </p:cNvPicPr>
          <p:nvPr/>
        </p:nvPicPr>
        <p:blipFill>
          <a:blip r:embed="rId3"/>
          <a:stretch>
            <a:fillRect/>
          </a:stretch>
        </p:blipFill>
        <p:spPr>
          <a:xfrm>
            <a:off x="6177280" y="4155440"/>
            <a:ext cx="4187793" cy="2265680"/>
          </a:xfrm>
          <a:prstGeom prst="rect">
            <a:avLst/>
          </a:prstGeom>
        </p:spPr>
      </p:pic>
      <p:sp>
        <p:nvSpPr>
          <p:cNvPr id="10" name="Arrow: Left 9">
            <a:extLst>
              <a:ext uri="{FF2B5EF4-FFF2-40B4-BE49-F238E27FC236}">
                <a16:creationId xmlns:a16="http://schemas.microsoft.com/office/drawing/2014/main" id="{F02D86A4-73FB-6C82-87B4-29126A6BADD2}"/>
              </a:ext>
            </a:extLst>
          </p:cNvPr>
          <p:cNvSpPr/>
          <p:nvPr/>
        </p:nvSpPr>
        <p:spPr>
          <a:xfrm>
            <a:off x="4155440" y="5049520"/>
            <a:ext cx="1859280" cy="447040"/>
          </a:xfrm>
          <a:prstGeom prst="leftArrow">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337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A07A19-861C-8C64-6A82-200FB0218CDC}"/>
              </a:ext>
            </a:extLst>
          </p:cNvPr>
          <p:cNvSpPr>
            <a:spLocks noGrp="1"/>
          </p:cNvSpPr>
          <p:nvPr>
            <p:ph type="title"/>
          </p:nvPr>
        </p:nvSpPr>
        <p:spPr>
          <a:xfrm>
            <a:off x="243840" y="28384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Decision tree regression</a:t>
            </a:r>
            <a:endParaRPr lang="en-IN" dirty="0"/>
          </a:p>
        </p:txBody>
      </p:sp>
      <p:pic>
        <p:nvPicPr>
          <p:cNvPr id="6" name="Picture 5">
            <a:extLst>
              <a:ext uri="{FF2B5EF4-FFF2-40B4-BE49-F238E27FC236}">
                <a16:creationId xmlns:a16="http://schemas.microsoft.com/office/drawing/2014/main" id="{C7877410-11E0-5A4F-70C8-9F81487A67D7}"/>
              </a:ext>
            </a:extLst>
          </p:cNvPr>
          <p:cNvPicPr>
            <a:picLocks noChangeAspect="1"/>
          </p:cNvPicPr>
          <p:nvPr/>
        </p:nvPicPr>
        <p:blipFill>
          <a:blip r:embed="rId2"/>
          <a:stretch>
            <a:fillRect/>
          </a:stretch>
        </p:blipFill>
        <p:spPr>
          <a:xfrm>
            <a:off x="355305" y="1555640"/>
            <a:ext cx="5740695" cy="425471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extBox 1">
            <a:extLst>
              <a:ext uri="{FF2B5EF4-FFF2-40B4-BE49-F238E27FC236}">
                <a16:creationId xmlns:a16="http://schemas.microsoft.com/office/drawing/2014/main" id="{2A6BF683-B799-C8C7-FC2B-F0AFED5734A4}"/>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u="sng" dirty="0">
              <a:solidFill>
                <a:srgbClr val="E10313"/>
              </a:solidFill>
              <a:effectLst/>
              <a:latin typeface="Algerian" panose="04020705040A02060702" pitchFamily="82" charset="0"/>
            </a:endParaRPr>
          </a:p>
          <a:p>
            <a:r>
              <a:rPr lang="en-US" sz="2000" b="1" dirty="0">
                <a:latin typeface="Colonna MT" panose="04020805060202030203" pitchFamily="82" charset="0"/>
              </a:rPr>
              <a:t>Decision Tree Regression is a machine learning algorithm used for predicting numerical values based on input features. Unlike decision trees used for classification, where the aim is to assign data points to discrete classes, decision tree regression focuses on predicting a continuous output</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u="sng" dirty="0">
              <a:solidFill>
                <a:srgbClr val="E10313"/>
              </a:solidFill>
              <a:latin typeface="Algerian" panose="04020705040A02060702"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1543.211</a:t>
            </a:r>
          </a:p>
          <a:p>
            <a:r>
              <a:rPr lang="en-IN" sz="2000" b="1" dirty="0">
                <a:latin typeface="Colonna MT" panose="04020805060202030203" pitchFamily="82" charset="0"/>
              </a:rPr>
              <a:t>Mean Squared Error- </a:t>
            </a:r>
            <a:r>
              <a:rPr lang="en-IN" sz="1400" b="1" dirty="0">
                <a:latin typeface="Algerian" panose="04020705040A02060702" pitchFamily="82" charset="0"/>
              </a:rPr>
              <a:t>20300</a:t>
            </a:r>
          </a:p>
          <a:p>
            <a:r>
              <a:rPr lang="en-IN" sz="2000" b="1" dirty="0">
                <a:latin typeface="Colonna MT" panose="04020805060202030203" pitchFamily="82" charset="0"/>
              </a:rPr>
              <a:t>R-Squared : </a:t>
            </a:r>
            <a:r>
              <a:rPr lang="en-IN" sz="1400" b="1" dirty="0">
                <a:latin typeface="Algerian" panose="04020705040A02060702" pitchFamily="82" charset="0"/>
              </a:rPr>
              <a:t>85.2%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a:t>
            </a:r>
            <a:r>
              <a:rPr lang="en-US" sz="2000" b="1" i="0" dirty="0">
                <a:solidFill>
                  <a:srgbClr val="000000"/>
                </a:solidFill>
                <a:effectLst/>
                <a:latin typeface="Colonna MT" panose="04020805060202030203" pitchFamily="82" charset="0"/>
              </a:rPr>
              <a:t>he decision tree model seems to have a strong predictive performance overall, as suggested by the high R-squared value</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71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89585-8521-9C60-F5D1-58947F610216}"/>
              </a:ext>
            </a:extLst>
          </p:cNvPr>
          <p:cNvPicPr>
            <a:picLocks noChangeAspect="1"/>
          </p:cNvPicPr>
          <p:nvPr/>
        </p:nvPicPr>
        <p:blipFill>
          <a:blip r:embed="rId2">
            <a:clrChange>
              <a:clrFrom>
                <a:srgbClr val="F5F5F5"/>
              </a:clrFrom>
              <a:clrTo>
                <a:srgbClr val="F5F5F5">
                  <a:alpha val="0"/>
                </a:srgbClr>
              </a:clrTo>
            </a:clrChange>
            <a:duotone>
              <a:prstClr val="black"/>
              <a:srgbClr val="ABF9FB">
                <a:tint val="45000"/>
                <a:satMod val="400000"/>
              </a:srgbClr>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tretch>
            <a:fillRect/>
          </a:stretch>
        </p:blipFill>
        <p:spPr>
          <a:xfrm>
            <a:off x="356002" y="1117600"/>
            <a:ext cx="11724238" cy="552122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F7F5FAB4-828F-C7DD-143C-EAF9137AF9BF}"/>
              </a:ext>
            </a:extLst>
          </p:cNvPr>
          <p:cNvSpPr>
            <a:spLocks noGrp="1"/>
          </p:cNvSpPr>
          <p:nvPr>
            <p:ph type="title"/>
          </p:nvPr>
        </p:nvSpPr>
        <p:spPr>
          <a:xfrm>
            <a:off x="248920" y="404301"/>
            <a:ext cx="10515600" cy="467995"/>
          </a:xfrm>
        </p:spPr>
        <p:txBody>
          <a:bodyPr>
            <a:normAutofit fontScale="90000"/>
          </a:bodyPr>
          <a:lstStyle/>
          <a:p>
            <a:pPr algn="ctr"/>
            <a:r>
              <a:rPr lang="en-IN" b="1" dirty="0">
                <a:solidFill>
                  <a:schemeClr val="accent2">
                    <a:lumMod val="75000"/>
                  </a:schemeClr>
                </a:solidFill>
                <a:latin typeface="Algerian" panose="04020705040A02060702" pitchFamily="82" charset="0"/>
              </a:rPr>
              <a:t>Decision tree structure</a:t>
            </a:r>
            <a:endParaRPr lang="en-IN" dirty="0"/>
          </a:p>
        </p:txBody>
      </p:sp>
    </p:spTree>
    <p:extLst>
      <p:ext uri="{BB962C8B-B14F-4D97-AF65-F5344CB8AC3E}">
        <p14:creationId xmlns:p14="http://schemas.microsoft.com/office/powerpoint/2010/main" val="145809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E4DDEC-3308-8596-013D-DF02254F104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Random forest regression</a:t>
            </a:r>
            <a:endParaRPr lang="en-IN" dirty="0"/>
          </a:p>
        </p:txBody>
      </p:sp>
      <p:pic>
        <p:nvPicPr>
          <p:cNvPr id="6" name="Picture 5">
            <a:extLst>
              <a:ext uri="{FF2B5EF4-FFF2-40B4-BE49-F238E27FC236}">
                <a16:creationId xmlns:a16="http://schemas.microsoft.com/office/drawing/2014/main" id="{8DEA0B17-0E23-E3E6-811C-D37F450FE989}"/>
              </a:ext>
            </a:extLst>
          </p:cNvPr>
          <p:cNvPicPr>
            <a:picLocks noChangeAspect="1"/>
          </p:cNvPicPr>
          <p:nvPr/>
        </p:nvPicPr>
        <p:blipFill>
          <a:blip r:embed="rId2"/>
          <a:stretch>
            <a:fillRect/>
          </a:stretch>
        </p:blipFill>
        <p:spPr>
          <a:xfrm>
            <a:off x="436880" y="1282589"/>
            <a:ext cx="5695633" cy="4803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7EACF11-299C-5030-19FC-7C78D8A78209}"/>
              </a:ext>
            </a:extLst>
          </p:cNvPr>
          <p:cNvSpPr txBox="1"/>
          <p:nvPr/>
        </p:nvSpPr>
        <p:spPr>
          <a:xfrm>
            <a:off x="6337563" y="751840"/>
            <a:ext cx="5610597" cy="5940088"/>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Random Forest Regression is an ensemble learning technique based on the concept of combining multiple decision trees to improve the overall predictive performance and robustness of a regression model. It is an extension of the decision tree algorithm and belongs to the broader class of ensemble methods</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1857.60</a:t>
            </a:r>
          </a:p>
          <a:p>
            <a:r>
              <a:rPr lang="en-IN" sz="2000" b="1" dirty="0">
                <a:latin typeface="Colonna MT" panose="04020805060202030203" pitchFamily="82" charset="0"/>
              </a:rPr>
              <a:t>Mean Squared Error- </a:t>
            </a:r>
            <a:r>
              <a:rPr lang="en-IN" sz="1400" b="1" dirty="0">
                <a:latin typeface="Algerian" panose="04020705040A02060702" pitchFamily="82" charset="0"/>
              </a:rPr>
              <a:t>27394079</a:t>
            </a:r>
          </a:p>
          <a:p>
            <a:r>
              <a:rPr lang="en-IN" sz="2000" b="1" dirty="0">
                <a:latin typeface="Colonna MT" panose="04020805060202030203" pitchFamily="82" charset="0"/>
              </a:rPr>
              <a:t>R-Squared : </a:t>
            </a:r>
            <a:r>
              <a:rPr lang="en-IN" sz="1400" b="1" dirty="0">
                <a:latin typeface="Algerian" panose="04020705040A02060702" pitchFamily="82" charset="0"/>
              </a:rPr>
              <a:t>80.12%</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A relatively high R-squared value indicating a strong fit to the data. However, the substantial Mean Squared Error suggests the presence of instances with larger prediction errors</a:t>
            </a:r>
            <a:endParaRPr lang="en-IN" sz="2000" b="1" dirty="0">
              <a:latin typeface="Colonna MT" panose="04020805060202030203" pitchFamily="82" charset="0"/>
            </a:endParaRPr>
          </a:p>
        </p:txBody>
      </p:sp>
    </p:spTree>
    <p:extLst>
      <p:ext uri="{BB962C8B-B14F-4D97-AF65-F5344CB8AC3E}">
        <p14:creationId xmlns:p14="http://schemas.microsoft.com/office/powerpoint/2010/main" val="26916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76B2D6-D598-B7E3-D6EC-02B4D5DC758B}"/>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Gradient boosting regression</a:t>
            </a:r>
            <a:endParaRPr lang="en-IN" dirty="0"/>
          </a:p>
        </p:txBody>
      </p:sp>
      <p:pic>
        <p:nvPicPr>
          <p:cNvPr id="6" name="Picture 5">
            <a:extLst>
              <a:ext uri="{FF2B5EF4-FFF2-40B4-BE49-F238E27FC236}">
                <a16:creationId xmlns:a16="http://schemas.microsoft.com/office/drawing/2014/main" id="{616F73FB-AEC1-B364-3929-F9F5A585533C}"/>
              </a:ext>
            </a:extLst>
          </p:cNvPr>
          <p:cNvPicPr>
            <a:picLocks noChangeAspect="1"/>
          </p:cNvPicPr>
          <p:nvPr/>
        </p:nvPicPr>
        <p:blipFill>
          <a:blip r:embed="rId2"/>
          <a:stretch>
            <a:fillRect/>
          </a:stretch>
        </p:blipFill>
        <p:spPr>
          <a:xfrm>
            <a:off x="139523" y="1637555"/>
            <a:ext cx="5956477" cy="434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105FC6EE-28E1-BBCD-86B7-F00CC8262FCE}"/>
              </a:ext>
            </a:extLst>
          </p:cNvPr>
          <p:cNvSpPr txBox="1"/>
          <p:nvPr/>
        </p:nvSpPr>
        <p:spPr>
          <a:xfrm>
            <a:off x="6337563" y="751840"/>
            <a:ext cx="5610597" cy="5632311"/>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pPr algn="l"/>
            <a:r>
              <a:rPr lang="en-US" sz="2000" b="1" dirty="0">
                <a:latin typeface="Colonna MT" panose="04020805060202030203" pitchFamily="82" charset="0"/>
              </a:rPr>
              <a:t>Gradient Boosting regression builds a predictive model in a stage-wise fashion by combining the predictions of multiple weak learners, typically decision trees, to create a strong predictive model</a:t>
            </a:r>
          </a:p>
          <a:p>
            <a:pPr algn="l"/>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r>
              <a:rPr lang="en-IN" sz="2000" b="1" dirty="0">
                <a:latin typeface="Colonna MT" panose="04020805060202030203" pitchFamily="82" charset="0"/>
              </a:rPr>
              <a:t>Mean Absolute Error- </a:t>
            </a:r>
            <a:r>
              <a:rPr lang="en-IN" sz="1600" b="1" dirty="0">
                <a:latin typeface="Algerian" panose="04020705040A02060702" pitchFamily="82" charset="0"/>
              </a:rPr>
              <a:t>1934.037</a:t>
            </a:r>
          </a:p>
          <a:p>
            <a:r>
              <a:rPr lang="en-IN" sz="2000" b="1" dirty="0">
                <a:latin typeface="Colonna MT" panose="04020805060202030203" pitchFamily="82" charset="0"/>
              </a:rPr>
              <a:t>Mean Squared Error- </a:t>
            </a:r>
            <a:r>
              <a:rPr lang="en-IN" sz="1400" b="1" dirty="0">
                <a:latin typeface="Algerian" panose="04020705040A02060702" pitchFamily="82" charset="0"/>
              </a:rPr>
              <a:t>27962073</a:t>
            </a:r>
          </a:p>
          <a:p>
            <a:r>
              <a:rPr lang="en-IN" sz="2000" b="1" dirty="0">
                <a:latin typeface="Colonna MT" panose="04020805060202030203" pitchFamily="82" charset="0"/>
              </a:rPr>
              <a:t>R-Squared : </a:t>
            </a:r>
            <a:r>
              <a:rPr lang="en-IN" sz="1400" b="1" dirty="0">
                <a:latin typeface="Algerian" panose="04020705040A02060702" pitchFamily="82" charset="0"/>
              </a:rPr>
              <a:t>79.71%</a:t>
            </a:r>
          </a:p>
          <a:p>
            <a:endParaRPr lang="en-US" sz="2000" b="1" u="sng" dirty="0">
              <a:solidFill>
                <a:srgbClr val="E10313"/>
              </a:solidFill>
              <a:latin typeface="Algerian" panose="04020705040A02060702" pitchFamily="82" charset="0"/>
            </a:endParaRPr>
          </a:p>
          <a:p>
            <a:r>
              <a:rPr lang="en-US" sz="2000" b="1" u="sng" dirty="0">
                <a:solidFill>
                  <a:srgbClr val="E10313"/>
                </a:solidFill>
                <a:latin typeface="Algerian" panose="04020705040A02060702" pitchFamily="82" charset="0"/>
              </a:rPr>
              <a:t>Conclusion:</a:t>
            </a:r>
            <a:endParaRPr lang="en-US" sz="2000" b="1" u="sng" dirty="0">
              <a:solidFill>
                <a:srgbClr val="000000"/>
              </a:solidFill>
              <a:latin typeface="Colonna MT" panose="04020805060202030203" pitchFamily="82" charset="0"/>
            </a:endParaRPr>
          </a:p>
          <a:p>
            <a:r>
              <a:rPr lang="en-US" sz="2000" b="1" dirty="0">
                <a:solidFill>
                  <a:srgbClr val="000000"/>
                </a:solidFill>
                <a:latin typeface="Colonna MT" panose="04020805060202030203" pitchFamily="82" charset="0"/>
              </a:rPr>
              <a:t>This model provides reasonably accurate predictions, as suggested by the R-squared value. However, the relatively high Mean Absolute Error and large Mean Squared Error hint at potential challenges, possibly due to outliers or other factors influencing prediction accuracy</a:t>
            </a:r>
            <a:endParaRPr lang="en-IN" sz="2000" b="1" dirty="0">
              <a:latin typeface="Colonna MT" panose="04020805060202030203" pitchFamily="82" charset="0"/>
            </a:endParaRPr>
          </a:p>
        </p:txBody>
      </p:sp>
    </p:spTree>
    <p:extLst>
      <p:ext uri="{BB962C8B-B14F-4D97-AF65-F5344CB8AC3E}">
        <p14:creationId xmlns:p14="http://schemas.microsoft.com/office/powerpoint/2010/main" val="37726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3FBE8AF-6464-8031-EF53-91D3011C6A54}"/>
              </a:ext>
            </a:extLst>
          </p:cNvPr>
          <p:cNvGraphicFramePr/>
          <p:nvPr>
            <p:extLst>
              <p:ext uri="{D42A27DB-BD31-4B8C-83A1-F6EECF244321}">
                <p14:modId xmlns:p14="http://schemas.microsoft.com/office/powerpoint/2010/main" val="2887233648"/>
              </p:ext>
            </p:extLst>
          </p:nvPr>
        </p:nvGraphicFramePr>
        <p:xfrm>
          <a:off x="335280" y="711200"/>
          <a:ext cx="11724640" cy="542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CCA6D51-41FB-D3EF-281D-4E7A65204A48}"/>
              </a:ext>
            </a:extLst>
          </p:cNvPr>
          <p:cNvSpPr txBox="1"/>
          <p:nvPr/>
        </p:nvSpPr>
        <p:spPr>
          <a:xfrm>
            <a:off x="812800" y="257048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
        <p:nvSpPr>
          <p:cNvPr id="6" name="TextBox 5">
            <a:extLst>
              <a:ext uri="{FF2B5EF4-FFF2-40B4-BE49-F238E27FC236}">
                <a16:creationId xmlns:a16="http://schemas.microsoft.com/office/drawing/2014/main" id="{17E59712-804B-6FBC-878A-AB9F23AAF1FB}"/>
              </a:ext>
            </a:extLst>
          </p:cNvPr>
          <p:cNvSpPr txBox="1"/>
          <p:nvPr/>
        </p:nvSpPr>
        <p:spPr>
          <a:xfrm>
            <a:off x="1463040" y="4592320"/>
            <a:ext cx="3210560" cy="1747520"/>
          </a:xfrm>
          <a:prstGeom prst="rect">
            <a:avLst/>
          </a:prstGeom>
          <a:noFill/>
          <a:ln w="25400">
            <a:solidFill>
              <a:srgbClr val="C00000">
                <a:alpha val="95000"/>
              </a:srgbClr>
            </a:solidFill>
            <a:prstDash val="sysDash"/>
          </a:ln>
        </p:spPr>
        <p:txBody>
          <a:bodyPr wrap="square" rtlCol="0">
            <a:spAutoFit/>
          </a:bodyPr>
          <a:lstStyle/>
          <a:p>
            <a:endParaRPr lang="en-IN" dirty="0"/>
          </a:p>
        </p:txBody>
      </p:sp>
    </p:spTree>
    <p:extLst>
      <p:ext uri="{BB962C8B-B14F-4D97-AF65-F5344CB8AC3E}">
        <p14:creationId xmlns:p14="http://schemas.microsoft.com/office/powerpoint/2010/main" val="261241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Content Placeholder 8" descr="Close-up of a pen writing on a chart">
            <a:extLst>
              <a:ext uri="{FF2B5EF4-FFF2-40B4-BE49-F238E27FC236}">
                <a16:creationId xmlns:a16="http://schemas.microsoft.com/office/drawing/2014/main" id="{71B717C3-5B1C-54F0-B9E5-C140B527D9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46" y="1854517"/>
            <a:ext cx="5008194" cy="3660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rot lat="0" lon="20699976" rev="0"/>
            </a:camera>
            <a:lightRig rig="threePt" dir="t"/>
          </a:scene3d>
        </p:spPr>
      </p:pic>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246880" y="1029573"/>
            <a:ext cx="64719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1</a:t>
            </a: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INR.12,999/-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3397296045"/>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547</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10</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8</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4700</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64</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16</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16.36</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547</a:t>
                      </a:r>
                    </a:p>
                  </a:txBody>
                  <a:tcPr/>
                </a:tc>
                <a:extLst>
                  <a:ext uri="{0D108BD9-81ED-4DB2-BD59-A6C34878D82A}">
                    <a16:rowId xmlns:a16="http://schemas.microsoft.com/office/drawing/2014/main" val="72536109"/>
                  </a:ext>
                </a:extLst>
              </a:tr>
            </a:tbl>
          </a:graphicData>
        </a:graphic>
      </p:graphicFrame>
    </p:spTree>
    <p:extLst>
      <p:ext uri="{BB962C8B-B14F-4D97-AF65-F5344CB8AC3E}">
        <p14:creationId xmlns:p14="http://schemas.microsoft.com/office/powerpoint/2010/main" val="208877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D15338-70BE-138A-DCF5-0F990070F1D7}"/>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Price prediction using decision tree</a:t>
            </a:r>
            <a:endParaRPr lang="en-IN" dirty="0"/>
          </a:p>
        </p:txBody>
      </p:sp>
      <p:sp>
        <p:nvSpPr>
          <p:cNvPr id="11" name="TextBox 10">
            <a:extLst>
              <a:ext uri="{FF2B5EF4-FFF2-40B4-BE49-F238E27FC236}">
                <a16:creationId xmlns:a16="http://schemas.microsoft.com/office/drawing/2014/main" id="{8608A6C3-11B1-88A7-3D5D-B3584E27C56C}"/>
              </a:ext>
            </a:extLst>
          </p:cNvPr>
          <p:cNvSpPr txBox="1"/>
          <p:nvPr/>
        </p:nvSpPr>
        <p:spPr>
          <a:xfrm>
            <a:off x="4653280" y="1029573"/>
            <a:ext cx="6700520" cy="369332"/>
          </a:xfrm>
          <a:prstGeom prst="rect">
            <a:avLst/>
          </a:prstGeom>
          <a:noFill/>
        </p:spPr>
        <p:txBody>
          <a:bodyPr wrap="square" rtlCol="0">
            <a:spAutoFit/>
          </a:bodyPr>
          <a:lstStyle/>
          <a:p>
            <a:pPr algn="l"/>
            <a:r>
              <a:rPr lang="en-IN" b="1" dirty="0">
                <a:solidFill>
                  <a:srgbClr val="000000"/>
                </a:solidFill>
                <a:latin typeface="Colonna MT" panose="04020805060202030203" pitchFamily="82" charset="0"/>
              </a:rPr>
              <a:t>INPUT BASED ON FEATURE IMPORTANCE NEW_MOBILE_</a:t>
            </a:r>
            <a:r>
              <a:rPr lang="en-IN" b="1" dirty="0">
                <a:solidFill>
                  <a:srgbClr val="000000"/>
                </a:solidFill>
              </a:rPr>
              <a:t>2</a:t>
            </a:r>
            <a:endParaRPr lang="en-IN" b="1" i="0" dirty="0">
              <a:solidFill>
                <a:srgbClr val="000000"/>
              </a:solidFill>
              <a:effectLst/>
            </a:endParaRPr>
          </a:p>
        </p:txBody>
      </p:sp>
      <p:sp>
        <p:nvSpPr>
          <p:cNvPr id="12" name="Right Brace 11">
            <a:extLst>
              <a:ext uri="{FF2B5EF4-FFF2-40B4-BE49-F238E27FC236}">
                <a16:creationId xmlns:a16="http://schemas.microsoft.com/office/drawing/2014/main" id="{57DA6D01-E222-FA36-3A82-34E4E4574DD0}"/>
              </a:ext>
            </a:extLst>
          </p:cNvPr>
          <p:cNvSpPr/>
          <p:nvPr/>
        </p:nvSpPr>
        <p:spPr>
          <a:xfrm>
            <a:off x="9164320" y="2031999"/>
            <a:ext cx="518160" cy="3664585"/>
          </a:xfrm>
          <a:prstGeom prst="rightBrace">
            <a:avLst/>
          </a:prstGeom>
          <a:ln w="15875">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Star: 10 Points 12">
            <a:extLst>
              <a:ext uri="{FF2B5EF4-FFF2-40B4-BE49-F238E27FC236}">
                <a16:creationId xmlns:a16="http://schemas.microsoft.com/office/drawing/2014/main" id="{D3D0AE83-ED0D-1782-931D-0C8DA852B9AA}"/>
              </a:ext>
            </a:extLst>
          </p:cNvPr>
          <p:cNvSpPr/>
          <p:nvPr/>
        </p:nvSpPr>
        <p:spPr>
          <a:xfrm>
            <a:off x="9682480" y="2767369"/>
            <a:ext cx="2438400" cy="1642071"/>
          </a:xfrm>
          <a:prstGeom prst="star10">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Algerian" panose="04020705040A02060702" pitchFamily="82" charset="0"/>
              </a:rPr>
              <a:t>INR.80,999/-</a:t>
            </a:r>
          </a:p>
        </p:txBody>
      </p:sp>
      <p:graphicFrame>
        <p:nvGraphicFramePr>
          <p:cNvPr id="14" name="Table 13">
            <a:extLst>
              <a:ext uri="{FF2B5EF4-FFF2-40B4-BE49-F238E27FC236}">
                <a16:creationId xmlns:a16="http://schemas.microsoft.com/office/drawing/2014/main" id="{E1D0BA69-7DD3-2F9B-5241-A4DFF560E24B}"/>
              </a:ext>
            </a:extLst>
          </p:cNvPr>
          <p:cNvGraphicFramePr>
            <a:graphicFrameLocks noGrp="1"/>
          </p:cNvGraphicFramePr>
          <p:nvPr>
            <p:extLst>
              <p:ext uri="{D42A27DB-BD31-4B8C-83A1-F6EECF244321}">
                <p14:modId xmlns:p14="http://schemas.microsoft.com/office/powerpoint/2010/main" val="1086533860"/>
              </p:ext>
            </p:extLst>
          </p:nvPr>
        </p:nvGraphicFramePr>
        <p:xfrm>
          <a:off x="5445760" y="1398905"/>
          <a:ext cx="3637280" cy="4572000"/>
        </p:xfrm>
        <a:graphic>
          <a:graphicData uri="http://schemas.openxmlformats.org/drawingml/2006/table">
            <a:tbl>
              <a:tblPr firstRow="1" bandRow="1">
                <a:tableStyleId>{5940675A-B579-460E-94D1-54222C63F5DA}</a:tableStyleId>
              </a:tblPr>
              <a:tblGrid>
                <a:gridCol w="1818640">
                  <a:extLst>
                    <a:ext uri="{9D8B030D-6E8A-4147-A177-3AD203B41FA5}">
                      <a16:colId xmlns:a16="http://schemas.microsoft.com/office/drawing/2014/main" val="2784466365"/>
                    </a:ext>
                  </a:extLst>
                </a:gridCol>
                <a:gridCol w="1818640">
                  <a:extLst>
                    <a:ext uri="{9D8B030D-6E8A-4147-A177-3AD203B41FA5}">
                      <a16:colId xmlns:a16="http://schemas.microsoft.com/office/drawing/2014/main" val="1514951437"/>
                    </a:ext>
                  </a:extLst>
                </a:gridCol>
              </a:tblGrid>
              <a:tr h="455835">
                <a:tc>
                  <a:txBody>
                    <a:bodyPr/>
                    <a:lstStyle/>
                    <a:p>
                      <a:pPr algn="ctr"/>
                      <a:r>
                        <a:rPr lang="en-IN" b="1" dirty="0">
                          <a:solidFill>
                            <a:schemeClr val="bg1"/>
                          </a:solidFill>
                          <a:latin typeface="Colonna MT" panose="04020805060202030203" pitchFamily="82" charset="0"/>
                        </a:rPr>
                        <a:t>FEATURE</a:t>
                      </a:r>
                    </a:p>
                  </a:txBody>
                  <a:tcPr>
                    <a:solidFill>
                      <a:schemeClr val="accent1">
                        <a:lumMod val="75000"/>
                      </a:schemeClr>
                    </a:solidFill>
                  </a:tcPr>
                </a:tc>
                <a:tc>
                  <a:txBody>
                    <a:bodyPr/>
                    <a:lstStyle/>
                    <a:p>
                      <a:pPr algn="ctr"/>
                      <a:r>
                        <a:rPr lang="en-IN" b="1" dirty="0">
                          <a:solidFill>
                            <a:schemeClr val="bg1"/>
                          </a:solidFill>
                          <a:latin typeface="Colonna MT" panose="04020805060202030203" pitchFamily="82" charset="0"/>
                        </a:rPr>
                        <a:t>ASSUMPTION VALUES</a:t>
                      </a:r>
                    </a:p>
                  </a:txBody>
                  <a:tcPr>
                    <a:solidFill>
                      <a:schemeClr val="accent1">
                        <a:lumMod val="75000"/>
                      </a:schemeClr>
                    </a:solidFill>
                  </a:tcPr>
                </a:tc>
                <a:extLst>
                  <a:ext uri="{0D108BD9-81ED-4DB2-BD59-A6C34878D82A}">
                    <a16:rowId xmlns:a16="http://schemas.microsoft.com/office/drawing/2014/main" val="1247785362"/>
                  </a:ext>
                </a:extLst>
              </a:tr>
              <a:tr h="260477">
                <a:tc>
                  <a:txBody>
                    <a:bodyPr/>
                    <a:lstStyle/>
                    <a:p>
                      <a:pPr algn="ctr"/>
                      <a:r>
                        <a:rPr lang="en-IN" b="1" dirty="0">
                          <a:latin typeface="Colonna MT" panose="04020805060202030203" pitchFamily="82" charset="0"/>
                        </a:rPr>
                        <a:t>MODEL</a:t>
                      </a:r>
                    </a:p>
                  </a:txBody>
                  <a:tcPr/>
                </a:tc>
                <a:tc>
                  <a:txBody>
                    <a:bodyPr/>
                    <a:lstStyle/>
                    <a:p>
                      <a:pPr algn="ctr"/>
                      <a:r>
                        <a:rPr lang="en-IN" b="1" dirty="0">
                          <a:latin typeface="+mn-lt"/>
                        </a:rPr>
                        <a:t>621</a:t>
                      </a:r>
                    </a:p>
                  </a:txBody>
                  <a:tcPr/>
                </a:tc>
                <a:extLst>
                  <a:ext uri="{0D108BD9-81ED-4DB2-BD59-A6C34878D82A}">
                    <a16:rowId xmlns:a16="http://schemas.microsoft.com/office/drawing/2014/main" val="1720126973"/>
                  </a:ext>
                </a:extLst>
              </a:tr>
              <a:tr h="260477">
                <a:tc>
                  <a:txBody>
                    <a:bodyPr/>
                    <a:lstStyle/>
                    <a:p>
                      <a:pPr algn="ctr"/>
                      <a:r>
                        <a:rPr lang="en-IN" b="1" dirty="0">
                          <a:latin typeface="Colonna MT" panose="04020805060202030203" pitchFamily="82" charset="0"/>
                        </a:rPr>
                        <a:t>COLOUR</a:t>
                      </a:r>
                    </a:p>
                  </a:txBody>
                  <a:tcPr/>
                </a:tc>
                <a:tc>
                  <a:txBody>
                    <a:bodyPr/>
                    <a:lstStyle/>
                    <a:p>
                      <a:pPr algn="ctr"/>
                      <a:r>
                        <a:rPr lang="en-IN" b="1" dirty="0">
                          <a:latin typeface="+mn-lt"/>
                        </a:rPr>
                        <a:t>2</a:t>
                      </a:r>
                    </a:p>
                  </a:txBody>
                  <a:tcPr/>
                </a:tc>
                <a:extLst>
                  <a:ext uri="{0D108BD9-81ED-4DB2-BD59-A6C34878D82A}">
                    <a16:rowId xmlns:a16="http://schemas.microsoft.com/office/drawing/2014/main" val="1715757623"/>
                  </a:ext>
                </a:extLst>
              </a:tr>
              <a:tr h="260477">
                <a:tc>
                  <a:txBody>
                    <a:bodyPr/>
                    <a:lstStyle/>
                    <a:p>
                      <a:pPr algn="ctr"/>
                      <a:r>
                        <a:rPr lang="en-IN" b="1" dirty="0">
                          <a:latin typeface="Colonna MT" panose="04020805060202030203" pitchFamily="82" charset="0"/>
                        </a:rPr>
                        <a:t>MEMORY</a:t>
                      </a:r>
                    </a:p>
                  </a:txBody>
                  <a:tcPr/>
                </a:tc>
                <a:tc>
                  <a:txBody>
                    <a:bodyPr/>
                    <a:lstStyle/>
                    <a:p>
                      <a:pPr algn="ctr"/>
                      <a:r>
                        <a:rPr lang="en-IN" b="1" dirty="0">
                          <a:latin typeface="+mn-lt"/>
                        </a:rPr>
                        <a:t>128</a:t>
                      </a:r>
                    </a:p>
                  </a:txBody>
                  <a:tcPr/>
                </a:tc>
                <a:extLst>
                  <a:ext uri="{0D108BD9-81ED-4DB2-BD59-A6C34878D82A}">
                    <a16:rowId xmlns:a16="http://schemas.microsoft.com/office/drawing/2014/main" val="1440281787"/>
                  </a:ext>
                </a:extLst>
              </a:tr>
              <a:tr h="260477">
                <a:tc>
                  <a:txBody>
                    <a:bodyPr/>
                    <a:lstStyle/>
                    <a:p>
                      <a:pPr algn="ctr"/>
                      <a:r>
                        <a:rPr lang="en-IN" b="1" dirty="0">
                          <a:latin typeface="Colonna MT" panose="04020805060202030203" pitchFamily="82" charset="0"/>
                        </a:rPr>
                        <a:t>RAM</a:t>
                      </a:r>
                    </a:p>
                  </a:txBody>
                  <a:tcPr/>
                </a:tc>
                <a:tc>
                  <a:txBody>
                    <a:bodyPr/>
                    <a:lstStyle/>
                    <a:p>
                      <a:pPr algn="ctr"/>
                      <a:r>
                        <a:rPr lang="en-IN" b="1" dirty="0">
                          <a:latin typeface="+mn-lt"/>
                        </a:rPr>
                        <a:t>4</a:t>
                      </a:r>
                    </a:p>
                  </a:txBody>
                  <a:tcPr/>
                </a:tc>
                <a:extLst>
                  <a:ext uri="{0D108BD9-81ED-4DB2-BD59-A6C34878D82A}">
                    <a16:rowId xmlns:a16="http://schemas.microsoft.com/office/drawing/2014/main" val="2230957043"/>
                  </a:ext>
                </a:extLst>
              </a:tr>
              <a:tr h="260477">
                <a:tc>
                  <a:txBody>
                    <a:bodyPr/>
                    <a:lstStyle/>
                    <a:p>
                      <a:pPr algn="ctr"/>
                      <a:r>
                        <a:rPr lang="en-IN" b="1" dirty="0">
                          <a:latin typeface="Colonna MT" panose="04020805060202030203" pitchFamily="82" charset="0"/>
                        </a:rPr>
                        <a:t>BATTERY</a:t>
                      </a:r>
                    </a:p>
                  </a:txBody>
                  <a:tcPr/>
                </a:tc>
                <a:tc>
                  <a:txBody>
                    <a:bodyPr/>
                    <a:lstStyle/>
                    <a:p>
                      <a:pPr algn="ctr"/>
                      <a:r>
                        <a:rPr lang="en-IN" b="1" dirty="0">
                          <a:latin typeface="+mn-lt"/>
                        </a:rPr>
                        <a:t>4323</a:t>
                      </a:r>
                    </a:p>
                  </a:txBody>
                  <a:tcPr/>
                </a:tc>
                <a:extLst>
                  <a:ext uri="{0D108BD9-81ED-4DB2-BD59-A6C34878D82A}">
                    <a16:rowId xmlns:a16="http://schemas.microsoft.com/office/drawing/2014/main" val="4088821855"/>
                  </a:ext>
                </a:extLst>
              </a:tr>
              <a:tr h="260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latin typeface="Colonna MT" panose="04020805060202030203" pitchFamily="82" charset="0"/>
                        </a:rPr>
                        <a:t>REAR CAMERA</a:t>
                      </a:r>
                    </a:p>
                  </a:txBody>
                  <a:tcPr/>
                </a:tc>
                <a:tc>
                  <a:txBody>
                    <a:bodyPr/>
                    <a:lstStyle/>
                    <a:p>
                      <a:pPr algn="ctr"/>
                      <a:r>
                        <a:rPr lang="en-IN" b="1" dirty="0">
                          <a:latin typeface="+mn-lt"/>
                        </a:rPr>
                        <a:t>12</a:t>
                      </a:r>
                    </a:p>
                  </a:txBody>
                  <a:tcPr/>
                </a:tc>
                <a:extLst>
                  <a:ext uri="{0D108BD9-81ED-4DB2-BD59-A6C34878D82A}">
                    <a16:rowId xmlns:a16="http://schemas.microsoft.com/office/drawing/2014/main" val="1522514661"/>
                  </a:ext>
                </a:extLst>
              </a:tr>
              <a:tr h="292510">
                <a:tc>
                  <a:txBody>
                    <a:bodyPr/>
                    <a:lstStyle/>
                    <a:p>
                      <a:pPr algn="ctr"/>
                      <a:r>
                        <a:rPr lang="en-IN" b="1" dirty="0">
                          <a:latin typeface="Colonna MT" panose="04020805060202030203" pitchFamily="82" charset="0"/>
                        </a:rPr>
                        <a:t>FRONT CAMERA</a:t>
                      </a:r>
                    </a:p>
                  </a:txBody>
                  <a:tcPr/>
                </a:tc>
                <a:tc>
                  <a:txBody>
                    <a:bodyPr/>
                    <a:lstStyle/>
                    <a:p>
                      <a:pPr algn="ctr"/>
                      <a:r>
                        <a:rPr lang="en-IN" b="1" dirty="0">
                          <a:latin typeface="+mn-lt"/>
                        </a:rPr>
                        <a:t>12</a:t>
                      </a:r>
                    </a:p>
                  </a:txBody>
                  <a:tcPr/>
                </a:tc>
                <a:extLst>
                  <a:ext uri="{0D108BD9-81ED-4DB2-BD59-A6C34878D82A}">
                    <a16:rowId xmlns:a16="http://schemas.microsoft.com/office/drawing/2014/main" val="1872523832"/>
                  </a:ext>
                </a:extLst>
              </a:tr>
              <a:tr h="260477">
                <a:tc>
                  <a:txBody>
                    <a:bodyPr/>
                    <a:lstStyle/>
                    <a:p>
                      <a:pPr algn="ctr"/>
                      <a:r>
                        <a:rPr lang="en-IN" b="1" dirty="0">
                          <a:latin typeface="Colonna MT" panose="04020805060202030203" pitchFamily="82" charset="0"/>
                        </a:rPr>
                        <a:t>AI KENS</a:t>
                      </a:r>
                    </a:p>
                  </a:txBody>
                  <a:tcPr/>
                </a:tc>
                <a:tc>
                  <a:txBody>
                    <a:bodyPr/>
                    <a:lstStyle/>
                    <a:p>
                      <a:pPr algn="ctr"/>
                      <a:r>
                        <a:rPr lang="en-IN" b="1" dirty="0">
                          <a:latin typeface="+mn-lt"/>
                        </a:rPr>
                        <a:t>0</a:t>
                      </a:r>
                    </a:p>
                  </a:txBody>
                  <a:tcPr/>
                </a:tc>
                <a:extLst>
                  <a:ext uri="{0D108BD9-81ED-4DB2-BD59-A6C34878D82A}">
                    <a16:rowId xmlns:a16="http://schemas.microsoft.com/office/drawing/2014/main" val="502652899"/>
                  </a:ext>
                </a:extLst>
              </a:tr>
              <a:tr h="292510">
                <a:tc>
                  <a:txBody>
                    <a:bodyPr/>
                    <a:lstStyle/>
                    <a:p>
                      <a:pPr algn="ctr"/>
                      <a:r>
                        <a:rPr lang="en-IN" b="1" dirty="0">
                          <a:latin typeface="Colonna MT" panose="04020805060202030203" pitchFamily="82" charset="0"/>
                        </a:rPr>
                        <a:t>MOBILE HEIGHT</a:t>
                      </a:r>
                    </a:p>
                  </a:txBody>
                  <a:tcPr/>
                </a:tc>
                <a:tc>
                  <a:txBody>
                    <a:bodyPr/>
                    <a:lstStyle/>
                    <a:p>
                      <a:pPr algn="ctr"/>
                      <a:r>
                        <a:rPr lang="en-IN" b="1" dirty="0">
                          <a:latin typeface="+mn-lt"/>
                        </a:rPr>
                        <a:t>17.02</a:t>
                      </a:r>
                    </a:p>
                  </a:txBody>
                  <a:tcPr/>
                </a:tc>
                <a:extLst>
                  <a:ext uri="{0D108BD9-81ED-4DB2-BD59-A6C34878D82A}">
                    <a16:rowId xmlns:a16="http://schemas.microsoft.com/office/drawing/2014/main" val="1409890150"/>
                  </a:ext>
                </a:extLst>
              </a:tr>
              <a:tr h="260477">
                <a:tc>
                  <a:txBody>
                    <a:bodyPr/>
                    <a:lstStyle/>
                    <a:p>
                      <a:pPr algn="ctr"/>
                      <a:r>
                        <a:rPr lang="en-IN" b="1" dirty="0">
                          <a:latin typeface="Colonna MT" panose="04020805060202030203" pitchFamily="82" charset="0"/>
                        </a:rPr>
                        <a:t>PROCESSOR</a:t>
                      </a:r>
                    </a:p>
                  </a:txBody>
                  <a:tcPr/>
                </a:tc>
                <a:tc>
                  <a:txBody>
                    <a:bodyPr/>
                    <a:lstStyle/>
                    <a:p>
                      <a:pPr algn="ctr"/>
                      <a:r>
                        <a:rPr lang="en-IN" b="1" dirty="0">
                          <a:latin typeface="+mn-lt"/>
                        </a:rPr>
                        <a:t>621</a:t>
                      </a:r>
                    </a:p>
                  </a:txBody>
                  <a:tcPr/>
                </a:tc>
                <a:extLst>
                  <a:ext uri="{0D108BD9-81ED-4DB2-BD59-A6C34878D82A}">
                    <a16:rowId xmlns:a16="http://schemas.microsoft.com/office/drawing/2014/main" val="72536109"/>
                  </a:ext>
                </a:extLst>
              </a:tr>
            </a:tbl>
          </a:graphicData>
        </a:graphic>
      </p:graphicFrame>
      <p:pic>
        <p:nvPicPr>
          <p:cNvPr id="5" name="Content Placeholder 4">
            <a:extLst>
              <a:ext uri="{FF2B5EF4-FFF2-40B4-BE49-F238E27FC236}">
                <a16:creationId xmlns:a16="http://schemas.microsoft.com/office/drawing/2014/main" id="{D78B5C42-0072-C1EB-308B-0D974E16BF8B}"/>
              </a:ext>
            </a:extLst>
          </p:cNvPr>
          <p:cNvPicPr>
            <a:picLocks noGrp="1" noChangeAspect="1"/>
          </p:cNvPicPr>
          <p:nvPr>
            <p:ph idx="1"/>
          </p:nvPr>
        </p:nvPicPr>
        <p:blipFill>
          <a:blip r:embed="rId2"/>
          <a:stretch>
            <a:fillRect/>
          </a:stretch>
        </p:blipFill>
        <p:spPr>
          <a:xfrm>
            <a:off x="165398" y="1512861"/>
            <a:ext cx="5092402" cy="4458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714754" lon="20345225" rev="514365"/>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135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D7A027-572C-29FB-8039-4C089FF176A6}"/>
              </a:ext>
            </a:extLst>
          </p:cNvPr>
          <p:cNvPicPr>
            <a:picLocks noChangeAspect="1"/>
          </p:cNvPicPr>
          <p:nvPr/>
        </p:nvPicPr>
        <p:blipFill>
          <a:blip r:embed="rId2"/>
          <a:stretch>
            <a:fillRect/>
          </a:stretch>
        </p:blipFill>
        <p:spPr>
          <a:xfrm>
            <a:off x="3078480" y="81279"/>
            <a:ext cx="6156960" cy="6789893"/>
          </a:xfrm>
          <a:prstGeom prst="rect">
            <a:avLst/>
          </a:prstGeom>
        </p:spPr>
      </p:pic>
    </p:spTree>
    <p:extLst>
      <p:ext uri="{BB962C8B-B14F-4D97-AF65-F5344CB8AC3E}">
        <p14:creationId xmlns:p14="http://schemas.microsoft.com/office/powerpoint/2010/main" val="427987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376284" y="344805"/>
            <a:ext cx="10515600" cy="793115"/>
          </a:xfrm>
        </p:spPr>
        <p:txBody>
          <a:bodyPr>
            <a:normAutofit/>
          </a:bodyPr>
          <a:lstStyle/>
          <a:p>
            <a:r>
              <a:rPr lang="en-IN" sz="4000" b="1" dirty="0">
                <a:solidFill>
                  <a:schemeClr val="accent2">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634084" y="1737360"/>
            <a:ext cx="6456316" cy="3789680"/>
          </a:xfrm>
          <a:noFill/>
        </p:spPr>
        <p:txBody>
          <a:bodyPr>
            <a:normAutofit fontScale="85000" lnSpcReduction="20000"/>
          </a:bodyPr>
          <a:lstStyle/>
          <a:p>
            <a:pPr marL="0" indent="0">
              <a:buNone/>
            </a:pPr>
            <a:r>
              <a:rPr lang="en-US" sz="4800" b="1" dirty="0">
                <a:latin typeface="Century Schoolbook" panose="02040604050505020304" pitchFamily="18" charset="0"/>
              </a:rPr>
              <a:t>In a rapidly evolving mobile market, consumers want accurate pricing information, and businesses need to set competitive prices to stay ahead.</a:t>
            </a:r>
            <a:endParaRPr lang="en-IN" sz="4800" b="1" dirty="0">
              <a:latin typeface="Century Schoolbook" panose="02040604050505020304" pitchFamily="18" charset="0"/>
            </a:endParaRPr>
          </a:p>
        </p:txBody>
      </p:sp>
      <p:pic>
        <p:nvPicPr>
          <p:cNvPr id="8196" name="Picture 4" descr="How To Implement A Competitive Pricing Strategy That Is Hard To Beat ...">
            <a:extLst>
              <a:ext uri="{FF2B5EF4-FFF2-40B4-BE49-F238E27FC236}">
                <a16:creationId xmlns:a16="http://schemas.microsoft.com/office/drawing/2014/main" id="{3CC90ECE-C8A0-80D5-DCD1-05E20EE77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94" y="1737360"/>
            <a:ext cx="5378890" cy="358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7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p:txBody>
          <a:bodyPr>
            <a:normAutofit/>
          </a:bodyPr>
          <a:lstStyle/>
          <a:p>
            <a:r>
              <a:rPr lang="en-IN" sz="4000" b="1" dirty="0">
                <a:solidFill>
                  <a:schemeClr val="accent2">
                    <a:lumMod val="75000"/>
                  </a:schemeClr>
                </a:solidFill>
                <a:latin typeface="Algerian" panose="04020705040A02060702" pitchFamily="82" charset="0"/>
              </a:rPr>
              <a:t>Why Mobile Price Prediction?</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506720" y="2016760"/>
            <a:ext cx="5948680" cy="2824480"/>
          </a:xfrm>
          <a:noFill/>
        </p:spPr>
        <p:txBody>
          <a:bodyPr>
            <a:normAutofit fontScale="62500" lnSpcReduction="20000"/>
          </a:bodyPr>
          <a:lstStyle/>
          <a:p>
            <a:pPr marL="0" indent="0">
              <a:buNone/>
            </a:pPr>
            <a:r>
              <a:rPr lang="en-US" sz="4800" b="1" dirty="0">
                <a:latin typeface="Century Schoolbook" panose="02040604050505020304" pitchFamily="18" charset="0"/>
              </a:rPr>
              <a:t>Manual price prediction is time-consuming and prone to errors. Machine learning provides a systematic and efficient way to analyze vast amounts of data for accurate predictions.</a:t>
            </a:r>
            <a:endParaRPr lang="en-IN" sz="4800" b="1" dirty="0">
              <a:latin typeface="Century Schoolbook" panose="02040604050505020304" pitchFamily="18" charset="0"/>
            </a:endParaRPr>
          </a:p>
        </p:txBody>
      </p:sp>
      <p:pic>
        <p:nvPicPr>
          <p:cNvPr id="5" name="Picture 4">
            <a:extLst>
              <a:ext uri="{FF2B5EF4-FFF2-40B4-BE49-F238E27FC236}">
                <a16:creationId xmlns:a16="http://schemas.microsoft.com/office/drawing/2014/main" id="{ACCAB445-4F85-29B0-4E91-F0BDCA030773}"/>
              </a:ext>
            </a:extLst>
          </p:cNvPr>
          <p:cNvPicPr>
            <a:picLocks noChangeAspect="1"/>
          </p:cNvPicPr>
          <p:nvPr/>
        </p:nvPicPr>
        <p:blipFill>
          <a:blip r:embed="rId2">
            <a:duotone>
              <a:schemeClr val="accent5">
                <a:shade val="45000"/>
                <a:satMod val="135000"/>
              </a:schemeClr>
              <a:prstClr val="white"/>
            </a:duotone>
          </a:blip>
          <a:stretch>
            <a:fillRect/>
          </a:stretch>
        </p:blipFill>
        <p:spPr>
          <a:xfrm>
            <a:off x="838200" y="1690688"/>
            <a:ext cx="4418344" cy="4395152"/>
          </a:xfrm>
          <a:prstGeom prst="rect">
            <a:avLst/>
          </a:prstGeom>
        </p:spPr>
      </p:pic>
    </p:spTree>
    <p:extLst>
      <p:ext uri="{BB962C8B-B14F-4D97-AF65-F5344CB8AC3E}">
        <p14:creationId xmlns:p14="http://schemas.microsoft.com/office/powerpoint/2010/main" val="3754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1CE4-6961-E383-8E3C-7FA6441CE6BB}"/>
              </a:ext>
            </a:extLst>
          </p:cNvPr>
          <p:cNvSpPr>
            <a:spLocks noGrp="1"/>
          </p:cNvSpPr>
          <p:nvPr>
            <p:ph type="title"/>
          </p:nvPr>
        </p:nvSpPr>
        <p:spPr>
          <a:xfrm>
            <a:off x="286287" y="231298"/>
            <a:ext cx="10515600" cy="1325563"/>
          </a:xfrm>
        </p:spPr>
        <p:txBody>
          <a:bodyPr>
            <a:normAutofit/>
          </a:bodyPr>
          <a:lstStyle/>
          <a:p>
            <a:r>
              <a:rPr lang="en-IN" sz="4000" b="1" dirty="0">
                <a:solidFill>
                  <a:schemeClr val="accent2">
                    <a:lumMod val="75000"/>
                  </a:schemeClr>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4A195C4C-CD26-01D3-690B-4B51D59473E9}"/>
              </a:ext>
            </a:extLst>
          </p:cNvPr>
          <p:cNvSpPr>
            <a:spLocks noGrp="1"/>
          </p:cNvSpPr>
          <p:nvPr>
            <p:ph idx="1"/>
          </p:nvPr>
        </p:nvSpPr>
        <p:spPr>
          <a:xfrm>
            <a:off x="5364480" y="1769904"/>
            <a:ext cx="5989320" cy="4305776"/>
          </a:xfrm>
          <a:noFill/>
        </p:spPr>
        <p:txBody>
          <a:bodyPr>
            <a:normAutofit fontScale="70000" lnSpcReduction="20000"/>
          </a:bodyPr>
          <a:lstStyle/>
          <a:p>
            <a:r>
              <a:rPr lang="en-US" b="1" dirty="0">
                <a:latin typeface="Century Schoolbook" panose="02040604050505020304" pitchFamily="18" charset="0"/>
              </a:rPr>
              <a:t>Our objective is to demonstrate the impactful utilization of machine learning algorithms in predicting mobile phone prices accurately. This initiative aims to benefit both consumers and businesses alike.</a:t>
            </a:r>
          </a:p>
          <a:p>
            <a:pPr marL="0" indent="0">
              <a:buNone/>
            </a:pPr>
            <a:endParaRPr lang="en-US" sz="1100" b="1" dirty="0">
              <a:latin typeface="Century Schoolbook" panose="02040604050505020304" pitchFamily="18" charset="0"/>
            </a:endParaRPr>
          </a:p>
          <a:p>
            <a:r>
              <a:rPr lang="en-US" b="1" dirty="0">
                <a:latin typeface="Century Schoolbook" panose="02040604050505020304" pitchFamily="18" charset="0"/>
              </a:rPr>
              <a:t>We aim to construct a robust predictive model capable of precisely estimating the price of a mobile phone by analyzing its features. To achieve this, we will conduct a thorough feature extraction analysis to identify and leverage the most influential features in the prediction process.</a:t>
            </a:r>
          </a:p>
          <a:p>
            <a:pPr marL="0" indent="0">
              <a:buNone/>
            </a:pPr>
            <a:endParaRPr lang="en-US" b="1" dirty="0">
              <a:latin typeface="Century Schoolbook" panose="02040604050505020304" pitchFamily="18" charset="0"/>
            </a:endParaRPr>
          </a:p>
          <a:p>
            <a:r>
              <a:rPr lang="en-US" b="1" dirty="0">
                <a:latin typeface="Century Schoolbook" panose="02040604050505020304" pitchFamily="18" charset="0"/>
              </a:rPr>
              <a:t>Primary goal is to develop a predictive model for mobile phone prices.</a:t>
            </a:r>
          </a:p>
          <a:p>
            <a:endParaRPr lang="en-IN" b="1" dirty="0">
              <a:latin typeface="Century Schoolbook" panose="02040604050505020304" pitchFamily="18" charset="0"/>
            </a:endParaRPr>
          </a:p>
        </p:txBody>
      </p:sp>
      <p:pic>
        <p:nvPicPr>
          <p:cNvPr id="5" name="Picture 4">
            <a:extLst>
              <a:ext uri="{FF2B5EF4-FFF2-40B4-BE49-F238E27FC236}">
                <a16:creationId xmlns:a16="http://schemas.microsoft.com/office/drawing/2014/main" id="{8B28E66B-8D23-BB73-A717-8D361E5FEFF9}"/>
              </a:ext>
            </a:extLst>
          </p:cNvPr>
          <p:cNvPicPr>
            <a:picLocks noChangeAspect="1"/>
          </p:cNvPicPr>
          <p:nvPr/>
        </p:nvPicPr>
        <p:blipFill>
          <a:blip r:embed="rId2"/>
          <a:stretch>
            <a:fillRect/>
          </a:stretch>
        </p:blipFill>
        <p:spPr>
          <a:xfrm>
            <a:off x="286287" y="1769904"/>
            <a:ext cx="5111498" cy="4194016"/>
          </a:xfrm>
          <a:prstGeom prst="rect">
            <a:avLst/>
          </a:prstGeom>
        </p:spPr>
      </p:pic>
    </p:spTree>
    <p:extLst>
      <p:ext uri="{BB962C8B-B14F-4D97-AF65-F5344CB8AC3E}">
        <p14:creationId xmlns:p14="http://schemas.microsoft.com/office/powerpoint/2010/main" val="238582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A210-A6DE-2328-52EB-50DB88A4041E}"/>
              </a:ext>
            </a:extLst>
          </p:cNvPr>
          <p:cNvSpPr>
            <a:spLocks noGrp="1"/>
          </p:cNvSpPr>
          <p:nvPr>
            <p:ph type="title"/>
          </p:nvPr>
        </p:nvSpPr>
        <p:spPr>
          <a:xfrm>
            <a:off x="228600" y="337136"/>
            <a:ext cx="10515600" cy="569595"/>
          </a:xfrm>
        </p:spPr>
        <p:txBody>
          <a:bodyPr>
            <a:noAutofit/>
          </a:bodyPr>
          <a:lstStyle/>
          <a:p>
            <a:r>
              <a:rPr lang="en-IN" sz="6000" b="1" dirty="0">
                <a:solidFill>
                  <a:schemeClr val="accent2">
                    <a:lumMod val="75000"/>
                  </a:schemeClr>
                </a:solidFill>
                <a:latin typeface="Algerian" panose="04020705040A02060702" pitchFamily="82" charset="0"/>
              </a:rPr>
              <a:t>Process</a:t>
            </a:r>
          </a:p>
        </p:txBody>
      </p:sp>
      <p:grpSp>
        <p:nvGrpSpPr>
          <p:cNvPr id="9" name="Group 8">
            <a:extLst>
              <a:ext uri="{FF2B5EF4-FFF2-40B4-BE49-F238E27FC236}">
                <a16:creationId xmlns:a16="http://schemas.microsoft.com/office/drawing/2014/main" id="{FD6B7B3A-017D-088D-9537-0F5A78161802}"/>
              </a:ext>
            </a:extLst>
          </p:cNvPr>
          <p:cNvGrpSpPr/>
          <p:nvPr/>
        </p:nvGrpSpPr>
        <p:grpSpPr>
          <a:xfrm>
            <a:off x="4014438" y="436242"/>
            <a:ext cx="4490720" cy="894906"/>
            <a:chOff x="7314714" y="4619967"/>
            <a:chExt cx="2080381" cy="1386921"/>
          </a:xfrm>
          <a:solidFill>
            <a:schemeClr val="accent2"/>
          </a:solidFill>
        </p:grpSpPr>
        <p:sp>
          <p:nvSpPr>
            <p:cNvPr id="10" name="Rectangle: Rounded Corners 9">
              <a:extLst>
                <a:ext uri="{FF2B5EF4-FFF2-40B4-BE49-F238E27FC236}">
                  <a16:creationId xmlns:a16="http://schemas.microsoft.com/office/drawing/2014/main" id="{BF48D2D7-E9FC-67A8-06D9-6C1B8A6AB405}"/>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0F2546DD-EA60-0796-790A-59F7E18D8C81}"/>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Pre Processing &amp; Data Cleaning</a:t>
              </a:r>
            </a:p>
          </p:txBody>
        </p:sp>
      </p:grpSp>
      <p:grpSp>
        <p:nvGrpSpPr>
          <p:cNvPr id="12" name="Group 11">
            <a:extLst>
              <a:ext uri="{FF2B5EF4-FFF2-40B4-BE49-F238E27FC236}">
                <a16:creationId xmlns:a16="http://schemas.microsoft.com/office/drawing/2014/main" id="{D0C646BD-CCCE-AA21-F072-C6A7446CB7BC}"/>
              </a:ext>
            </a:extLst>
          </p:cNvPr>
          <p:cNvGrpSpPr/>
          <p:nvPr/>
        </p:nvGrpSpPr>
        <p:grpSpPr>
          <a:xfrm>
            <a:off x="7371699" y="3051256"/>
            <a:ext cx="2665790" cy="558478"/>
            <a:chOff x="7314714" y="4619967"/>
            <a:chExt cx="2080381" cy="1386921"/>
          </a:xfrm>
          <a:solidFill>
            <a:schemeClr val="tx1">
              <a:lumMod val="75000"/>
              <a:lumOff val="25000"/>
            </a:schemeClr>
          </a:solidFill>
        </p:grpSpPr>
        <p:sp>
          <p:nvSpPr>
            <p:cNvPr id="13" name="Rectangle: Rounded Corners 12">
              <a:extLst>
                <a:ext uri="{FF2B5EF4-FFF2-40B4-BE49-F238E27FC236}">
                  <a16:creationId xmlns:a16="http://schemas.microsoft.com/office/drawing/2014/main" id="{80F5323B-AE33-7165-BF1C-57C44F39BCA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17B0CFFF-5C86-55C1-A22F-701A04080CF4}"/>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Test Data</a:t>
              </a:r>
            </a:p>
          </p:txBody>
        </p:sp>
      </p:grpSp>
      <p:grpSp>
        <p:nvGrpSpPr>
          <p:cNvPr id="15" name="Group 14">
            <a:extLst>
              <a:ext uri="{FF2B5EF4-FFF2-40B4-BE49-F238E27FC236}">
                <a16:creationId xmlns:a16="http://schemas.microsoft.com/office/drawing/2014/main" id="{C24256B7-033A-C157-8310-C6CFDB928719}"/>
              </a:ext>
            </a:extLst>
          </p:cNvPr>
          <p:cNvGrpSpPr/>
          <p:nvPr/>
        </p:nvGrpSpPr>
        <p:grpSpPr>
          <a:xfrm>
            <a:off x="2385665" y="3086876"/>
            <a:ext cx="2665790" cy="569596"/>
            <a:chOff x="7314714" y="4619967"/>
            <a:chExt cx="2080381" cy="1386921"/>
          </a:xfrm>
          <a:solidFill>
            <a:schemeClr val="bg2">
              <a:lumMod val="25000"/>
            </a:schemeClr>
          </a:solidFill>
        </p:grpSpPr>
        <p:sp>
          <p:nvSpPr>
            <p:cNvPr id="16" name="Rectangle: Rounded Corners 15">
              <a:extLst>
                <a:ext uri="{FF2B5EF4-FFF2-40B4-BE49-F238E27FC236}">
                  <a16:creationId xmlns:a16="http://schemas.microsoft.com/office/drawing/2014/main" id="{2A9C6EBC-7F4E-007E-DB27-443AA6BF9A67}"/>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7FD94F28-898F-06CB-7A90-FF1F8AAEA6C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Train Data</a:t>
              </a:r>
            </a:p>
          </p:txBody>
        </p:sp>
      </p:grpSp>
      <p:grpSp>
        <p:nvGrpSpPr>
          <p:cNvPr id="18" name="Group 17">
            <a:extLst>
              <a:ext uri="{FF2B5EF4-FFF2-40B4-BE49-F238E27FC236}">
                <a16:creationId xmlns:a16="http://schemas.microsoft.com/office/drawing/2014/main" id="{EEE90851-3403-F06E-1B6B-E0231452B731}"/>
              </a:ext>
            </a:extLst>
          </p:cNvPr>
          <p:cNvGrpSpPr/>
          <p:nvPr/>
        </p:nvGrpSpPr>
        <p:grpSpPr>
          <a:xfrm>
            <a:off x="4435366" y="1748938"/>
            <a:ext cx="3499943" cy="807899"/>
            <a:chOff x="7314714" y="4619967"/>
            <a:chExt cx="2080381" cy="1386921"/>
          </a:xfrm>
          <a:solidFill>
            <a:schemeClr val="accent1">
              <a:lumMod val="75000"/>
            </a:schemeClr>
          </a:solidFill>
        </p:grpSpPr>
        <p:sp>
          <p:nvSpPr>
            <p:cNvPr id="19" name="Rectangle: Rounded Corners 18">
              <a:extLst>
                <a:ext uri="{FF2B5EF4-FFF2-40B4-BE49-F238E27FC236}">
                  <a16:creationId xmlns:a16="http://schemas.microsoft.com/office/drawing/2014/main" id="{2DA174D3-B7A7-6344-4A6A-4A35C427D6D3}"/>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E4866C86-6D9D-25FA-6AA7-8A08C75E7A73}"/>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Data Analysis [EDA]</a:t>
              </a:r>
              <a:endParaRPr lang="en-IN" sz="3000" b="1" kern="1200" dirty="0"/>
            </a:p>
          </p:txBody>
        </p:sp>
      </p:grpSp>
      <p:grpSp>
        <p:nvGrpSpPr>
          <p:cNvPr id="21" name="Group 20">
            <a:extLst>
              <a:ext uri="{FF2B5EF4-FFF2-40B4-BE49-F238E27FC236}">
                <a16:creationId xmlns:a16="http://schemas.microsoft.com/office/drawing/2014/main" id="{9D8C67C5-1BD2-F5DB-0717-AFAB142ECF93}"/>
              </a:ext>
            </a:extLst>
          </p:cNvPr>
          <p:cNvGrpSpPr/>
          <p:nvPr/>
        </p:nvGrpSpPr>
        <p:grpSpPr>
          <a:xfrm>
            <a:off x="3795969" y="5579912"/>
            <a:ext cx="5445759" cy="1028788"/>
            <a:chOff x="7314714" y="4619967"/>
            <a:chExt cx="2080381" cy="1386921"/>
          </a:xfrm>
          <a:solidFill>
            <a:schemeClr val="accent6">
              <a:lumMod val="75000"/>
            </a:schemeClr>
          </a:solidFill>
        </p:grpSpPr>
        <p:sp>
          <p:nvSpPr>
            <p:cNvPr id="22" name="Rectangle: Rounded Corners 21">
              <a:extLst>
                <a:ext uri="{FF2B5EF4-FFF2-40B4-BE49-F238E27FC236}">
                  <a16:creationId xmlns:a16="http://schemas.microsoft.com/office/drawing/2014/main" id="{D5E63EE0-70D5-711B-E0EE-18A70153D83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75BA67F6-A94C-10DC-9D2D-68D47ADBCC5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dirty="0"/>
                <a:t>Exploratory Analysis with Optimal training results</a:t>
              </a:r>
              <a:endParaRPr lang="en-IN" sz="3000" b="1" kern="1200" dirty="0"/>
            </a:p>
          </p:txBody>
        </p:sp>
      </p:grpSp>
      <p:cxnSp>
        <p:nvCxnSpPr>
          <p:cNvPr id="31" name="Straight Arrow Connector 30">
            <a:extLst>
              <a:ext uri="{FF2B5EF4-FFF2-40B4-BE49-F238E27FC236}">
                <a16:creationId xmlns:a16="http://schemas.microsoft.com/office/drawing/2014/main" id="{98C47185-34E7-FBDB-80D0-A35F1F8D18DD}"/>
              </a:ext>
            </a:extLst>
          </p:cNvPr>
          <p:cNvCxnSpPr>
            <a:cxnSpLocks/>
          </p:cNvCxnSpPr>
          <p:nvPr/>
        </p:nvCxnSpPr>
        <p:spPr>
          <a:xfrm>
            <a:off x="6259798" y="4987890"/>
            <a:ext cx="0" cy="592022"/>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264FB54-6E01-0305-3AC5-5D8C2E3FD550}"/>
              </a:ext>
            </a:extLst>
          </p:cNvPr>
          <p:cNvSpPr txBox="1"/>
          <p:nvPr/>
        </p:nvSpPr>
        <p:spPr>
          <a:xfrm>
            <a:off x="5221883" y="3171804"/>
            <a:ext cx="1943749" cy="830997"/>
          </a:xfrm>
          <a:prstGeom prst="rect">
            <a:avLst/>
          </a:prstGeom>
          <a:noFill/>
        </p:spPr>
        <p:txBody>
          <a:bodyPr wrap="square" rtlCol="0">
            <a:spAutoFit/>
          </a:bodyPr>
          <a:lstStyle/>
          <a:p>
            <a:pPr algn="ctr"/>
            <a:r>
              <a:rPr lang="en-IN" sz="2400" b="1" dirty="0"/>
              <a:t>Train – Test </a:t>
            </a:r>
          </a:p>
          <a:p>
            <a:pPr algn="ctr"/>
            <a:r>
              <a:rPr lang="en-IN" sz="2400" b="1" dirty="0"/>
              <a:t>Split</a:t>
            </a:r>
          </a:p>
        </p:txBody>
      </p:sp>
      <p:cxnSp>
        <p:nvCxnSpPr>
          <p:cNvPr id="40" name="Straight Arrow Connector 39">
            <a:extLst>
              <a:ext uri="{FF2B5EF4-FFF2-40B4-BE49-F238E27FC236}">
                <a16:creationId xmlns:a16="http://schemas.microsoft.com/office/drawing/2014/main" id="{92878B73-BCF0-99F7-634D-C3B691FEB46F}"/>
              </a:ext>
            </a:extLst>
          </p:cNvPr>
          <p:cNvCxnSpPr>
            <a:cxnSpLocks/>
          </p:cNvCxnSpPr>
          <p:nvPr/>
        </p:nvCxnSpPr>
        <p:spPr>
          <a:xfrm>
            <a:off x="6156953" y="2591814"/>
            <a:ext cx="2487962" cy="4294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94B6048-BD45-D44D-F26D-C937C5671A58}"/>
              </a:ext>
            </a:extLst>
          </p:cNvPr>
          <p:cNvCxnSpPr>
            <a:cxnSpLocks/>
          </p:cNvCxnSpPr>
          <p:nvPr/>
        </p:nvCxnSpPr>
        <p:spPr>
          <a:xfrm flipH="1">
            <a:off x="3779513" y="2594870"/>
            <a:ext cx="2377440" cy="479224"/>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2D6AC33-E769-B7F8-65A1-E44B934C4CF9}"/>
              </a:ext>
            </a:extLst>
          </p:cNvPr>
          <p:cNvCxnSpPr>
            <a:cxnSpLocks/>
          </p:cNvCxnSpPr>
          <p:nvPr/>
        </p:nvCxnSpPr>
        <p:spPr>
          <a:xfrm>
            <a:off x="3608037" y="3689061"/>
            <a:ext cx="251968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D8B23BB-E106-BCFD-26C9-7BFA117C892B}"/>
              </a:ext>
            </a:extLst>
          </p:cNvPr>
          <p:cNvCxnSpPr>
            <a:cxnSpLocks/>
          </p:cNvCxnSpPr>
          <p:nvPr/>
        </p:nvCxnSpPr>
        <p:spPr>
          <a:xfrm flipH="1">
            <a:off x="6259798" y="3689061"/>
            <a:ext cx="2479040" cy="466321"/>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A1E1564-1008-9B32-E7C2-80589D592CA2}"/>
              </a:ext>
            </a:extLst>
          </p:cNvPr>
          <p:cNvSpPr txBox="1"/>
          <p:nvPr/>
        </p:nvSpPr>
        <p:spPr>
          <a:xfrm>
            <a:off x="6398337" y="5053068"/>
            <a:ext cx="3010450" cy="461665"/>
          </a:xfrm>
          <a:prstGeom prst="rect">
            <a:avLst/>
          </a:prstGeom>
          <a:noFill/>
        </p:spPr>
        <p:txBody>
          <a:bodyPr wrap="square" rtlCol="0">
            <a:spAutoFit/>
          </a:bodyPr>
          <a:lstStyle/>
          <a:p>
            <a:r>
              <a:rPr lang="en-IN" sz="2400" b="1" dirty="0"/>
              <a:t>Validating the results</a:t>
            </a:r>
          </a:p>
        </p:txBody>
      </p:sp>
      <p:cxnSp>
        <p:nvCxnSpPr>
          <p:cNvPr id="54" name="Straight Arrow Connector 53">
            <a:extLst>
              <a:ext uri="{FF2B5EF4-FFF2-40B4-BE49-F238E27FC236}">
                <a16:creationId xmlns:a16="http://schemas.microsoft.com/office/drawing/2014/main" id="{EF16269F-D4F3-66A5-0665-90D55E88441B}"/>
              </a:ext>
            </a:extLst>
          </p:cNvPr>
          <p:cNvCxnSpPr>
            <a:cxnSpLocks/>
          </p:cNvCxnSpPr>
          <p:nvPr/>
        </p:nvCxnSpPr>
        <p:spPr>
          <a:xfrm>
            <a:off x="8026400" y="4628650"/>
            <a:ext cx="1639254" cy="0"/>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56" name="Group 55">
            <a:extLst>
              <a:ext uri="{FF2B5EF4-FFF2-40B4-BE49-F238E27FC236}">
                <a16:creationId xmlns:a16="http://schemas.microsoft.com/office/drawing/2014/main" id="{F569D036-166A-D56B-7793-5EFEAA66997F}"/>
              </a:ext>
            </a:extLst>
          </p:cNvPr>
          <p:cNvGrpSpPr/>
          <p:nvPr/>
        </p:nvGrpSpPr>
        <p:grpSpPr>
          <a:xfrm>
            <a:off x="9655685" y="3790934"/>
            <a:ext cx="1956326" cy="2817766"/>
            <a:chOff x="7314714" y="4619967"/>
            <a:chExt cx="2080381" cy="1386921"/>
          </a:xfrm>
          <a:solidFill>
            <a:srgbClr val="AD4F0F"/>
          </a:solidFill>
        </p:grpSpPr>
        <p:sp>
          <p:nvSpPr>
            <p:cNvPr id="57" name="Rectangle: Rounded Corners 56">
              <a:extLst>
                <a:ext uri="{FF2B5EF4-FFF2-40B4-BE49-F238E27FC236}">
                  <a16:creationId xmlns:a16="http://schemas.microsoft.com/office/drawing/2014/main" id="{A575E011-8578-6B3F-AE86-48F09281AAB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8" name="Rectangle: Rounded Corners 4">
              <a:extLst>
                <a:ext uri="{FF2B5EF4-FFF2-40B4-BE49-F238E27FC236}">
                  <a16:creationId xmlns:a16="http://schemas.microsoft.com/office/drawing/2014/main" id="{C6D9321A-3ECF-CB44-DBB8-190408837775}"/>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endParaRPr lang="en-IN" sz="3000" kern="1200" dirty="0"/>
            </a:p>
          </p:txBody>
        </p:sp>
      </p:grpSp>
      <p:grpSp>
        <p:nvGrpSpPr>
          <p:cNvPr id="59" name="Group 58">
            <a:extLst>
              <a:ext uri="{FF2B5EF4-FFF2-40B4-BE49-F238E27FC236}">
                <a16:creationId xmlns:a16="http://schemas.microsoft.com/office/drawing/2014/main" id="{8444D570-F9A9-C8DE-F52C-FD7596A246CD}"/>
              </a:ext>
            </a:extLst>
          </p:cNvPr>
          <p:cNvGrpSpPr/>
          <p:nvPr/>
        </p:nvGrpSpPr>
        <p:grpSpPr>
          <a:xfrm>
            <a:off x="9829536" y="4010388"/>
            <a:ext cx="1608624" cy="475951"/>
            <a:chOff x="7314714" y="4619967"/>
            <a:chExt cx="2080381" cy="1386921"/>
          </a:xfrm>
          <a:solidFill>
            <a:schemeClr val="tx1">
              <a:lumMod val="65000"/>
              <a:lumOff val="35000"/>
            </a:schemeClr>
          </a:solidFill>
        </p:grpSpPr>
        <p:sp>
          <p:nvSpPr>
            <p:cNvPr id="60" name="Rectangle: Rounded Corners 59">
              <a:extLst>
                <a:ext uri="{FF2B5EF4-FFF2-40B4-BE49-F238E27FC236}">
                  <a16:creationId xmlns:a16="http://schemas.microsoft.com/office/drawing/2014/main" id="{68AADA95-DF08-9B66-9004-09F46354025F}"/>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Rectangle: Rounded Corners 4">
              <a:extLst>
                <a:ext uri="{FF2B5EF4-FFF2-40B4-BE49-F238E27FC236}">
                  <a16:creationId xmlns:a16="http://schemas.microsoft.com/office/drawing/2014/main" id="{CE3A0E8A-F850-4988-287D-FA7713986BF2}"/>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Linear Regression</a:t>
              </a:r>
              <a:endParaRPr lang="en-IN" sz="1400" b="1" kern="1200" dirty="0"/>
            </a:p>
          </p:txBody>
        </p:sp>
      </p:grpSp>
      <p:grpSp>
        <p:nvGrpSpPr>
          <p:cNvPr id="62" name="Group 61">
            <a:extLst>
              <a:ext uri="{FF2B5EF4-FFF2-40B4-BE49-F238E27FC236}">
                <a16:creationId xmlns:a16="http://schemas.microsoft.com/office/drawing/2014/main" id="{24C29414-3439-1B09-7DF7-066E68F5EF6E}"/>
              </a:ext>
            </a:extLst>
          </p:cNvPr>
          <p:cNvGrpSpPr/>
          <p:nvPr/>
        </p:nvGrpSpPr>
        <p:grpSpPr>
          <a:xfrm>
            <a:off x="9860945" y="4598348"/>
            <a:ext cx="1608624" cy="475951"/>
            <a:chOff x="7314714" y="4619967"/>
            <a:chExt cx="2080381" cy="1386921"/>
          </a:xfrm>
          <a:solidFill>
            <a:schemeClr val="tx1">
              <a:lumMod val="65000"/>
              <a:lumOff val="35000"/>
            </a:schemeClr>
          </a:solidFill>
        </p:grpSpPr>
        <p:sp>
          <p:nvSpPr>
            <p:cNvPr id="63" name="Rectangle: Rounded Corners 62">
              <a:extLst>
                <a:ext uri="{FF2B5EF4-FFF2-40B4-BE49-F238E27FC236}">
                  <a16:creationId xmlns:a16="http://schemas.microsoft.com/office/drawing/2014/main" id="{AF458764-55D5-DF28-FD5B-7A18108A2B51}"/>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Rectangle: Rounded Corners 4">
              <a:extLst>
                <a:ext uri="{FF2B5EF4-FFF2-40B4-BE49-F238E27FC236}">
                  <a16:creationId xmlns:a16="http://schemas.microsoft.com/office/drawing/2014/main" id="{6D7C123A-80B5-109E-A31D-A96B7AC802AF}"/>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Decision Tree</a:t>
              </a:r>
              <a:endParaRPr lang="en-IN" sz="1400" b="1" kern="1200" dirty="0"/>
            </a:p>
          </p:txBody>
        </p:sp>
      </p:grpSp>
      <p:grpSp>
        <p:nvGrpSpPr>
          <p:cNvPr id="65" name="Group 64">
            <a:extLst>
              <a:ext uri="{FF2B5EF4-FFF2-40B4-BE49-F238E27FC236}">
                <a16:creationId xmlns:a16="http://schemas.microsoft.com/office/drawing/2014/main" id="{48ED5042-E628-5EFA-A8DD-447844EDC58A}"/>
              </a:ext>
            </a:extLst>
          </p:cNvPr>
          <p:cNvGrpSpPr/>
          <p:nvPr/>
        </p:nvGrpSpPr>
        <p:grpSpPr>
          <a:xfrm>
            <a:off x="9860944" y="5231160"/>
            <a:ext cx="1608624" cy="475951"/>
            <a:chOff x="7314714" y="4619967"/>
            <a:chExt cx="2080381" cy="1386921"/>
          </a:xfrm>
          <a:solidFill>
            <a:schemeClr val="tx1">
              <a:lumMod val="65000"/>
              <a:lumOff val="35000"/>
            </a:schemeClr>
          </a:solidFill>
        </p:grpSpPr>
        <p:sp>
          <p:nvSpPr>
            <p:cNvPr id="66" name="Rectangle: Rounded Corners 65">
              <a:extLst>
                <a:ext uri="{FF2B5EF4-FFF2-40B4-BE49-F238E27FC236}">
                  <a16:creationId xmlns:a16="http://schemas.microsoft.com/office/drawing/2014/main" id="{79084093-7C3D-28E4-0AD6-466A8C9CFD52}"/>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Rectangle: Rounded Corners 4">
              <a:extLst>
                <a:ext uri="{FF2B5EF4-FFF2-40B4-BE49-F238E27FC236}">
                  <a16:creationId xmlns:a16="http://schemas.microsoft.com/office/drawing/2014/main" id="{AC1B433E-075A-44DC-81AF-3DB2AFBFE7F7}"/>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dirty="0"/>
                <a:t>Random Forest Regressor </a:t>
              </a:r>
              <a:endParaRPr lang="en-IN" sz="1400" b="1" kern="1200" dirty="0"/>
            </a:p>
          </p:txBody>
        </p:sp>
      </p:grpSp>
      <p:grpSp>
        <p:nvGrpSpPr>
          <p:cNvPr id="68" name="Group 67">
            <a:extLst>
              <a:ext uri="{FF2B5EF4-FFF2-40B4-BE49-F238E27FC236}">
                <a16:creationId xmlns:a16="http://schemas.microsoft.com/office/drawing/2014/main" id="{41E72947-3861-00EF-B6C8-BA17C330D2FA}"/>
              </a:ext>
            </a:extLst>
          </p:cNvPr>
          <p:cNvGrpSpPr/>
          <p:nvPr/>
        </p:nvGrpSpPr>
        <p:grpSpPr>
          <a:xfrm>
            <a:off x="9863370" y="5901743"/>
            <a:ext cx="1608624" cy="475951"/>
            <a:chOff x="7314714" y="4619967"/>
            <a:chExt cx="2080381" cy="1386921"/>
          </a:xfrm>
          <a:solidFill>
            <a:schemeClr val="tx1">
              <a:lumMod val="65000"/>
              <a:lumOff val="35000"/>
            </a:schemeClr>
          </a:solidFill>
        </p:grpSpPr>
        <p:sp>
          <p:nvSpPr>
            <p:cNvPr id="69" name="Rectangle: Rounded Corners 68">
              <a:extLst>
                <a:ext uri="{FF2B5EF4-FFF2-40B4-BE49-F238E27FC236}">
                  <a16:creationId xmlns:a16="http://schemas.microsoft.com/office/drawing/2014/main" id="{1FD6F37C-D8CD-B5DA-6DB9-AFE32E2B2FFC}"/>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59E59CD7-8DBF-05DD-24DD-81ACABFCC9FB}"/>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1400" b="1" kern="1200" dirty="0"/>
                <a:t>Gradient </a:t>
              </a:r>
              <a:r>
                <a:rPr lang="en-US" sz="1400" b="1" kern="1200" dirty="0"/>
                <a:t>Boosting</a:t>
              </a:r>
              <a:endParaRPr lang="en-IN" sz="1400" b="1" kern="1200" dirty="0"/>
            </a:p>
          </p:txBody>
        </p:sp>
      </p:grpSp>
      <p:cxnSp>
        <p:nvCxnSpPr>
          <p:cNvPr id="74" name="Straight Arrow Connector 73">
            <a:extLst>
              <a:ext uri="{FF2B5EF4-FFF2-40B4-BE49-F238E27FC236}">
                <a16:creationId xmlns:a16="http://schemas.microsoft.com/office/drawing/2014/main" id="{10187840-7CF4-49E3-75E8-D60A18AE2DFE}"/>
              </a:ext>
            </a:extLst>
          </p:cNvPr>
          <p:cNvCxnSpPr>
            <a:cxnSpLocks/>
          </p:cNvCxnSpPr>
          <p:nvPr/>
        </p:nvCxnSpPr>
        <p:spPr>
          <a:xfrm>
            <a:off x="6193757" y="1331148"/>
            <a:ext cx="0" cy="362528"/>
          </a:xfrm>
          <a:prstGeom prst="straightConnector1">
            <a:avLst/>
          </a:prstGeom>
          <a:ln w="25400">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8A63116C-294B-66FF-0F61-DDBFBFCBE31C}"/>
              </a:ext>
            </a:extLst>
          </p:cNvPr>
          <p:cNvGrpSpPr/>
          <p:nvPr/>
        </p:nvGrpSpPr>
        <p:grpSpPr>
          <a:xfrm>
            <a:off x="4132517" y="4201756"/>
            <a:ext cx="3758230" cy="744212"/>
            <a:chOff x="7314714" y="4619967"/>
            <a:chExt cx="2080381" cy="1386921"/>
          </a:xfrm>
          <a:solidFill>
            <a:schemeClr val="accent2"/>
          </a:solidFill>
        </p:grpSpPr>
        <p:sp>
          <p:nvSpPr>
            <p:cNvPr id="8" name="Rectangle: Rounded Corners 7">
              <a:extLst>
                <a:ext uri="{FF2B5EF4-FFF2-40B4-BE49-F238E27FC236}">
                  <a16:creationId xmlns:a16="http://schemas.microsoft.com/office/drawing/2014/main" id="{DE31C2A1-6F26-C946-9BE8-89BEBEC14346}"/>
                </a:ext>
              </a:extLst>
            </p:cNvPr>
            <p:cNvSpPr/>
            <p:nvPr/>
          </p:nvSpPr>
          <p:spPr>
            <a:xfrm>
              <a:off x="7314714" y="4619967"/>
              <a:ext cx="2080381" cy="1386921"/>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F6BD0B1C-04DA-C30E-34DB-5D775CD6934E}"/>
                </a:ext>
              </a:extLst>
            </p:cNvPr>
            <p:cNvSpPr txBox="1"/>
            <p:nvPr/>
          </p:nvSpPr>
          <p:spPr>
            <a:xfrm>
              <a:off x="7355336" y="4660590"/>
              <a:ext cx="1999137" cy="13056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b="1" kern="1200" dirty="0"/>
                <a:t>Apply Machine Learning Techniques</a:t>
              </a:r>
            </a:p>
          </p:txBody>
        </p:sp>
      </p:grpSp>
    </p:spTree>
    <p:extLst>
      <p:ext uri="{BB962C8B-B14F-4D97-AF65-F5344CB8AC3E}">
        <p14:creationId xmlns:p14="http://schemas.microsoft.com/office/powerpoint/2010/main" val="342752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04F4-6CD6-CFD3-FD1A-3258E1586D69}"/>
              </a:ext>
            </a:extLst>
          </p:cNvPr>
          <p:cNvSpPr>
            <a:spLocks noGrp="1"/>
          </p:cNvSpPr>
          <p:nvPr>
            <p:ph type="title"/>
          </p:nvPr>
        </p:nvSpPr>
        <p:spPr>
          <a:xfrm>
            <a:off x="228600" y="337136"/>
            <a:ext cx="10515600" cy="569595"/>
          </a:xfrm>
        </p:spPr>
        <p:txBody>
          <a:bodyPr>
            <a:noAutofit/>
          </a:bodyPr>
          <a:lstStyle/>
          <a:p>
            <a:r>
              <a:rPr lang="en-IN" sz="4000" b="1" dirty="0">
                <a:solidFill>
                  <a:schemeClr val="accent2">
                    <a:lumMod val="75000"/>
                  </a:schemeClr>
                </a:solidFill>
                <a:latin typeface="Algerian" panose="04020705040A02060702" pitchFamily="82" charset="0"/>
              </a:rPr>
              <a:t>Correlation matrix</a:t>
            </a:r>
          </a:p>
        </p:txBody>
      </p:sp>
      <p:pic>
        <p:nvPicPr>
          <p:cNvPr id="4" name="Picture 3">
            <a:extLst>
              <a:ext uri="{FF2B5EF4-FFF2-40B4-BE49-F238E27FC236}">
                <a16:creationId xmlns:a16="http://schemas.microsoft.com/office/drawing/2014/main" id="{6D085D0F-382A-0DFD-FA69-884C5506E41A}"/>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4700"/>
                    </a14:imgEffect>
                    <a14:imgEffect>
                      <a14:brightnessContrast bright="20000" contrast="-40000"/>
                    </a14:imgEffect>
                  </a14:imgLayer>
                </a14:imgProps>
              </a:ext>
            </a:extLst>
          </a:blip>
          <a:stretch>
            <a:fillRect/>
          </a:stretch>
        </p:blipFill>
        <p:spPr>
          <a:xfrm>
            <a:off x="889000" y="1035576"/>
            <a:ext cx="5531134" cy="4197566"/>
          </a:xfrm>
          <a:prstGeom prst="rect">
            <a:avLst/>
          </a:prstGeom>
          <a:gradFill flip="none" rotWithShape="1">
            <a:gsLst>
              <a:gs pos="83000">
                <a:schemeClr val="accent1">
                  <a:lumMod val="45000"/>
                  <a:lumOff val="55000"/>
                  <a:alpha val="60000"/>
                </a:schemeClr>
              </a:gs>
              <a:gs pos="100000">
                <a:schemeClr val="accent1">
                  <a:lumMod val="30000"/>
                  <a:lumOff val="70000"/>
                </a:schemeClr>
              </a:gs>
            </a:gsLst>
            <a:lin ang="5400000" scaled="1"/>
            <a:tileRect/>
          </a:gradFill>
        </p:spPr>
      </p:pic>
      <p:pic>
        <p:nvPicPr>
          <p:cNvPr id="13" name="Picture 12">
            <a:extLst>
              <a:ext uri="{FF2B5EF4-FFF2-40B4-BE49-F238E27FC236}">
                <a16:creationId xmlns:a16="http://schemas.microsoft.com/office/drawing/2014/main" id="{DBB02673-5931-F586-DEDF-A2C4D7CEE6BD}"/>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649635" y="1035576"/>
            <a:ext cx="4818398" cy="4197566"/>
          </a:xfrm>
          <a:prstGeom prst="rect">
            <a:avLst/>
          </a:prstGeom>
        </p:spPr>
      </p:pic>
      <p:sp>
        <p:nvSpPr>
          <p:cNvPr id="17" name="Content Placeholder 16">
            <a:extLst>
              <a:ext uri="{FF2B5EF4-FFF2-40B4-BE49-F238E27FC236}">
                <a16:creationId xmlns:a16="http://schemas.microsoft.com/office/drawing/2014/main" id="{61E577D2-B217-84D6-D4F4-F54BF0EE9413}"/>
              </a:ext>
            </a:extLst>
          </p:cNvPr>
          <p:cNvSpPr>
            <a:spLocks noGrp="1"/>
          </p:cNvSpPr>
          <p:nvPr>
            <p:ph idx="1"/>
          </p:nvPr>
        </p:nvSpPr>
        <p:spPr>
          <a:xfrm>
            <a:off x="889000" y="5389974"/>
            <a:ext cx="10515600" cy="1158878"/>
          </a:xfrm>
        </p:spPr>
        <p:txBody>
          <a:bodyPr>
            <a:noAutofit/>
          </a:bodyPr>
          <a:lstStyle/>
          <a:p>
            <a:r>
              <a:rPr lang="en-US" sz="1400" b="1" i="0" dirty="0">
                <a:solidFill>
                  <a:srgbClr val="000000"/>
                </a:solidFill>
                <a:effectLst/>
                <a:latin typeface="Helvetica Neue"/>
              </a:rPr>
              <a:t>The correlation coefficient ranges from -1 to +1. When it is close to +1 it is positively correlated. The Mobile Height, Battery, Memory and RAM are highly correlated.</a:t>
            </a:r>
          </a:p>
          <a:p>
            <a:r>
              <a:rPr lang="en-US" sz="1400" b="1" dirty="0">
                <a:solidFill>
                  <a:srgbClr val="000000"/>
                </a:solidFill>
                <a:latin typeface="Helvetica Neue"/>
              </a:rPr>
              <a:t>The correlation matrix for Mobile price is highly correlated with Memory, RAM &amp; Front Camera</a:t>
            </a:r>
          </a:p>
          <a:p>
            <a:r>
              <a:rPr lang="en-US" sz="1400" b="1" dirty="0">
                <a:solidFill>
                  <a:srgbClr val="000000"/>
                </a:solidFill>
                <a:latin typeface="Helvetica Neue"/>
              </a:rPr>
              <a:t>This implies that as the RAM and Memory specifications increase, the price of the mobile device tends to increase as well</a:t>
            </a:r>
            <a:endParaRPr lang="en-IN" sz="1400" b="1" dirty="0">
              <a:solidFill>
                <a:srgbClr val="000000"/>
              </a:solidFill>
              <a:latin typeface="Helvetica Neue"/>
            </a:endParaRPr>
          </a:p>
        </p:txBody>
      </p:sp>
    </p:spTree>
    <p:extLst>
      <p:ext uri="{BB962C8B-B14F-4D97-AF65-F5344CB8AC3E}">
        <p14:creationId xmlns:p14="http://schemas.microsoft.com/office/powerpoint/2010/main" val="42453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D5A39ED-73CE-5C08-4EA9-817CB033CB19}"/>
              </a:ext>
            </a:extLst>
          </p:cNvPr>
          <p:cNvGraphicFramePr>
            <a:graphicFrameLocks/>
          </p:cNvGraphicFramePr>
          <p:nvPr>
            <p:extLst>
              <p:ext uri="{D42A27DB-BD31-4B8C-83A1-F6EECF244321}">
                <p14:modId xmlns:p14="http://schemas.microsoft.com/office/powerpoint/2010/main" val="4199157152"/>
              </p:ext>
            </p:extLst>
          </p:nvPr>
        </p:nvGraphicFramePr>
        <p:xfrm>
          <a:off x="391794" y="947983"/>
          <a:ext cx="5572126" cy="1960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1773FF4-B334-89C6-0ED2-D2DD81D389E8}"/>
              </a:ext>
            </a:extLst>
          </p:cNvPr>
          <p:cNvGraphicFramePr>
            <a:graphicFrameLocks/>
          </p:cNvGraphicFramePr>
          <p:nvPr>
            <p:extLst>
              <p:ext uri="{D42A27DB-BD31-4B8C-83A1-F6EECF244321}">
                <p14:modId xmlns:p14="http://schemas.microsoft.com/office/powerpoint/2010/main" val="1979394653"/>
              </p:ext>
            </p:extLst>
          </p:nvPr>
        </p:nvGraphicFramePr>
        <p:xfrm>
          <a:off x="6228081" y="922923"/>
          <a:ext cx="5490846" cy="2113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95B87164-6D32-0912-D6FE-F2586E204A9D}"/>
              </a:ext>
            </a:extLst>
          </p:cNvPr>
          <p:cNvGraphicFramePr>
            <a:graphicFrameLocks/>
          </p:cNvGraphicFramePr>
          <p:nvPr>
            <p:extLst>
              <p:ext uri="{D42A27DB-BD31-4B8C-83A1-F6EECF244321}">
                <p14:modId xmlns:p14="http://schemas.microsoft.com/office/powerpoint/2010/main" val="3089632989"/>
              </p:ext>
            </p:extLst>
          </p:nvPr>
        </p:nvGraphicFramePr>
        <p:xfrm>
          <a:off x="1061720" y="3271519"/>
          <a:ext cx="10515600" cy="243078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216635A-914A-C55E-66AB-82797EDE6F6B}"/>
              </a:ext>
            </a:extLst>
          </p:cNvPr>
          <p:cNvSpPr txBox="1"/>
          <p:nvPr/>
        </p:nvSpPr>
        <p:spPr>
          <a:xfrm>
            <a:off x="1965961" y="673407"/>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MEMORY VS PRICE</a:t>
            </a:r>
          </a:p>
        </p:txBody>
      </p:sp>
      <p:sp>
        <p:nvSpPr>
          <p:cNvPr id="6" name="TextBox 5">
            <a:extLst>
              <a:ext uri="{FF2B5EF4-FFF2-40B4-BE49-F238E27FC236}">
                <a16:creationId xmlns:a16="http://schemas.microsoft.com/office/drawing/2014/main" id="{36367B65-6839-0CC6-C5EC-0387F9FD2886}"/>
              </a:ext>
            </a:extLst>
          </p:cNvPr>
          <p:cNvSpPr txBox="1"/>
          <p:nvPr/>
        </p:nvSpPr>
        <p:spPr>
          <a:xfrm>
            <a:off x="7701281" y="619851"/>
            <a:ext cx="282448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RAM VS PRICE</a:t>
            </a:r>
          </a:p>
        </p:txBody>
      </p:sp>
      <p:sp>
        <p:nvSpPr>
          <p:cNvPr id="7" name="TextBox 6">
            <a:extLst>
              <a:ext uri="{FF2B5EF4-FFF2-40B4-BE49-F238E27FC236}">
                <a16:creationId xmlns:a16="http://schemas.microsoft.com/office/drawing/2014/main" id="{BDEE2A7B-1024-CC64-D67B-C94ED21751AA}"/>
              </a:ext>
            </a:extLst>
          </p:cNvPr>
          <p:cNvSpPr txBox="1"/>
          <p:nvPr/>
        </p:nvSpPr>
        <p:spPr>
          <a:xfrm>
            <a:off x="4064001" y="2908863"/>
            <a:ext cx="5049520" cy="461665"/>
          </a:xfrm>
          <a:prstGeom prst="rect">
            <a:avLst/>
          </a:prstGeom>
          <a:noFill/>
        </p:spPr>
        <p:txBody>
          <a:bodyPr wrap="square" rtlCol="0">
            <a:spAutoFit/>
          </a:bodyPr>
          <a:lstStyle/>
          <a:p>
            <a:pPr algn="ctr"/>
            <a:r>
              <a:rPr lang="en-IN" sz="2400" dirty="0">
                <a:solidFill>
                  <a:srgbClr val="E10313"/>
                </a:solidFill>
                <a:latin typeface="Algerian" panose="04020705040A02060702" pitchFamily="82" charset="0"/>
              </a:rPr>
              <a:t>BATTERY VS PRICE</a:t>
            </a:r>
          </a:p>
        </p:txBody>
      </p:sp>
      <p:sp>
        <p:nvSpPr>
          <p:cNvPr id="8" name="Title 1">
            <a:extLst>
              <a:ext uri="{FF2B5EF4-FFF2-40B4-BE49-F238E27FC236}">
                <a16:creationId xmlns:a16="http://schemas.microsoft.com/office/drawing/2014/main" id="{7AE3C1CF-84D6-EB91-4264-3B91651423FB}"/>
              </a:ext>
            </a:extLst>
          </p:cNvPr>
          <p:cNvSpPr>
            <a:spLocks noGrp="1"/>
          </p:cNvSpPr>
          <p:nvPr>
            <p:ph type="title"/>
          </p:nvPr>
        </p:nvSpPr>
        <p:spPr>
          <a:xfrm>
            <a:off x="228600" y="337137"/>
            <a:ext cx="10515600" cy="350470"/>
          </a:xfrm>
        </p:spPr>
        <p:txBody>
          <a:bodyPr>
            <a:noAutofit/>
          </a:bodyPr>
          <a:lstStyle/>
          <a:p>
            <a:pPr algn="ctr"/>
            <a:r>
              <a:rPr lang="en-IN" sz="4000" b="1" dirty="0">
                <a:solidFill>
                  <a:schemeClr val="accent2">
                    <a:lumMod val="75000"/>
                  </a:schemeClr>
                </a:solidFill>
                <a:latin typeface="Algerian" panose="04020705040A02060702" pitchFamily="82" charset="0"/>
              </a:rPr>
              <a:t>ARALYZING RELATIONSHIP WITH PRICE</a:t>
            </a:r>
          </a:p>
        </p:txBody>
      </p:sp>
      <p:cxnSp>
        <p:nvCxnSpPr>
          <p:cNvPr id="10" name="Straight Connector 9">
            <a:extLst>
              <a:ext uri="{FF2B5EF4-FFF2-40B4-BE49-F238E27FC236}">
                <a16:creationId xmlns:a16="http://schemas.microsoft.com/office/drawing/2014/main" id="{2A4A563C-66FC-95FE-A85D-413E0FC95782}"/>
              </a:ext>
            </a:extLst>
          </p:cNvPr>
          <p:cNvCxnSpPr/>
          <p:nvPr/>
        </p:nvCxnSpPr>
        <p:spPr>
          <a:xfrm>
            <a:off x="327977" y="2878383"/>
            <a:ext cx="11536046" cy="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764CAE-AE63-3293-4A19-F24D5BFBD21E}"/>
              </a:ext>
            </a:extLst>
          </p:cNvPr>
          <p:cNvCxnSpPr>
            <a:cxnSpLocks/>
          </p:cNvCxnSpPr>
          <p:nvPr/>
        </p:nvCxnSpPr>
        <p:spPr>
          <a:xfrm>
            <a:off x="6096000" y="904240"/>
            <a:ext cx="0" cy="1889760"/>
          </a:xfrm>
          <a:prstGeom prst="line">
            <a:avLst/>
          </a:prstGeom>
          <a:ln w="28575">
            <a:solidFill>
              <a:srgbClr val="C00000">
                <a:alpha val="88000"/>
              </a:srgbClr>
            </a:solidFill>
            <a:prstDash val="sysDash"/>
          </a:ln>
        </p:spPr>
        <p:style>
          <a:lnRef idx="1">
            <a:schemeClr val="accent1"/>
          </a:lnRef>
          <a:fillRef idx="0">
            <a:schemeClr val="accent1"/>
          </a:fillRef>
          <a:effectRef idx="0">
            <a:schemeClr val="accent1"/>
          </a:effectRef>
          <a:fontRef idx="minor">
            <a:schemeClr val="tx1"/>
          </a:fontRef>
        </p:style>
      </p:cxnSp>
      <p:sp>
        <p:nvSpPr>
          <p:cNvPr id="15" name="Content Placeholder 16">
            <a:extLst>
              <a:ext uri="{FF2B5EF4-FFF2-40B4-BE49-F238E27FC236}">
                <a16:creationId xmlns:a16="http://schemas.microsoft.com/office/drawing/2014/main" id="{292E4223-F0EC-F4FE-7384-D44684E02F30}"/>
              </a:ext>
            </a:extLst>
          </p:cNvPr>
          <p:cNvSpPr>
            <a:spLocks noGrp="1"/>
          </p:cNvSpPr>
          <p:nvPr>
            <p:ph idx="1"/>
          </p:nvPr>
        </p:nvSpPr>
        <p:spPr>
          <a:xfrm>
            <a:off x="838200" y="5621654"/>
            <a:ext cx="10515600" cy="846552"/>
          </a:xfrm>
        </p:spPr>
        <p:txBody>
          <a:bodyPr>
            <a:noAutofit/>
          </a:bodyPr>
          <a:lstStyle/>
          <a:p>
            <a:r>
              <a:rPr lang="en-US" sz="1400" b="1" dirty="0">
                <a:solidFill>
                  <a:srgbClr val="000000"/>
                </a:solidFill>
                <a:latin typeface="Helvetica Neue"/>
              </a:rPr>
              <a:t>If the memory capacity is 128 GB, the associated price is higher. However, for memory capacities less than or greater than 128 GB, the pricing consistently decreases</a:t>
            </a:r>
          </a:p>
          <a:p>
            <a:r>
              <a:rPr lang="en-US" sz="1400" b="1" dirty="0">
                <a:solidFill>
                  <a:srgbClr val="000000"/>
                </a:solidFill>
                <a:latin typeface="Helvetica Neue"/>
              </a:rPr>
              <a:t>As the RAM capacity increases, there is a corresponding increase in the price</a:t>
            </a:r>
          </a:p>
          <a:p>
            <a:r>
              <a:rPr lang="en-IN" sz="1400" b="1" dirty="0">
                <a:solidFill>
                  <a:srgbClr val="000000"/>
                </a:solidFill>
                <a:latin typeface="Helvetica Neue"/>
              </a:rPr>
              <a:t>Battery Capacity falls within the range of 5000 </a:t>
            </a:r>
            <a:r>
              <a:rPr lang="en-IN" sz="1400" b="1" dirty="0" err="1">
                <a:solidFill>
                  <a:srgbClr val="000000"/>
                </a:solidFill>
                <a:latin typeface="Helvetica Neue"/>
              </a:rPr>
              <a:t>mAh</a:t>
            </a:r>
            <a:r>
              <a:rPr lang="en-IN" sz="1400" b="1" dirty="0">
                <a:solidFill>
                  <a:srgbClr val="000000"/>
                </a:solidFill>
                <a:latin typeface="Helvetica Neue"/>
              </a:rPr>
              <a:t>, the pricing trends to be higher </a:t>
            </a:r>
          </a:p>
        </p:txBody>
      </p:sp>
      <p:sp>
        <p:nvSpPr>
          <p:cNvPr id="16" name="TextBox 15">
            <a:extLst>
              <a:ext uri="{FF2B5EF4-FFF2-40B4-BE49-F238E27FC236}">
                <a16:creationId xmlns:a16="http://schemas.microsoft.com/office/drawing/2014/main" id="{555C3826-D444-F20D-E6B1-6303C7270E21}"/>
              </a:ext>
            </a:extLst>
          </p:cNvPr>
          <p:cNvSpPr txBox="1"/>
          <p:nvPr/>
        </p:nvSpPr>
        <p:spPr>
          <a:xfrm>
            <a:off x="10805159" y="155259"/>
            <a:ext cx="1386841" cy="307777"/>
          </a:xfrm>
          <a:prstGeom prst="rect">
            <a:avLst/>
          </a:prstGeom>
          <a:noFill/>
        </p:spPr>
        <p:txBody>
          <a:bodyPr wrap="square" rtlCol="0">
            <a:spAutoFit/>
          </a:bodyPr>
          <a:lstStyle/>
          <a:p>
            <a:r>
              <a:rPr lang="en-IN" sz="1400" b="1" dirty="0"/>
              <a:t>Values in MINR</a:t>
            </a:r>
          </a:p>
        </p:txBody>
      </p:sp>
    </p:spTree>
    <p:extLst>
      <p:ext uri="{BB962C8B-B14F-4D97-AF65-F5344CB8AC3E}">
        <p14:creationId xmlns:p14="http://schemas.microsoft.com/office/powerpoint/2010/main" val="11971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3AAAE5-A107-9163-084D-D9025C4C36C8}"/>
              </a:ext>
            </a:extLst>
          </p:cNvPr>
          <p:cNvSpPr>
            <a:spLocks noGrp="1"/>
          </p:cNvSpPr>
          <p:nvPr>
            <p:ph type="title"/>
          </p:nvPr>
        </p:nvSpPr>
        <p:spPr>
          <a:xfrm>
            <a:off x="675640" y="1292177"/>
            <a:ext cx="10515600" cy="350470"/>
          </a:xfrm>
        </p:spPr>
        <p:txBody>
          <a:bodyPr>
            <a:noAutofit/>
          </a:bodyPr>
          <a:lstStyle/>
          <a:p>
            <a:pPr algn="ctr"/>
            <a:r>
              <a:rPr lang="en-IN" sz="4800" b="1" dirty="0">
                <a:solidFill>
                  <a:schemeClr val="accent2">
                    <a:lumMod val="75000"/>
                  </a:schemeClr>
                </a:solidFill>
                <a:latin typeface="Algerian" panose="04020705040A02060702" pitchFamily="82" charset="0"/>
              </a:rPr>
              <a:t>Model building </a:t>
            </a:r>
            <a:br>
              <a:rPr lang="en-IN" sz="4800" b="1" dirty="0">
                <a:solidFill>
                  <a:schemeClr val="accent2">
                    <a:lumMod val="75000"/>
                  </a:schemeClr>
                </a:solidFill>
                <a:latin typeface="Algerian" panose="04020705040A02060702" pitchFamily="82" charset="0"/>
              </a:rPr>
            </a:br>
            <a:r>
              <a:rPr lang="en-IN" sz="4800" b="1" dirty="0">
                <a:solidFill>
                  <a:schemeClr val="accent2">
                    <a:lumMod val="75000"/>
                  </a:schemeClr>
                </a:solidFill>
                <a:latin typeface="Algerian" panose="04020705040A02060702" pitchFamily="82" charset="0"/>
              </a:rPr>
              <a:t>visualization using different algorithm</a:t>
            </a:r>
          </a:p>
        </p:txBody>
      </p:sp>
      <p:graphicFrame>
        <p:nvGraphicFramePr>
          <p:cNvPr id="8" name="Diagram 7">
            <a:extLst>
              <a:ext uri="{FF2B5EF4-FFF2-40B4-BE49-F238E27FC236}">
                <a16:creationId xmlns:a16="http://schemas.microsoft.com/office/drawing/2014/main" id="{E27A08EA-4C00-ADE2-07AD-0C1DFE01B513}"/>
              </a:ext>
            </a:extLst>
          </p:cNvPr>
          <p:cNvGraphicFramePr/>
          <p:nvPr>
            <p:extLst>
              <p:ext uri="{D42A27DB-BD31-4B8C-83A1-F6EECF244321}">
                <p14:modId xmlns:p14="http://schemas.microsoft.com/office/powerpoint/2010/main" val="3667705150"/>
              </p:ext>
            </p:extLst>
          </p:nvPr>
        </p:nvGraphicFramePr>
        <p:xfrm>
          <a:off x="274320" y="2275841"/>
          <a:ext cx="11724640" cy="428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14064CB1-FDA3-1517-6A2A-59C868E3BF6D}"/>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5419547" y="3676631"/>
            <a:ext cx="1352906" cy="1307044"/>
          </a:xfrm>
          <a:prstGeom prst="rect">
            <a:avLst/>
          </a:prstGeom>
        </p:spPr>
      </p:pic>
    </p:spTree>
    <p:extLst>
      <p:ext uri="{BB962C8B-B14F-4D97-AF65-F5344CB8AC3E}">
        <p14:creationId xmlns:p14="http://schemas.microsoft.com/office/powerpoint/2010/main" val="87421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F54D-BCD0-2E06-51CE-195B9E3332ED}"/>
              </a:ext>
            </a:extLst>
          </p:cNvPr>
          <p:cNvSpPr>
            <a:spLocks noGrp="1"/>
          </p:cNvSpPr>
          <p:nvPr>
            <p:ph type="title"/>
          </p:nvPr>
        </p:nvSpPr>
        <p:spPr>
          <a:xfrm>
            <a:off x="838200" y="365125"/>
            <a:ext cx="10515600" cy="467995"/>
          </a:xfrm>
        </p:spPr>
        <p:txBody>
          <a:bodyPr>
            <a:normAutofit fontScale="90000"/>
          </a:bodyPr>
          <a:lstStyle/>
          <a:p>
            <a:r>
              <a:rPr lang="en-IN" b="1" dirty="0">
                <a:solidFill>
                  <a:schemeClr val="accent2">
                    <a:lumMod val="75000"/>
                  </a:schemeClr>
                </a:solidFill>
                <a:latin typeface="Algerian" panose="04020705040A02060702" pitchFamily="82" charset="0"/>
              </a:rPr>
              <a:t>Linear regression</a:t>
            </a:r>
            <a:endParaRPr lang="en-IN" dirty="0"/>
          </a:p>
        </p:txBody>
      </p:sp>
      <p:sp>
        <p:nvSpPr>
          <p:cNvPr id="3" name="TextBox 2">
            <a:extLst>
              <a:ext uri="{FF2B5EF4-FFF2-40B4-BE49-F238E27FC236}">
                <a16:creationId xmlns:a16="http://schemas.microsoft.com/office/drawing/2014/main" id="{F90FDD6E-8490-CD84-6CDB-DC46F6A195E0}"/>
              </a:ext>
            </a:extLst>
          </p:cNvPr>
          <p:cNvSpPr txBox="1"/>
          <p:nvPr/>
        </p:nvSpPr>
        <p:spPr>
          <a:xfrm>
            <a:off x="6337563" y="751840"/>
            <a:ext cx="5610597" cy="6247864"/>
          </a:xfrm>
          <a:prstGeom prst="rect">
            <a:avLst/>
          </a:prstGeom>
          <a:noFill/>
        </p:spPr>
        <p:txBody>
          <a:bodyPr wrap="square" rtlCol="0">
            <a:spAutoFit/>
          </a:bodyPr>
          <a:lstStyle/>
          <a:p>
            <a:r>
              <a:rPr lang="en-US" sz="2000" b="1" i="0" u="sng" dirty="0">
                <a:solidFill>
                  <a:srgbClr val="E10313"/>
                </a:solidFill>
                <a:effectLst/>
                <a:latin typeface="Algerian" panose="04020705040A02060702" pitchFamily="82" charset="0"/>
              </a:rPr>
              <a:t>Definition:</a:t>
            </a:r>
          </a:p>
          <a:p>
            <a:endParaRPr lang="en-US" sz="2000" b="1" i="0" dirty="0">
              <a:solidFill>
                <a:srgbClr val="000000"/>
              </a:solidFill>
              <a:effectLst/>
              <a:latin typeface="Colonna MT" panose="04020805060202030203" pitchFamily="82" charset="0"/>
            </a:endParaRPr>
          </a:p>
          <a:p>
            <a:r>
              <a:rPr lang="en-US" sz="2000" b="1" i="0" dirty="0">
                <a:solidFill>
                  <a:srgbClr val="000000"/>
                </a:solidFill>
                <a:effectLst/>
                <a:latin typeface="Colonna MT" panose="04020805060202030203" pitchFamily="82" charset="0"/>
              </a:rPr>
              <a:t>Linear regression is a statistical method used for modeling the relationship between a dependent variable and one or more independent variables by fitting a linear equation to the observed data</a:t>
            </a:r>
          </a:p>
          <a:p>
            <a:endParaRPr lang="en-US" sz="2000" b="1" dirty="0">
              <a:solidFill>
                <a:srgbClr val="000000"/>
              </a:solidFill>
              <a:latin typeface="Colonna MT" panose="04020805060202030203" pitchFamily="82" charset="0"/>
            </a:endParaRPr>
          </a:p>
          <a:p>
            <a:r>
              <a:rPr lang="en-IN" sz="2000" b="1" u="sng" dirty="0">
                <a:solidFill>
                  <a:srgbClr val="E10313"/>
                </a:solidFill>
                <a:latin typeface="Algerian" panose="04020705040A02060702" pitchFamily="82" charset="0"/>
              </a:rPr>
              <a:t>Model Performance:</a:t>
            </a:r>
          </a:p>
          <a:p>
            <a:endParaRPr lang="en-IN" sz="2000" b="1" dirty="0">
              <a:latin typeface="Colonna MT" panose="04020805060202030203" pitchFamily="82" charset="0"/>
            </a:endParaRPr>
          </a:p>
          <a:p>
            <a:r>
              <a:rPr lang="en-IN" sz="2000" b="1" dirty="0">
                <a:latin typeface="Colonna MT" panose="04020805060202030203" pitchFamily="82" charset="0"/>
              </a:rPr>
              <a:t>Mean Absolute Error- </a:t>
            </a:r>
            <a:r>
              <a:rPr lang="en-IN" sz="1600" b="1" dirty="0">
                <a:latin typeface="Algerian" panose="04020705040A02060702" pitchFamily="82" charset="0"/>
              </a:rPr>
              <a:t>4282.96</a:t>
            </a:r>
          </a:p>
          <a:p>
            <a:r>
              <a:rPr lang="en-IN" sz="2000" b="1" dirty="0">
                <a:latin typeface="Colonna MT" panose="04020805060202030203" pitchFamily="82" charset="0"/>
              </a:rPr>
              <a:t>Mean Squared Error- </a:t>
            </a:r>
            <a:r>
              <a:rPr lang="en-IN" sz="1400" b="1" dirty="0">
                <a:latin typeface="Algerian" panose="04020705040A02060702" pitchFamily="82" charset="0"/>
              </a:rPr>
              <a:t>86048442</a:t>
            </a:r>
          </a:p>
          <a:p>
            <a:r>
              <a:rPr lang="en-IN" sz="2000" b="1" dirty="0">
                <a:latin typeface="Colonna MT" panose="04020805060202030203" pitchFamily="82" charset="0"/>
              </a:rPr>
              <a:t>R-Squared : </a:t>
            </a:r>
            <a:r>
              <a:rPr lang="en-IN" sz="1400" b="1" dirty="0">
                <a:latin typeface="Algerian" panose="04020705040A02060702" pitchFamily="82" charset="0"/>
              </a:rPr>
              <a:t>37%</a:t>
            </a:r>
          </a:p>
          <a:p>
            <a:endParaRPr lang="en-IN" sz="2000" b="1" dirty="0">
              <a:latin typeface="Colonna MT" panose="04020805060202030203" pitchFamily="82" charset="0"/>
            </a:endParaRPr>
          </a:p>
          <a:p>
            <a:r>
              <a:rPr lang="en-US" sz="2000" b="1" u="sng" dirty="0">
                <a:solidFill>
                  <a:srgbClr val="E10313"/>
                </a:solidFill>
                <a:latin typeface="Algerian" panose="04020705040A02060702" pitchFamily="82" charset="0"/>
              </a:rPr>
              <a:t>Conclusion:</a:t>
            </a:r>
          </a:p>
          <a:p>
            <a:endParaRPr lang="en-US" sz="2000" b="1" u="sng" dirty="0">
              <a:solidFill>
                <a:srgbClr val="000000"/>
              </a:solidFill>
              <a:latin typeface="Colonna MT" panose="04020805060202030203" pitchFamily="82" charset="0"/>
            </a:endParaRPr>
          </a:p>
          <a:p>
            <a:r>
              <a:rPr lang="en-US" sz="2000" b="1" i="0" dirty="0">
                <a:solidFill>
                  <a:srgbClr val="000000"/>
                </a:solidFill>
                <a:effectLst/>
                <a:latin typeface="Colonna MT" panose="04020805060202030203" pitchFamily="82" charset="0"/>
              </a:rPr>
              <a:t>Mean Absolute Error and Mean Squared Error point to a moderate level of accuracy, the low R-squared value suggests that the model may not effectively explain the variance in the data</a:t>
            </a:r>
            <a:endParaRPr lang="en-US" sz="2000" b="1" dirty="0">
              <a:solidFill>
                <a:srgbClr val="000000"/>
              </a:solidFill>
              <a:latin typeface="Colonna MT" panose="04020805060202030203" pitchFamily="82" charset="0"/>
            </a:endParaRPr>
          </a:p>
          <a:p>
            <a:endParaRPr lang="en-IN" sz="2000" b="1" dirty="0">
              <a:latin typeface="Colonna MT" panose="04020805060202030203" pitchFamily="82" charset="0"/>
            </a:endParaRPr>
          </a:p>
        </p:txBody>
      </p:sp>
      <p:pic>
        <p:nvPicPr>
          <p:cNvPr id="1026" name="Picture 2">
            <a:extLst>
              <a:ext uri="{FF2B5EF4-FFF2-40B4-BE49-F238E27FC236}">
                <a16:creationId xmlns:a16="http://schemas.microsoft.com/office/drawing/2014/main" id="{E68BE36E-B17D-8B22-599F-ECC74A411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13" y="1271587"/>
            <a:ext cx="5610225" cy="4314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4880</TotalTime>
  <Words>849</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Century Schoolbook</vt:lpstr>
      <vt:lpstr>Colonna MT</vt:lpstr>
      <vt:lpstr>Helvetica Neue</vt:lpstr>
      <vt:lpstr>Office Theme</vt:lpstr>
      <vt:lpstr>Mobile Price Prediction Using Machine Learning</vt:lpstr>
      <vt:lpstr>Introduction</vt:lpstr>
      <vt:lpstr>Why Mobile Price Prediction?</vt:lpstr>
      <vt:lpstr>Objective</vt:lpstr>
      <vt:lpstr>Process</vt:lpstr>
      <vt:lpstr>Correlation matrix</vt:lpstr>
      <vt:lpstr>ARALYZING RELATIONSHIP WITH PRICE</vt:lpstr>
      <vt:lpstr>Model building  visualization using different algorithm</vt:lpstr>
      <vt:lpstr>Linear regression</vt:lpstr>
      <vt:lpstr>Decision tree regression</vt:lpstr>
      <vt:lpstr>Decision tree structure</vt:lpstr>
      <vt:lpstr>Random forest regression</vt:lpstr>
      <vt:lpstr>Gradient boosting regression</vt:lpstr>
      <vt:lpstr>PowerPoint Presentation</vt:lpstr>
      <vt:lpstr>Price prediction using decision tree</vt:lpstr>
      <vt:lpstr>Price prediction using decision tree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Prediction Using Machine Learning</dc:title>
  <dc:creator>poojithsai03@gmail.com</dc:creator>
  <cp:lastModifiedBy>poojithsai03@gmail.com</cp:lastModifiedBy>
  <cp:revision>1</cp:revision>
  <dcterms:created xsi:type="dcterms:W3CDTF">2023-12-23T16:19:11Z</dcterms:created>
  <dcterms:modified xsi:type="dcterms:W3CDTF">2024-01-04T16:12:36Z</dcterms:modified>
</cp:coreProperties>
</file>