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0275213" cy="42803763"/>
  <p:notesSz cx="9928225" cy="6797675"/>
  <p:defaultTextStyle>
    <a:defPPr>
      <a:defRPr lang="en-US"/>
    </a:defPPr>
    <a:lvl1pPr algn="r" rtl="1" fontAlgn="base">
      <a:spcBef>
        <a:spcPct val="0"/>
      </a:spcBef>
      <a:spcAft>
        <a:spcPct val="0"/>
      </a:spcAft>
      <a:defRPr sz="4446" b="1" kern="1200">
        <a:solidFill>
          <a:srgbClr val="003399"/>
        </a:solidFill>
        <a:latin typeface="Arial" charset="0"/>
        <a:ea typeface="+mn-ea"/>
        <a:cs typeface="Arial" charset="0"/>
      </a:defRPr>
    </a:lvl1pPr>
    <a:lvl2pPr marL="441884" algn="r" rtl="1" fontAlgn="base">
      <a:spcBef>
        <a:spcPct val="0"/>
      </a:spcBef>
      <a:spcAft>
        <a:spcPct val="0"/>
      </a:spcAft>
      <a:defRPr sz="4446" b="1" kern="1200">
        <a:solidFill>
          <a:srgbClr val="003399"/>
        </a:solidFill>
        <a:latin typeface="Arial" charset="0"/>
        <a:ea typeface="+mn-ea"/>
        <a:cs typeface="Arial" charset="0"/>
      </a:defRPr>
    </a:lvl2pPr>
    <a:lvl3pPr marL="883768" algn="r" rtl="1" fontAlgn="base">
      <a:spcBef>
        <a:spcPct val="0"/>
      </a:spcBef>
      <a:spcAft>
        <a:spcPct val="0"/>
      </a:spcAft>
      <a:defRPr sz="4446" b="1" kern="1200">
        <a:solidFill>
          <a:srgbClr val="003399"/>
        </a:solidFill>
        <a:latin typeface="Arial" charset="0"/>
        <a:ea typeface="+mn-ea"/>
        <a:cs typeface="Arial" charset="0"/>
      </a:defRPr>
    </a:lvl3pPr>
    <a:lvl4pPr marL="1325651" algn="r" rtl="1" fontAlgn="base">
      <a:spcBef>
        <a:spcPct val="0"/>
      </a:spcBef>
      <a:spcAft>
        <a:spcPct val="0"/>
      </a:spcAft>
      <a:defRPr sz="4446" b="1" kern="1200">
        <a:solidFill>
          <a:srgbClr val="003399"/>
        </a:solidFill>
        <a:latin typeface="Arial" charset="0"/>
        <a:ea typeface="+mn-ea"/>
        <a:cs typeface="Arial" charset="0"/>
      </a:defRPr>
    </a:lvl4pPr>
    <a:lvl5pPr marL="1767535" algn="r" rtl="1" fontAlgn="base">
      <a:spcBef>
        <a:spcPct val="0"/>
      </a:spcBef>
      <a:spcAft>
        <a:spcPct val="0"/>
      </a:spcAft>
      <a:defRPr sz="4446" b="1" kern="1200">
        <a:solidFill>
          <a:srgbClr val="003399"/>
        </a:solidFill>
        <a:latin typeface="Arial" charset="0"/>
        <a:ea typeface="+mn-ea"/>
        <a:cs typeface="Arial" charset="0"/>
      </a:defRPr>
    </a:lvl5pPr>
    <a:lvl6pPr marL="2209419" algn="r" defTabSz="883768" rtl="1" eaLnBrk="1" latinLnBrk="0" hangingPunct="1">
      <a:defRPr sz="4446" b="1" kern="1200">
        <a:solidFill>
          <a:srgbClr val="003399"/>
        </a:solidFill>
        <a:latin typeface="Arial" charset="0"/>
        <a:ea typeface="+mn-ea"/>
        <a:cs typeface="Arial" charset="0"/>
      </a:defRPr>
    </a:lvl6pPr>
    <a:lvl7pPr marL="2651303" algn="r" defTabSz="883768" rtl="1" eaLnBrk="1" latinLnBrk="0" hangingPunct="1">
      <a:defRPr sz="4446" b="1" kern="1200">
        <a:solidFill>
          <a:srgbClr val="003399"/>
        </a:solidFill>
        <a:latin typeface="Arial" charset="0"/>
        <a:ea typeface="+mn-ea"/>
        <a:cs typeface="Arial" charset="0"/>
      </a:defRPr>
    </a:lvl7pPr>
    <a:lvl8pPr marL="3093187" algn="r" defTabSz="883768" rtl="1" eaLnBrk="1" latinLnBrk="0" hangingPunct="1">
      <a:defRPr sz="4446" b="1" kern="1200">
        <a:solidFill>
          <a:srgbClr val="003399"/>
        </a:solidFill>
        <a:latin typeface="Arial" charset="0"/>
        <a:ea typeface="+mn-ea"/>
        <a:cs typeface="Arial" charset="0"/>
      </a:defRPr>
    </a:lvl8pPr>
    <a:lvl9pPr marL="3535070" algn="r" defTabSz="883768" rtl="1" eaLnBrk="1" latinLnBrk="0" hangingPunct="1">
      <a:defRPr sz="4446" b="1" kern="1200">
        <a:solidFill>
          <a:srgbClr val="003399"/>
        </a:solidFill>
        <a:latin typeface="Arial" charset="0"/>
        <a:ea typeface="+mn-ea"/>
        <a:cs typeface="Arial" charset="0"/>
      </a:defRPr>
    </a:lvl9pPr>
  </p:defaultTextStyle>
  <p:extLst>
    <p:ext uri="{EFAFB233-063F-42B5-8137-9DF3F51BA10A}">
      <p15:sldGuideLst xmlns:p15="http://schemas.microsoft.com/office/powerpoint/2012/main">
        <p15:guide id="1" orient="horz" pos="13482" userDrawn="1">
          <p15:clr>
            <a:srgbClr val="A4A3A4"/>
          </p15:clr>
        </p15:guide>
        <p15:guide id="2" pos="95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4872"/>
    <a:srgbClr val="0E1F42"/>
    <a:srgbClr val="CC00FF"/>
    <a:srgbClr val="800080"/>
    <a:srgbClr val="CC00CC"/>
    <a:srgbClr val="6600CC"/>
    <a:srgbClr val="9900CC"/>
    <a:srgbClr val="629BBB"/>
    <a:srgbClr val="9AC1D6"/>
    <a:srgbClr val="9AD3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308" autoAdjust="0"/>
    <p:restoredTop sz="95481" autoAdjust="0"/>
  </p:normalViewPr>
  <p:slideViewPr>
    <p:cSldViewPr>
      <p:cViewPr>
        <p:scale>
          <a:sx n="26" d="100"/>
          <a:sy n="26" d="100"/>
        </p:scale>
        <p:origin x="1036" y="-3312"/>
      </p:cViewPr>
      <p:guideLst>
        <p:guide orient="horz" pos="13482"/>
        <p:guide pos="95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301838" cy="339512"/>
          </a:xfrm>
          <a:prstGeom prst="rect">
            <a:avLst/>
          </a:prstGeom>
          <a:noFill/>
          <a:ln w="9525">
            <a:noFill/>
            <a:miter lim="800000"/>
            <a:headEnd/>
            <a:tailEnd/>
          </a:ln>
        </p:spPr>
        <p:txBody>
          <a:bodyPr vert="horz" wrap="square" lIns="98840" tIns="49418" rIns="98840" bIns="49418" numCol="1" anchor="t" anchorCtr="0" compatLnSpc="1">
            <a:prstTxWarp prst="textNoShape">
              <a:avLst/>
            </a:prstTxWarp>
          </a:bodyPr>
          <a:lstStyle>
            <a:lvl1pPr algn="l" defTabSz="988838" rtl="0" eaLnBrk="0" hangingPunct="0">
              <a:defRPr sz="1500" b="0">
                <a:solidFill>
                  <a:schemeClr val="tx1"/>
                </a:solidFill>
                <a:latin typeface="Times New Roman" pitchFamily="18" charset="0"/>
              </a:defRPr>
            </a:lvl1pPr>
          </a:lstStyle>
          <a:p>
            <a:pPr>
              <a:defRPr/>
            </a:pPr>
            <a:endParaRPr lang="en-US" dirty="0">
              <a:latin typeface="Arial" panose="020B0604020202020204" pitchFamily="34" charset="0"/>
            </a:endParaRPr>
          </a:p>
        </p:txBody>
      </p:sp>
      <p:sp>
        <p:nvSpPr>
          <p:cNvPr id="4099" name="Rectangle 3"/>
          <p:cNvSpPr>
            <a:spLocks noGrp="1" noChangeArrowheads="1"/>
          </p:cNvSpPr>
          <p:nvPr>
            <p:ph type="dt" sz="quarter" idx="1"/>
          </p:nvPr>
        </p:nvSpPr>
        <p:spPr bwMode="auto">
          <a:xfrm>
            <a:off x="5623069" y="0"/>
            <a:ext cx="4303681" cy="339512"/>
          </a:xfrm>
          <a:prstGeom prst="rect">
            <a:avLst/>
          </a:prstGeom>
          <a:noFill/>
          <a:ln w="9525">
            <a:noFill/>
            <a:miter lim="800000"/>
            <a:headEnd/>
            <a:tailEnd/>
          </a:ln>
        </p:spPr>
        <p:txBody>
          <a:bodyPr vert="horz" wrap="square" lIns="98840" tIns="49418" rIns="98840" bIns="49418" numCol="1" anchor="t" anchorCtr="0" compatLnSpc="1">
            <a:prstTxWarp prst="textNoShape">
              <a:avLst/>
            </a:prstTxWarp>
          </a:bodyPr>
          <a:lstStyle>
            <a:lvl1pPr defTabSz="988838" rtl="0" eaLnBrk="0" hangingPunct="0">
              <a:defRPr sz="1500" b="0">
                <a:solidFill>
                  <a:schemeClr val="tx1"/>
                </a:solidFill>
                <a:latin typeface="Times New Roman" pitchFamily="18" charset="0"/>
              </a:defRPr>
            </a:lvl1pPr>
          </a:lstStyle>
          <a:p>
            <a:pPr>
              <a:defRPr/>
            </a:pPr>
            <a:endParaRPr lang="en-US" dirty="0">
              <a:latin typeface="Arial" panose="020B0604020202020204" pitchFamily="34" charset="0"/>
            </a:endParaRPr>
          </a:p>
        </p:txBody>
      </p:sp>
      <p:sp>
        <p:nvSpPr>
          <p:cNvPr id="4100" name="Rectangle 4"/>
          <p:cNvSpPr>
            <a:spLocks noGrp="1" noChangeArrowheads="1"/>
          </p:cNvSpPr>
          <p:nvPr>
            <p:ph type="ftr" sz="quarter" idx="2"/>
          </p:nvPr>
        </p:nvSpPr>
        <p:spPr bwMode="auto">
          <a:xfrm>
            <a:off x="0" y="6456474"/>
            <a:ext cx="4301838" cy="339512"/>
          </a:xfrm>
          <a:prstGeom prst="rect">
            <a:avLst/>
          </a:prstGeom>
          <a:noFill/>
          <a:ln w="9525">
            <a:noFill/>
            <a:miter lim="800000"/>
            <a:headEnd/>
            <a:tailEnd/>
          </a:ln>
        </p:spPr>
        <p:txBody>
          <a:bodyPr vert="horz" wrap="square" lIns="98840" tIns="49418" rIns="98840" bIns="49418" numCol="1" anchor="b" anchorCtr="0" compatLnSpc="1">
            <a:prstTxWarp prst="textNoShape">
              <a:avLst/>
            </a:prstTxWarp>
          </a:bodyPr>
          <a:lstStyle>
            <a:lvl1pPr algn="l" defTabSz="988838" rtl="0" eaLnBrk="0" hangingPunct="0">
              <a:defRPr sz="1500" b="0">
                <a:solidFill>
                  <a:schemeClr val="tx1"/>
                </a:solidFill>
                <a:latin typeface="Times New Roman" pitchFamily="18" charset="0"/>
              </a:defRPr>
            </a:lvl1pPr>
          </a:lstStyle>
          <a:p>
            <a:pPr>
              <a:defRPr/>
            </a:pPr>
            <a:endParaRPr lang="en-US" dirty="0">
              <a:latin typeface="Arial" panose="020B0604020202020204" pitchFamily="34" charset="0"/>
            </a:endParaRPr>
          </a:p>
        </p:txBody>
      </p:sp>
      <p:sp>
        <p:nvSpPr>
          <p:cNvPr id="4101" name="Rectangle 5"/>
          <p:cNvSpPr>
            <a:spLocks noGrp="1" noChangeArrowheads="1"/>
          </p:cNvSpPr>
          <p:nvPr>
            <p:ph type="sldNum" sz="quarter" idx="3"/>
          </p:nvPr>
        </p:nvSpPr>
        <p:spPr bwMode="auto">
          <a:xfrm>
            <a:off x="5623069" y="6456474"/>
            <a:ext cx="4303681" cy="339512"/>
          </a:xfrm>
          <a:prstGeom prst="rect">
            <a:avLst/>
          </a:prstGeom>
          <a:noFill/>
          <a:ln w="9525">
            <a:noFill/>
            <a:miter lim="800000"/>
            <a:headEnd/>
            <a:tailEnd/>
          </a:ln>
        </p:spPr>
        <p:txBody>
          <a:bodyPr vert="horz" wrap="square" lIns="98840" tIns="49418" rIns="98840" bIns="49418" numCol="1" anchor="b" anchorCtr="0" compatLnSpc="1">
            <a:prstTxWarp prst="textNoShape">
              <a:avLst/>
            </a:prstTxWarp>
          </a:bodyPr>
          <a:lstStyle>
            <a:lvl1pPr defTabSz="988838" rtl="0" eaLnBrk="0" hangingPunct="0">
              <a:defRPr sz="1500" b="0">
                <a:solidFill>
                  <a:schemeClr val="tx1"/>
                </a:solidFill>
                <a:latin typeface="Times New Roman" pitchFamily="18" charset="0"/>
                <a:cs typeface="Times New Roman" pitchFamily="18" charset="0"/>
              </a:defRPr>
            </a:lvl1pPr>
          </a:lstStyle>
          <a:p>
            <a:pPr>
              <a:defRPr/>
            </a:pPr>
            <a:fld id="{140164EA-C4F4-4051-8E57-4895D8A88AA1}" type="slidenum">
              <a:rPr lang="he-IL">
                <a:latin typeface="Arial" panose="020B0604020202020204" pitchFamily="34" charset="0"/>
                <a:cs typeface="Arial" panose="020B0604020202020204" pitchFamily="34" charset="0"/>
              </a:rPr>
              <a:pPr>
                <a:defRPr/>
              </a:pPr>
              <a:t>‹#›</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5133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301838" cy="339512"/>
          </a:xfrm>
          <a:prstGeom prst="rect">
            <a:avLst/>
          </a:prstGeom>
          <a:noFill/>
          <a:ln w="9525">
            <a:noFill/>
            <a:miter lim="800000"/>
            <a:headEnd/>
            <a:tailEnd/>
          </a:ln>
        </p:spPr>
        <p:txBody>
          <a:bodyPr vert="horz" wrap="square" lIns="98840" tIns="49418" rIns="98840" bIns="49418" numCol="1" anchor="t" anchorCtr="0" compatLnSpc="1">
            <a:prstTxWarp prst="textNoShape">
              <a:avLst/>
            </a:prstTxWarp>
          </a:bodyPr>
          <a:lstStyle>
            <a:lvl1pPr algn="l" defTabSz="988838" rtl="0" eaLnBrk="0" hangingPunct="0">
              <a:defRPr sz="1500" b="0">
                <a:solidFill>
                  <a:schemeClr val="tx1"/>
                </a:solidFill>
                <a:latin typeface="Arial" panose="020B0604020202020204" pitchFamily="34" charset="0"/>
              </a:defRPr>
            </a:lvl1pPr>
          </a:lstStyle>
          <a:p>
            <a:pPr>
              <a:defRPr/>
            </a:pPr>
            <a:endParaRPr lang="en-US" dirty="0"/>
          </a:p>
        </p:txBody>
      </p:sp>
      <p:sp>
        <p:nvSpPr>
          <p:cNvPr id="3075" name="Rectangle 3"/>
          <p:cNvSpPr>
            <a:spLocks noGrp="1" noChangeArrowheads="1"/>
          </p:cNvSpPr>
          <p:nvPr>
            <p:ph type="dt" idx="1"/>
          </p:nvPr>
        </p:nvSpPr>
        <p:spPr bwMode="auto">
          <a:xfrm>
            <a:off x="5623069" y="0"/>
            <a:ext cx="4303681" cy="339512"/>
          </a:xfrm>
          <a:prstGeom prst="rect">
            <a:avLst/>
          </a:prstGeom>
          <a:noFill/>
          <a:ln w="9525">
            <a:noFill/>
            <a:miter lim="800000"/>
            <a:headEnd/>
            <a:tailEnd/>
          </a:ln>
        </p:spPr>
        <p:txBody>
          <a:bodyPr vert="horz" wrap="square" lIns="98840" tIns="49418" rIns="98840" bIns="49418" numCol="1" anchor="t" anchorCtr="0" compatLnSpc="1">
            <a:prstTxWarp prst="textNoShape">
              <a:avLst/>
            </a:prstTxWarp>
          </a:bodyPr>
          <a:lstStyle>
            <a:lvl1pPr defTabSz="988838" rtl="0" eaLnBrk="0" hangingPunct="0">
              <a:defRPr sz="1500" b="0">
                <a:solidFill>
                  <a:schemeClr val="tx1"/>
                </a:solidFill>
                <a:latin typeface="Arial" panose="020B0604020202020204" pitchFamily="34"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4062413" y="511175"/>
            <a:ext cx="1801812" cy="254793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92675" y="3229926"/>
            <a:ext cx="7944719" cy="3057298"/>
          </a:xfrm>
          <a:prstGeom prst="rect">
            <a:avLst/>
          </a:prstGeom>
          <a:noFill/>
          <a:ln w="9525">
            <a:noFill/>
            <a:miter lim="800000"/>
            <a:headEnd/>
            <a:tailEnd/>
          </a:ln>
        </p:spPr>
        <p:txBody>
          <a:bodyPr vert="horz" wrap="square" lIns="98840" tIns="49418" rIns="98840" bIns="4941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078" name="Rectangle 6"/>
          <p:cNvSpPr>
            <a:spLocks noGrp="1" noChangeArrowheads="1"/>
          </p:cNvSpPr>
          <p:nvPr>
            <p:ph type="ftr" sz="quarter" idx="4"/>
          </p:nvPr>
        </p:nvSpPr>
        <p:spPr bwMode="auto">
          <a:xfrm>
            <a:off x="0" y="6456474"/>
            <a:ext cx="4301838" cy="339512"/>
          </a:xfrm>
          <a:prstGeom prst="rect">
            <a:avLst/>
          </a:prstGeom>
          <a:noFill/>
          <a:ln w="9525">
            <a:noFill/>
            <a:miter lim="800000"/>
            <a:headEnd/>
            <a:tailEnd/>
          </a:ln>
        </p:spPr>
        <p:txBody>
          <a:bodyPr vert="horz" wrap="square" lIns="98840" tIns="49418" rIns="98840" bIns="49418" numCol="1" anchor="b" anchorCtr="0" compatLnSpc="1">
            <a:prstTxWarp prst="textNoShape">
              <a:avLst/>
            </a:prstTxWarp>
          </a:bodyPr>
          <a:lstStyle>
            <a:lvl1pPr algn="l" defTabSz="988838" rtl="0" eaLnBrk="0" hangingPunct="0">
              <a:defRPr sz="1500" b="0">
                <a:solidFill>
                  <a:schemeClr val="tx1"/>
                </a:solidFill>
                <a:latin typeface="Arial" panose="020B0604020202020204" pitchFamily="34" charset="0"/>
              </a:defRPr>
            </a:lvl1pPr>
          </a:lstStyle>
          <a:p>
            <a:pPr>
              <a:defRPr/>
            </a:pPr>
            <a:endParaRPr lang="en-US" dirty="0"/>
          </a:p>
        </p:txBody>
      </p:sp>
      <p:sp>
        <p:nvSpPr>
          <p:cNvPr id="3079" name="Rectangle 7"/>
          <p:cNvSpPr>
            <a:spLocks noGrp="1" noChangeArrowheads="1"/>
          </p:cNvSpPr>
          <p:nvPr>
            <p:ph type="sldNum" sz="quarter" idx="5"/>
          </p:nvPr>
        </p:nvSpPr>
        <p:spPr bwMode="auto">
          <a:xfrm>
            <a:off x="5623069" y="6456474"/>
            <a:ext cx="4303681" cy="339512"/>
          </a:xfrm>
          <a:prstGeom prst="rect">
            <a:avLst/>
          </a:prstGeom>
          <a:noFill/>
          <a:ln w="9525">
            <a:noFill/>
            <a:miter lim="800000"/>
            <a:headEnd/>
            <a:tailEnd/>
          </a:ln>
        </p:spPr>
        <p:txBody>
          <a:bodyPr vert="horz" wrap="square" lIns="98840" tIns="49418" rIns="98840" bIns="49418" numCol="1" anchor="b" anchorCtr="0" compatLnSpc="1">
            <a:prstTxWarp prst="textNoShape">
              <a:avLst/>
            </a:prstTxWarp>
          </a:bodyPr>
          <a:lstStyle>
            <a:lvl1pPr defTabSz="988838" rtl="0" eaLnBrk="0" hangingPunct="0">
              <a:defRPr sz="1500" b="0">
                <a:solidFill>
                  <a:schemeClr val="tx1"/>
                </a:solidFill>
                <a:latin typeface="Arial" panose="020B0604020202020204" pitchFamily="34" charset="0"/>
                <a:cs typeface="Arial" panose="020B0604020202020204" pitchFamily="34" charset="0"/>
              </a:defRPr>
            </a:lvl1pPr>
          </a:lstStyle>
          <a:p>
            <a:pPr>
              <a:defRPr/>
            </a:pPr>
            <a:fld id="{2CC74214-9B06-4678-84F1-C99924AD2E34}" type="slidenum">
              <a:rPr lang="he-IL" smtClean="0"/>
              <a:pPr>
                <a:defRPr/>
              </a:pPr>
              <a:t>‹#›</a:t>
            </a:fld>
            <a:endParaRPr lang="en-US" dirty="0"/>
          </a:p>
        </p:txBody>
      </p:sp>
    </p:spTree>
    <p:extLst>
      <p:ext uri="{BB962C8B-B14F-4D97-AF65-F5344CB8AC3E}">
        <p14:creationId xmlns:p14="http://schemas.microsoft.com/office/powerpoint/2010/main" val="42574110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1pPr>
    <a:lvl2pPr marL="441884"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2pPr>
    <a:lvl3pPr marL="883768"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3pPr>
    <a:lvl4pPr marL="1325651"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4pPr>
    <a:lvl5pPr marL="1767535"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5pPr>
    <a:lvl6pPr marL="2209419" algn="l" defTabSz="883768" rtl="0" eaLnBrk="1" latinLnBrk="0" hangingPunct="1">
      <a:defRPr sz="1160" kern="1200">
        <a:solidFill>
          <a:schemeClr val="tx1"/>
        </a:solidFill>
        <a:latin typeface="+mn-lt"/>
        <a:ea typeface="+mn-ea"/>
        <a:cs typeface="+mn-cs"/>
      </a:defRPr>
    </a:lvl6pPr>
    <a:lvl7pPr marL="2651303" algn="l" defTabSz="883768" rtl="0" eaLnBrk="1" latinLnBrk="0" hangingPunct="1">
      <a:defRPr sz="1160" kern="1200">
        <a:solidFill>
          <a:schemeClr val="tx1"/>
        </a:solidFill>
        <a:latin typeface="+mn-lt"/>
        <a:ea typeface="+mn-ea"/>
        <a:cs typeface="+mn-cs"/>
      </a:defRPr>
    </a:lvl7pPr>
    <a:lvl8pPr marL="3093187" algn="l" defTabSz="883768" rtl="0" eaLnBrk="1" latinLnBrk="0" hangingPunct="1">
      <a:defRPr sz="1160" kern="1200">
        <a:solidFill>
          <a:schemeClr val="tx1"/>
        </a:solidFill>
        <a:latin typeface="+mn-lt"/>
        <a:ea typeface="+mn-ea"/>
        <a:cs typeface="+mn-cs"/>
      </a:defRPr>
    </a:lvl8pPr>
    <a:lvl9pPr marL="3535070" algn="l" defTabSz="883768" rtl="0" eaLnBrk="1" latinLnBrk="0" hangingPunct="1">
      <a:defRPr sz="116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790" y="13297540"/>
            <a:ext cx="25733634" cy="9173807"/>
          </a:xfrm>
        </p:spPr>
        <p:txBody>
          <a:bodyPr/>
          <a:lstStyle/>
          <a:p>
            <a:r>
              <a:rPr lang="en-US"/>
              <a:t>Click to edit Master title style</a:t>
            </a:r>
          </a:p>
        </p:txBody>
      </p:sp>
      <p:sp>
        <p:nvSpPr>
          <p:cNvPr id="3" name="Subtitle 2"/>
          <p:cNvSpPr>
            <a:spLocks noGrp="1"/>
          </p:cNvSpPr>
          <p:nvPr>
            <p:ph type="subTitle" idx="1"/>
          </p:nvPr>
        </p:nvSpPr>
        <p:spPr>
          <a:xfrm>
            <a:off x="4541579" y="24254836"/>
            <a:ext cx="21192056" cy="10939998"/>
          </a:xfrm>
        </p:spPr>
        <p:txBody>
          <a:bodyPr/>
          <a:lstStyle>
            <a:lvl1pPr marL="0" indent="0" algn="ctr">
              <a:buNone/>
              <a:defRPr/>
            </a:lvl1pPr>
            <a:lvl2pPr marL="427162" indent="0" algn="ctr">
              <a:buNone/>
              <a:defRPr/>
            </a:lvl2pPr>
            <a:lvl3pPr marL="854324" indent="0" algn="ctr">
              <a:buNone/>
              <a:defRPr/>
            </a:lvl3pPr>
            <a:lvl4pPr marL="1281486" indent="0" algn="ctr">
              <a:buNone/>
              <a:defRPr/>
            </a:lvl4pPr>
            <a:lvl5pPr marL="1708648" indent="0" algn="ctr">
              <a:buNone/>
              <a:defRPr/>
            </a:lvl5pPr>
            <a:lvl6pPr marL="2135810" indent="0" algn="ctr">
              <a:buNone/>
              <a:defRPr/>
            </a:lvl6pPr>
            <a:lvl7pPr marL="2562972" indent="0" algn="ctr">
              <a:buNone/>
              <a:defRPr/>
            </a:lvl7pPr>
            <a:lvl8pPr marL="2990134" indent="0" algn="ctr">
              <a:buNone/>
              <a:defRPr/>
            </a:lvl8pPr>
            <a:lvl9pPr marL="3417296"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005F5D-DDFF-4009-A8D0-0BE3804E9EA6}" type="slidenum">
              <a:rPr lang="he-IL"/>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A764F3-D646-4175-80D0-8964BED73187}"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0274" y="3806037"/>
            <a:ext cx="6429700" cy="342417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76722" y="3806037"/>
            <a:ext cx="19151164" cy="34241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FC981A8-33AD-4B19-8B2C-05F77DB49508}"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0E82F4-15B9-4FA3-9360-93462D0EA91C}" type="slidenum">
              <a:rPr lang="he-IL"/>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30" y="27505697"/>
            <a:ext cx="25735118" cy="8500673"/>
          </a:xfrm>
        </p:spPr>
        <p:txBody>
          <a:bodyPr anchor="t"/>
          <a:lstStyle>
            <a:lvl1pPr algn="l">
              <a:defRPr sz="3737" b="1" cap="all"/>
            </a:lvl1pPr>
          </a:lstStyle>
          <a:p>
            <a:r>
              <a:rPr lang="en-US"/>
              <a:t>Click to edit Master title style</a:t>
            </a:r>
          </a:p>
        </p:txBody>
      </p:sp>
      <p:sp>
        <p:nvSpPr>
          <p:cNvPr id="3" name="Text Placeholder 2"/>
          <p:cNvSpPr>
            <a:spLocks noGrp="1"/>
          </p:cNvSpPr>
          <p:nvPr>
            <p:ph type="body" idx="1"/>
          </p:nvPr>
        </p:nvSpPr>
        <p:spPr>
          <a:xfrm>
            <a:off x="2390930" y="18141587"/>
            <a:ext cx="25735118" cy="9364110"/>
          </a:xfrm>
        </p:spPr>
        <p:txBody>
          <a:bodyPr anchor="b"/>
          <a:lstStyle>
            <a:lvl1pPr marL="0" indent="0">
              <a:buNone/>
              <a:defRPr sz="1869"/>
            </a:lvl1pPr>
            <a:lvl2pPr marL="427162" indent="0">
              <a:buNone/>
              <a:defRPr sz="1682"/>
            </a:lvl2pPr>
            <a:lvl3pPr marL="854324" indent="0">
              <a:buNone/>
              <a:defRPr sz="1495"/>
            </a:lvl3pPr>
            <a:lvl4pPr marL="1281486" indent="0">
              <a:buNone/>
              <a:defRPr sz="1308"/>
            </a:lvl4pPr>
            <a:lvl5pPr marL="1708648" indent="0">
              <a:buNone/>
              <a:defRPr sz="1308"/>
            </a:lvl5pPr>
            <a:lvl6pPr marL="2135810" indent="0">
              <a:buNone/>
              <a:defRPr sz="1308"/>
            </a:lvl6pPr>
            <a:lvl7pPr marL="2562972" indent="0">
              <a:buNone/>
              <a:defRPr sz="1308"/>
            </a:lvl7pPr>
            <a:lvl8pPr marL="2990134" indent="0">
              <a:buNone/>
              <a:defRPr sz="1308"/>
            </a:lvl8pPr>
            <a:lvl9pPr marL="3417296" indent="0">
              <a:buNone/>
              <a:defRPr sz="1308"/>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BC75BD-C16A-4118-B9B8-FCBE38EC3242}" type="slidenum">
              <a:rPr lang="he-IL"/>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76723" y="12336593"/>
            <a:ext cx="12789690" cy="25711196"/>
          </a:xfrm>
        </p:spPr>
        <p:txBody>
          <a:bodyPr/>
          <a:lstStyle>
            <a:lvl1pPr>
              <a:defRPr sz="2616"/>
            </a:lvl1pPr>
            <a:lvl2pPr>
              <a:defRPr sz="2242"/>
            </a:lvl2pPr>
            <a:lvl3pPr>
              <a:defRPr sz="1869"/>
            </a:lvl3pPr>
            <a:lvl4pPr>
              <a:defRPr sz="1682"/>
            </a:lvl4pPr>
            <a:lvl5pPr>
              <a:defRPr sz="1682"/>
            </a:lvl5pPr>
            <a:lvl6pPr>
              <a:defRPr sz="1682"/>
            </a:lvl6pPr>
            <a:lvl7pPr>
              <a:defRPr sz="1682"/>
            </a:lvl7pPr>
            <a:lvl8pPr>
              <a:defRPr sz="1682"/>
            </a:lvl8pPr>
            <a:lvl9pPr>
              <a:defRPr sz="16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208800" y="12336593"/>
            <a:ext cx="12791174" cy="25711196"/>
          </a:xfrm>
        </p:spPr>
        <p:txBody>
          <a:bodyPr/>
          <a:lstStyle>
            <a:lvl1pPr>
              <a:defRPr sz="2616"/>
            </a:lvl1pPr>
            <a:lvl2pPr>
              <a:defRPr sz="2242"/>
            </a:lvl2pPr>
            <a:lvl3pPr>
              <a:defRPr sz="1869"/>
            </a:lvl3pPr>
            <a:lvl4pPr>
              <a:defRPr sz="1682"/>
            </a:lvl4pPr>
            <a:lvl5pPr>
              <a:defRPr sz="1682"/>
            </a:lvl5pPr>
            <a:lvl6pPr>
              <a:defRPr sz="1682"/>
            </a:lvl6pPr>
            <a:lvl7pPr>
              <a:defRPr sz="1682"/>
            </a:lvl7pPr>
            <a:lvl8pPr>
              <a:defRPr sz="1682"/>
            </a:lvl8pPr>
            <a:lvl9pPr>
              <a:defRPr sz="16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699B68F-326E-4B46-9F1D-A4FF9EF7DFB1}"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355" y="1714289"/>
            <a:ext cx="27246505" cy="713396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4355" y="9581149"/>
            <a:ext cx="13375557" cy="3993194"/>
          </a:xfrm>
        </p:spPr>
        <p:txBody>
          <a:bodyPr anchor="b"/>
          <a:lstStyle>
            <a:lvl1pPr marL="0" indent="0">
              <a:buNone/>
              <a:defRPr sz="2242" b="1"/>
            </a:lvl1pPr>
            <a:lvl2pPr marL="427162" indent="0">
              <a:buNone/>
              <a:defRPr sz="1869" b="1"/>
            </a:lvl2pPr>
            <a:lvl3pPr marL="854324" indent="0">
              <a:buNone/>
              <a:defRPr sz="1682" b="1"/>
            </a:lvl3pPr>
            <a:lvl4pPr marL="1281486" indent="0">
              <a:buNone/>
              <a:defRPr sz="1495" b="1"/>
            </a:lvl4pPr>
            <a:lvl5pPr marL="1708648" indent="0">
              <a:buNone/>
              <a:defRPr sz="1495" b="1"/>
            </a:lvl5pPr>
            <a:lvl6pPr marL="2135810" indent="0">
              <a:buNone/>
              <a:defRPr sz="1495" b="1"/>
            </a:lvl6pPr>
            <a:lvl7pPr marL="2562972" indent="0">
              <a:buNone/>
              <a:defRPr sz="1495" b="1"/>
            </a:lvl7pPr>
            <a:lvl8pPr marL="2990134" indent="0">
              <a:buNone/>
              <a:defRPr sz="1495" b="1"/>
            </a:lvl8pPr>
            <a:lvl9pPr marL="3417296" indent="0">
              <a:buNone/>
              <a:defRPr sz="1495" b="1"/>
            </a:lvl9pPr>
          </a:lstStyle>
          <a:p>
            <a:pPr lvl="0"/>
            <a:r>
              <a:rPr lang="en-US"/>
              <a:t>Click to edit Master text styles</a:t>
            </a:r>
          </a:p>
        </p:txBody>
      </p:sp>
      <p:sp>
        <p:nvSpPr>
          <p:cNvPr id="4" name="Content Placeholder 3"/>
          <p:cNvSpPr>
            <a:spLocks noGrp="1"/>
          </p:cNvSpPr>
          <p:nvPr>
            <p:ph sz="half" idx="2"/>
          </p:nvPr>
        </p:nvSpPr>
        <p:spPr>
          <a:xfrm>
            <a:off x="1514355" y="13574343"/>
            <a:ext cx="13375557" cy="24662176"/>
          </a:xfrm>
        </p:spPr>
        <p:txBody>
          <a:bodyPr/>
          <a:lstStyle>
            <a:lvl1pPr>
              <a:defRPr sz="2242"/>
            </a:lvl1pPr>
            <a:lvl2pPr>
              <a:defRPr sz="1869"/>
            </a:lvl2pPr>
            <a:lvl3pPr>
              <a:defRPr sz="1682"/>
            </a:lvl3pPr>
            <a:lvl4pPr>
              <a:defRPr sz="1495"/>
            </a:lvl4pPr>
            <a:lvl5pPr>
              <a:defRPr sz="1495"/>
            </a:lvl5pPr>
            <a:lvl6pPr>
              <a:defRPr sz="1495"/>
            </a:lvl6pPr>
            <a:lvl7pPr>
              <a:defRPr sz="1495"/>
            </a:lvl7pPr>
            <a:lvl8pPr>
              <a:defRPr sz="1495"/>
            </a:lvl8pPr>
            <a:lvl9pPr>
              <a:defRPr sz="14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9370" y="9581149"/>
            <a:ext cx="13381490" cy="3993194"/>
          </a:xfrm>
        </p:spPr>
        <p:txBody>
          <a:bodyPr anchor="b"/>
          <a:lstStyle>
            <a:lvl1pPr marL="0" indent="0">
              <a:buNone/>
              <a:defRPr sz="2242" b="1"/>
            </a:lvl1pPr>
            <a:lvl2pPr marL="427162" indent="0">
              <a:buNone/>
              <a:defRPr sz="1869" b="1"/>
            </a:lvl2pPr>
            <a:lvl3pPr marL="854324" indent="0">
              <a:buNone/>
              <a:defRPr sz="1682" b="1"/>
            </a:lvl3pPr>
            <a:lvl4pPr marL="1281486" indent="0">
              <a:buNone/>
              <a:defRPr sz="1495" b="1"/>
            </a:lvl4pPr>
            <a:lvl5pPr marL="1708648" indent="0">
              <a:buNone/>
              <a:defRPr sz="1495" b="1"/>
            </a:lvl5pPr>
            <a:lvl6pPr marL="2135810" indent="0">
              <a:buNone/>
              <a:defRPr sz="1495" b="1"/>
            </a:lvl6pPr>
            <a:lvl7pPr marL="2562972" indent="0">
              <a:buNone/>
              <a:defRPr sz="1495" b="1"/>
            </a:lvl7pPr>
            <a:lvl8pPr marL="2990134" indent="0">
              <a:buNone/>
              <a:defRPr sz="1495" b="1"/>
            </a:lvl8pPr>
            <a:lvl9pPr marL="3417296" indent="0">
              <a:buNone/>
              <a:defRPr sz="1495" b="1"/>
            </a:lvl9pPr>
          </a:lstStyle>
          <a:p>
            <a:pPr lvl="0"/>
            <a:r>
              <a:rPr lang="en-US"/>
              <a:t>Click to edit Master text styles</a:t>
            </a:r>
          </a:p>
        </p:txBody>
      </p:sp>
      <p:sp>
        <p:nvSpPr>
          <p:cNvPr id="6" name="Content Placeholder 5"/>
          <p:cNvSpPr>
            <a:spLocks noGrp="1"/>
          </p:cNvSpPr>
          <p:nvPr>
            <p:ph sz="quarter" idx="4"/>
          </p:nvPr>
        </p:nvSpPr>
        <p:spPr>
          <a:xfrm>
            <a:off x="15379370" y="13574343"/>
            <a:ext cx="13381490" cy="24662176"/>
          </a:xfrm>
        </p:spPr>
        <p:txBody>
          <a:bodyPr/>
          <a:lstStyle>
            <a:lvl1pPr>
              <a:defRPr sz="2242"/>
            </a:lvl1pPr>
            <a:lvl2pPr>
              <a:defRPr sz="1869"/>
            </a:lvl2pPr>
            <a:lvl3pPr>
              <a:defRPr sz="1682"/>
            </a:lvl3pPr>
            <a:lvl4pPr>
              <a:defRPr sz="1495"/>
            </a:lvl4pPr>
            <a:lvl5pPr>
              <a:defRPr sz="1495"/>
            </a:lvl5pPr>
            <a:lvl6pPr>
              <a:defRPr sz="1495"/>
            </a:lvl6pPr>
            <a:lvl7pPr>
              <a:defRPr sz="1495"/>
            </a:lvl7pPr>
            <a:lvl8pPr>
              <a:defRPr sz="1495"/>
            </a:lvl8pPr>
            <a:lvl9pPr>
              <a:defRPr sz="14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BEF8003-1674-4DD4-AAA0-1A48AD3067C0}"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3B44E04-C02F-411D-9CCE-885136C497B6}" type="slidenum">
              <a:rPr lang="he-IL"/>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F4EBBA2-973F-4F65-86F4-ED0DC73D5FB4}"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354" y="1704853"/>
            <a:ext cx="9959732" cy="7251917"/>
          </a:xfrm>
        </p:spPr>
        <p:txBody>
          <a:bodyPr anchor="b"/>
          <a:lstStyle>
            <a:lvl1pPr algn="l">
              <a:defRPr sz="1869" b="1"/>
            </a:lvl1pPr>
          </a:lstStyle>
          <a:p>
            <a:r>
              <a:rPr lang="en-US"/>
              <a:t>Click to edit Master title style</a:t>
            </a:r>
          </a:p>
        </p:txBody>
      </p:sp>
      <p:sp>
        <p:nvSpPr>
          <p:cNvPr id="3" name="Content Placeholder 2"/>
          <p:cNvSpPr>
            <a:spLocks noGrp="1"/>
          </p:cNvSpPr>
          <p:nvPr>
            <p:ph idx="1"/>
          </p:nvPr>
        </p:nvSpPr>
        <p:spPr>
          <a:xfrm>
            <a:off x="11837473" y="1704853"/>
            <a:ext cx="16923387" cy="36531665"/>
          </a:xfrm>
        </p:spPr>
        <p:txBody>
          <a:bodyPr/>
          <a:lstStyle>
            <a:lvl1pPr>
              <a:defRPr sz="2990"/>
            </a:lvl1pPr>
            <a:lvl2pPr>
              <a:defRPr sz="2616"/>
            </a:lvl2pPr>
            <a:lvl3pPr>
              <a:defRPr sz="2242"/>
            </a:lvl3pPr>
            <a:lvl4pPr>
              <a:defRPr sz="1869"/>
            </a:lvl4pPr>
            <a:lvl5pPr>
              <a:defRPr sz="1869"/>
            </a:lvl5pPr>
            <a:lvl6pPr>
              <a:defRPr sz="1869"/>
            </a:lvl6pPr>
            <a:lvl7pPr>
              <a:defRPr sz="1869"/>
            </a:lvl7pPr>
            <a:lvl8pPr>
              <a:defRPr sz="1869"/>
            </a:lvl8pPr>
            <a:lvl9pPr>
              <a:defRPr sz="18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4354" y="8956770"/>
            <a:ext cx="9959732" cy="29279749"/>
          </a:xfrm>
        </p:spPr>
        <p:txBody>
          <a:bodyPr/>
          <a:lstStyle>
            <a:lvl1pPr marL="0" indent="0">
              <a:buNone/>
              <a:defRPr sz="1308"/>
            </a:lvl1pPr>
            <a:lvl2pPr marL="427162" indent="0">
              <a:buNone/>
              <a:defRPr sz="1121"/>
            </a:lvl2pPr>
            <a:lvl3pPr marL="854324" indent="0">
              <a:buNone/>
              <a:defRPr sz="934"/>
            </a:lvl3pPr>
            <a:lvl4pPr marL="1281486" indent="0">
              <a:buNone/>
              <a:defRPr sz="841"/>
            </a:lvl4pPr>
            <a:lvl5pPr marL="1708648" indent="0">
              <a:buNone/>
              <a:defRPr sz="841"/>
            </a:lvl5pPr>
            <a:lvl6pPr marL="2135810" indent="0">
              <a:buNone/>
              <a:defRPr sz="841"/>
            </a:lvl6pPr>
            <a:lvl7pPr marL="2562972" indent="0">
              <a:buNone/>
              <a:defRPr sz="841"/>
            </a:lvl7pPr>
            <a:lvl8pPr marL="2990134" indent="0">
              <a:buNone/>
              <a:defRPr sz="841"/>
            </a:lvl8pPr>
            <a:lvl9pPr marL="3417296" indent="0">
              <a:buNone/>
              <a:defRPr sz="841"/>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9C8723-949F-493C-9973-384D4813A9FF}" type="slidenum">
              <a:rPr lang="he-IL"/>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10" y="29962320"/>
            <a:ext cx="18164831" cy="3537098"/>
          </a:xfrm>
        </p:spPr>
        <p:txBody>
          <a:bodyPr anchor="b"/>
          <a:lstStyle>
            <a:lvl1pPr algn="l">
              <a:defRPr sz="1869" b="1"/>
            </a:lvl1pPr>
          </a:lstStyle>
          <a:p>
            <a:r>
              <a:rPr lang="en-US"/>
              <a:t>Click to edit Master title style</a:t>
            </a:r>
          </a:p>
        </p:txBody>
      </p:sp>
      <p:sp>
        <p:nvSpPr>
          <p:cNvPr id="3" name="Picture Placeholder 2"/>
          <p:cNvSpPr>
            <a:spLocks noGrp="1"/>
          </p:cNvSpPr>
          <p:nvPr>
            <p:ph type="pic" idx="1"/>
          </p:nvPr>
        </p:nvSpPr>
        <p:spPr>
          <a:xfrm>
            <a:off x="5934310" y="3824910"/>
            <a:ext cx="18164831" cy="25681315"/>
          </a:xfrm>
        </p:spPr>
        <p:txBody>
          <a:bodyPr/>
          <a:lstStyle>
            <a:lvl1pPr marL="0" indent="0">
              <a:buNone/>
              <a:defRPr sz="2990"/>
            </a:lvl1pPr>
            <a:lvl2pPr marL="427162" indent="0">
              <a:buNone/>
              <a:defRPr sz="2616"/>
            </a:lvl2pPr>
            <a:lvl3pPr marL="854324" indent="0">
              <a:buNone/>
              <a:defRPr sz="2242"/>
            </a:lvl3pPr>
            <a:lvl4pPr marL="1281486" indent="0">
              <a:buNone/>
              <a:defRPr sz="1869"/>
            </a:lvl4pPr>
            <a:lvl5pPr marL="1708648" indent="0">
              <a:buNone/>
              <a:defRPr sz="1869"/>
            </a:lvl5pPr>
            <a:lvl6pPr marL="2135810" indent="0">
              <a:buNone/>
              <a:defRPr sz="1869"/>
            </a:lvl6pPr>
            <a:lvl7pPr marL="2562972" indent="0">
              <a:buNone/>
              <a:defRPr sz="1869"/>
            </a:lvl7pPr>
            <a:lvl8pPr marL="2990134" indent="0">
              <a:buNone/>
              <a:defRPr sz="1869"/>
            </a:lvl8pPr>
            <a:lvl9pPr marL="3417296" indent="0">
              <a:buNone/>
              <a:defRPr sz="1869"/>
            </a:lvl9pPr>
          </a:lstStyle>
          <a:p>
            <a:pPr lvl="0"/>
            <a:endParaRPr lang="en-US" noProof="0"/>
          </a:p>
        </p:txBody>
      </p:sp>
      <p:sp>
        <p:nvSpPr>
          <p:cNvPr id="4" name="Text Placeholder 3"/>
          <p:cNvSpPr>
            <a:spLocks noGrp="1"/>
          </p:cNvSpPr>
          <p:nvPr>
            <p:ph type="body" sz="half" idx="2"/>
          </p:nvPr>
        </p:nvSpPr>
        <p:spPr>
          <a:xfrm>
            <a:off x="5934310" y="33499418"/>
            <a:ext cx="18164831" cy="5023340"/>
          </a:xfrm>
        </p:spPr>
        <p:txBody>
          <a:bodyPr/>
          <a:lstStyle>
            <a:lvl1pPr marL="0" indent="0">
              <a:buNone/>
              <a:defRPr sz="1308"/>
            </a:lvl1pPr>
            <a:lvl2pPr marL="427162" indent="0">
              <a:buNone/>
              <a:defRPr sz="1121"/>
            </a:lvl2pPr>
            <a:lvl3pPr marL="854324" indent="0">
              <a:buNone/>
              <a:defRPr sz="934"/>
            </a:lvl3pPr>
            <a:lvl4pPr marL="1281486" indent="0">
              <a:buNone/>
              <a:defRPr sz="841"/>
            </a:lvl4pPr>
            <a:lvl5pPr marL="1708648" indent="0">
              <a:buNone/>
              <a:defRPr sz="841"/>
            </a:lvl5pPr>
            <a:lvl6pPr marL="2135810" indent="0">
              <a:buNone/>
              <a:defRPr sz="841"/>
            </a:lvl6pPr>
            <a:lvl7pPr marL="2562972" indent="0">
              <a:buNone/>
              <a:defRPr sz="841"/>
            </a:lvl7pPr>
            <a:lvl8pPr marL="2990134" indent="0">
              <a:buNone/>
              <a:defRPr sz="841"/>
            </a:lvl8pPr>
            <a:lvl9pPr marL="3417296" indent="0">
              <a:buNone/>
              <a:defRPr sz="841"/>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50EA1AC-921F-4740-ACD1-1CF17E4324E8}" type="slidenum">
              <a:rPr lang="he-IL"/>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6723" y="3806037"/>
            <a:ext cx="25723251" cy="7133961"/>
          </a:xfrm>
          <a:prstGeom prst="rect">
            <a:avLst/>
          </a:prstGeom>
          <a:noFill/>
          <a:ln w="9525">
            <a:noFill/>
            <a:miter lim="800000"/>
            <a:headEnd/>
            <a:tailEnd/>
          </a:ln>
        </p:spPr>
        <p:txBody>
          <a:bodyPr vert="horz" wrap="square" lIns="499009" tIns="249507" rIns="499009" bIns="249507"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2276723" y="12336593"/>
            <a:ext cx="25723251" cy="25711196"/>
          </a:xfrm>
          <a:prstGeom prst="rect">
            <a:avLst/>
          </a:prstGeom>
          <a:noFill/>
          <a:ln w="9525">
            <a:noFill/>
            <a:miter lim="800000"/>
            <a:headEnd/>
            <a:tailEnd/>
          </a:ln>
        </p:spPr>
        <p:txBody>
          <a:bodyPr vert="horz" wrap="square" lIns="499009" tIns="249507" rIns="499009" bIns="249507"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2276723" y="39029181"/>
            <a:ext cx="6308077" cy="2824646"/>
          </a:xfrm>
          <a:prstGeom prst="rect">
            <a:avLst/>
          </a:prstGeom>
          <a:noFill/>
          <a:ln>
            <a:noFill/>
          </a:ln>
          <a:effectLst/>
        </p:spPr>
        <p:txBody>
          <a:bodyPr vert="horz" wrap="square" lIns="499009" tIns="249507" rIns="499009" bIns="249507" numCol="1" anchor="t" anchorCtr="0" compatLnSpc="1">
            <a:prstTxWarp prst="textNoShape">
              <a:avLst/>
            </a:prstTxWarp>
          </a:bodyPr>
          <a:lstStyle>
            <a:lvl1pPr algn="l" rtl="0" eaLnBrk="0" hangingPunct="0">
              <a:defRPr sz="6540" b="0">
                <a:solidFill>
                  <a:schemeClr val="tx1"/>
                </a:solidFill>
                <a:latin typeface="Arial" panose="020B0604020202020204" pitchFamily="34" charset="0"/>
              </a:defRPr>
            </a:lvl1pPr>
          </a:lstStyle>
          <a:p>
            <a:pPr>
              <a:defRPr/>
            </a:pPr>
            <a:endParaRPr lang="en-US" dirty="0"/>
          </a:p>
        </p:txBody>
      </p:sp>
      <p:sp>
        <p:nvSpPr>
          <p:cNvPr id="1029" name="Rectangle 5"/>
          <p:cNvSpPr>
            <a:spLocks noGrp="1" noChangeArrowheads="1"/>
          </p:cNvSpPr>
          <p:nvPr>
            <p:ph type="ftr" sz="quarter" idx="3"/>
          </p:nvPr>
        </p:nvSpPr>
        <p:spPr bwMode="auto">
          <a:xfrm>
            <a:off x="10339434" y="39029181"/>
            <a:ext cx="9597829" cy="2824646"/>
          </a:xfrm>
          <a:prstGeom prst="rect">
            <a:avLst/>
          </a:prstGeom>
          <a:noFill/>
          <a:ln>
            <a:noFill/>
          </a:ln>
          <a:effectLst/>
        </p:spPr>
        <p:txBody>
          <a:bodyPr vert="horz" wrap="square" lIns="499009" tIns="249507" rIns="499009" bIns="249507" numCol="1" anchor="t" anchorCtr="0" compatLnSpc="1">
            <a:prstTxWarp prst="textNoShape">
              <a:avLst/>
            </a:prstTxWarp>
          </a:bodyPr>
          <a:lstStyle>
            <a:lvl1pPr algn="ctr" rtl="0" eaLnBrk="0" hangingPunct="0">
              <a:defRPr sz="6540" b="0">
                <a:solidFill>
                  <a:schemeClr val="tx1"/>
                </a:solidFill>
                <a:latin typeface="Arial" panose="020B0604020202020204" pitchFamily="34" charset="0"/>
              </a:defRPr>
            </a:lvl1pPr>
          </a:lstStyle>
          <a:p>
            <a:pPr>
              <a:defRPr/>
            </a:pPr>
            <a:endParaRPr lang="en-US" dirty="0"/>
          </a:p>
        </p:txBody>
      </p:sp>
      <p:sp>
        <p:nvSpPr>
          <p:cNvPr id="1030" name="Rectangle 6"/>
          <p:cNvSpPr>
            <a:spLocks noGrp="1" noChangeArrowheads="1"/>
          </p:cNvSpPr>
          <p:nvPr>
            <p:ph type="sldNum" sz="quarter" idx="4"/>
          </p:nvPr>
        </p:nvSpPr>
        <p:spPr bwMode="auto">
          <a:xfrm>
            <a:off x="21691897" y="39029181"/>
            <a:ext cx="6308077" cy="2824646"/>
          </a:xfrm>
          <a:prstGeom prst="rect">
            <a:avLst/>
          </a:prstGeom>
          <a:noFill/>
          <a:ln>
            <a:noFill/>
          </a:ln>
          <a:effectLst/>
        </p:spPr>
        <p:txBody>
          <a:bodyPr vert="horz" wrap="square" lIns="499009" tIns="249507" rIns="499009" bIns="249507" numCol="1" anchor="t" anchorCtr="0" compatLnSpc="1">
            <a:prstTxWarp prst="textNoShape">
              <a:avLst/>
            </a:prstTxWarp>
          </a:bodyPr>
          <a:lstStyle>
            <a:lvl1pPr rtl="0" eaLnBrk="0" hangingPunct="0">
              <a:defRPr sz="6540" b="0">
                <a:solidFill>
                  <a:schemeClr val="tx1"/>
                </a:solidFill>
                <a:latin typeface="Arial" panose="020B0604020202020204" pitchFamily="34" charset="0"/>
                <a:cs typeface="Arial" panose="020B0604020202020204" pitchFamily="34" charset="0"/>
              </a:defRPr>
            </a:lvl1pPr>
          </a:lstStyle>
          <a:p>
            <a:pPr>
              <a:defRPr/>
            </a:pPr>
            <a:fld id="{4E1ACE27-E7B6-46EC-A855-0E5FEAF8F286}" type="slidenum">
              <a:rPr lang="he-IL"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669118" rtl="0" eaLnBrk="0" fontAlgn="base" hangingPunct="0">
        <a:spcBef>
          <a:spcPct val="0"/>
        </a:spcBef>
        <a:spcAft>
          <a:spcPct val="0"/>
        </a:spcAft>
        <a:defRPr sz="22703">
          <a:solidFill>
            <a:schemeClr val="tx2"/>
          </a:solidFill>
          <a:latin typeface="Arial" panose="020B0604020202020204" pitchFamily="34" charset="0"/>
          <a:ea typeface="+mj-ea"/>
          <a:cs typeface="+mj-cs"/>
        </a:defRPr>
      </a:lvl1pPr>
      <a:lvl2pPr algn="ctr" defTabSz="4669118" rtl="0" eaLnBrk="0" fontAlgn="base" hangingPunct="0">
        <a:spcBef>
          <a:spcPct val="0"/>
        </a:spcBef>
        <a:spcAft>
          <a:spcPct val="0"/>
        </a:spcAft>
        <a:defRPr sz="22703">
          <a:solidFill>
            <a:schemeClr val="tx2"/>
          </a:solidFill>
          <a:latin typeface="Times New Roman" pitchFamily="18" charset="0"/>
        </a:defRPr>
      </a:lvl2pPr>
      <a:lvl3pPr algn="ctr" defTabSz="4669118" rtl="0" eaLnBrk="0" fontAlgn="base" hangingPunct="0">
        <a:spcBef>
          <a:spcPct val="0"/>
        </a:spcBef>
        <a:spcAft>
          <a:spcPct val="0"/>
        </a:spcAft>
        <a:defRPr sz="22703">
          <a:solidFill>
            <a:schemeClr val="tx2"/>
          </a:solidFill>
          <a:latin typeface="Times New Roman" pitchFamily="18" charset="0"/>
        </a:defRPr>
      </a:lvl3pPr>
      <a:lvl4pPr algn="ctr" defTabSz="4669118" rtl="0" eaLnBrk="0" fontAlgn="base" hangingPunct="0">
        <a:spcBef>
          <a:spcPct val="0"/>
        </a:spcBef>
        <a:spcAft>
          <a:spcPct val="0"/>
        </a:spcAft>
        <a:defRPr sz="22703">
          <a:solidFill>
            <a:schemeClr val="tx2"/>
          </a:solidFill>
          <a:latin typeface="Times New Roman" pitchFamily="18" charset="0"/>
        </a:defRPr>
      </a:lvl4pPr>
      <a:lvl5pPr algn="ctr" defTabSz="4669118" rtl="0" eaLnBrk="0" fontAlgn="base" hangingPunct="0">
        <a:spcBef>
          <a:spcPct val="0"/>
        </a:spcBef>
        <a:spcAft>
          <a:spcPct val="0"/>
        </a:spcAft>
        <a:defRPr sz="22703">
          <a:solidFill>
            <a:schemeClr val="tx2"/>
          </a:solidFill>
          <a:latin typeface="Times New Roman" pitchFamily="18" charset="0"/>
        </a:defRPr>
      </a:lvl5pPr>
      <a:lvl6pPr marL="427162" algn="ctr" defTabSz="4669118" rtl="0" eaLnBrk="0" fontAlgn="base" hangingPunct="0">
        <a:spcBef>
          <a:spcPct val="0"/>
        </a:spcBef>
        <a:spcAft>
          <a:spcPct val="0"/>
        </a:spcAft>
        <a:defRPr sz="22703">
          <a:solidFill>
            <a:schemeClr val="tx2"/>
          </a:solidFill>
          <a:latin typeface="Times New Roman" pitchFamily="18" charset="0"/>
        </a:defRPr>
      </a:lvl6pPr>
      <a:lvl7pPr marL="854324" algn="ctr" defTabSz="4669118" rtl="0" eaLnBrk="0" fontAlgn="base" hangingPunct="0">
        <a:spcBef>
          <a:spcPct val="0"/>
        </a:spcBef>
        <a:spcAft>
          <a:spcPct val="0"/>
        </a:spcAft>
        <a:defRPr sz="22703">
          <a:solidFill>
            <a:schemeClr val="tx2"/>
          </a:solidFill>
          <a:latin typeface="Times New Roman" pitchFamily="18" charset="0"/>
        </a:defRPr>
      </a:lvl7pPr>
      <a:lvl8pPr marL="1281486" algn="ctr" defTabSz="4669118" rtl="0" eaLnBrk="0" fontAlgn="base" hangingPunct="0">
        <a:spcBef>
          <a:spcPct val="0"/>
        </a:spcBef>
        <a:spcAft>
          <a:spcPct val="0"/>
        </a:spcAft>
        <a:defRPr sz="22703">
          <a:solidFill>
            <a:schemeClr val="tx2"/>
          </a:solidFill>
          <a:latin typeface="Times New Roman" pitchFamily="18" charset="0"/>
        </a:defRPr>
      </a:lvl8pPr>
      <a:lvl9pPr marL="1708648" algn="ctr" defTabSz="4669118" rtl="0" eaLnBrk="0" fontAlgn="base" hangingPunct="0">
        <a:spcBef>
          <a:spcPct val="0"/>
        </a:spcBef>
        <a:spcAft>
          <a:spcPct val="0"/>
        </a:spcAft>
        <a:defRPr sz="22703">
          <a:solidFill>
            <a:schemeClr val="tx2"/>
          </a:solidFill>
          <a:latin typeface="Times New Roman" pitchFamily="18" charset="0"/>
        </a:defRPr>
      </a:lvl9pPr>
    </p:titleStyle>
    <p:bodyStyle>
      <a:lvl1pPr marL="1747211" indent="-1747211" algn="l" defTabSz="4669118" rtl="0" eaLnBrk="0" fontAlgn="base" hangingPunct="0">
        <a:spcBef>
          <a:spcPct val="20000"/>
        </a:spcBef>
        <a:spcAft>
          <a:spcPct val="0"/>
        </a:spcAft>
        <a:buChar char="•"/>
        <a:defRPr sz="15603">
          <a:solidFill>
            <a:schemeClr val="tx1"/>
          </a:solidFill>
          <a:latin typeface="Arial" panose="020B0604020202020204" pitchFamily="34" charset="0"/>
          <a:ea typeface="+mn-ea"/>
          <a:cs typeface="+mn-cs"/>
        </a:defRPr>
      </a:lvl1pPr>
      <a:lvl2pPr marL="3791062" indent="-1460954" algn="l" defTabSz="4669118" rtl="0" eaLnBrk="0" fontAlgn="base" hangingPunct="0">
        <a:spcBef>
          <a:spcPct val="20000"/>
        </a:spcBef>
        <a:spcAft>
          <a:spcPct val="0"/>
        </a:spcAft>
        <a:buChar char="–"/>
        <a:defRPr sz="14201">
          <a:solidFill>
            <a:schemeClr val="tx1"/>
          </a:solidFill>
          <a:latin typeface="Arial" panose="020B0604020202020204" pitchFamily="34" charset="0"/>
        </a:defRPr>
      </a:lvl2pPr>
      <a:lvl3pPr marL="5823048" indent="-1153931" algn="l" defTabSz="4669118" rtl="0" eaLnBrk="0" fontAlgn="base" hangingPunct="0">
        <a:spcBef>
          <a:spcPct val="20000"/>
        </a:spcBef>
        <a:spcAft>
          <a:spcPct val="0"/>
        </a:spcAft>
        <a:buChar char="•"/>
        <a:defRPr sz="11772">
          <a:solidFill>
            <a:schemeClr val="tx1"/>
          </a:solidFill>
          <a:latin typeface="Arial" panose="020B0604020202020204" pitchFamily="34" charset="0"/>
        </a:defRPr>
      </a:lvl3pPr>
      <a:lvl4pPr marL="8162057" indent="-1179145" algn="l" defTabSz="4669118" rtl="0" eaLnBrk="0" fontAlgn="base" hangingPunct="0">
        <a:spcBef>
          <a:spcPct val="20000"/>
        </a:spcBef>
        <a:spcAft>
          <a:spcPct val="0"/>
        </a:spcAft>
        <a:buChar char="–"/>
        <a:defRPr sz="9997">
          <a:solidFill>
            <a:schemeClr val="tx1"/>
          </a:solidFill>
          <a:latin typeface="Arial" panose="020B0604020202020204" pitchFamily="34" charset="0"/>
        </a:defRPr>
      </a:lvl4pPr>
      <a:lvl5pPr marL="10481784" indent="-1159863" algn="l" defTabSz="4669118" rtl="0" eaLnBrk="0" fontAlgn="base" hangingPunct="0">
        <a:spcBef>
          <a:spcPct val="20000"/>
        </a:spcBef>
        <a:spcAft>
          <a:spcPct val="0"/>
        </a:spcAft>
        <a:buChar char="»"/>
        <a:defRPr sz="9997">
          <a:solidFill>
            <a:schemeClr val="tx1"/>
          </a:solidFill>
          <a:latin typeface="Arial" panose="020B0604020202020204" pitchFamily="34" charset="0"/>
        </a:defRPr>
      </a:lvl5pPr>
      <a:lvl6pPr marL="10908946" indent="-1159863" algn="l" defTabSz="4669118" rtl="0" eaLnBrk="0" fontAlgn="base" hangingPunct="0">
        <a:spcBef>
          <a:spcPct val="20000"/>
        </a:spcBef>
        <a:spcAft>
          <a:spcPct val="0"/>
        </a:spcAft>
        <a:buChar char="»"/>
        <a:defRPr sz="9997">
          <a:solidFill>
            <a:schemeClr val="tx1"/>
          </a:solidFill>
          <a:latin typeface="+mn-lt"/>
        </a:defRPr>
      </a:lvl6pPr>
      <a:lvl7pPr marL="11336108" indent="-1159863" algn="l" defTabSz="4669118" rtl="0" eaLnBrk="0" fontAlgn="base" hangingPunct="0">
        <a:spcBef>
          <a:spcPct val="20000"/>
        </a:spcBef>
        <a:spcAft>
          <a:spcPct val="0"/>
        </a:spcAft>
        <a:buChar char="»"/>
        <a:defRPr sz="9997">
          <a:solidFill>
            <a:schemeClr val="tx1"/>
          </a:solidFill>
          <a:latin typeface="+mn-lt"/>
        </a:defRPr>
      </a:lvl7pPr>
      <a:lvl8pPr marL="11763270" indent="-1159863" algn="l" defTabSz="4669118" rtl="0" eaLnBrk="0" fontAlgn="base" hangingPunct="0">
        <a:spcBef>
          <a:spcPct val="20000"/>
        </a:spcBef>
        <a:spcAft>
          <a:spcPct val="0"/>
        </a:spcAft>
        <a:buChar char="»"/>
        <a:defRPr sz="9997">
          <a:solidFill>
            <a:schemeClr val="tx1"/>
          </a:solidFill>
          <a:latin typeface="+mn-lt"/>
        </a:defRPr>
      </a:lvl8pPr>
      <a:lvl9pPr marL="12190432" indent="-1159863" algn="l" defTabSz="4669118" rtl="0" eaLnBrk="0" fontAlgn="base" hangingPunct="0">
        <a:spcBef>
          <a:spcPct val="20000"/>
        </a:spcBef>
        <a:spcAft>
          <a:spcPct val="0"/>
        </a:spcAft>
        <a:buChar char="»"/>
        <a:defRPr sz="9997">
          <a:solidFill>
            <a:schemeClr val="tx1"/>
          </a:solidFill>
          <a:latin typeface="+mn-lt"/>
        </a:defRPr>
      </a:lvl9pPr>
    </p:bodyStyle>
    <p:otherStyle>
      <a:defPPr>
        <a:defRPr lang="en-US"/>
      </a:defPPr>
      <a:lvl1pPr marL="0" algn="l" defTabSz="854324" rtl="0" eaLnBrk="1" latinLnBrk="0" hangingPunct="1">
        <a:defRPr sz="1682" kern="1200">
          <a:solidFill>
            <a:schemeClr val="tx1"/>
          </a:solidFill>
          <a:latin typeface="+mn-lt"/>
          <a:ea typeface="+mn-ea"/>
          <a:cs typeface="+mn-cs"/>
        </a:defRPr>
      </a:lvl1pPr>
      <a:lvl2pPr marL="427162" algn="l" defTabSz="854324" rtl="0" eaLnBrk="1" latinLnBrk="0" hangingPunct="1">
        <a:defRPr sz="1682" kern="1200">
          <a:solidFill>
            <a:schemeClr val="tx1"/>
          </a:solidFill>
          <a:latin typeface="+mn-lt"/>
          <a:ea typeface="+mn-ea"/>
          <a:cs typeface="+mn-cs"/>
        </a:defRPr>
      </a:lvl2pPr>
      <a:lvl3pPr marL="854324" algn="l" defTabSz="854324" rtl="0" eaLnBrk="1" latinLnBrk="0" hangingPunct="1">
        <a:defRPr sz="1682" kern="1200">
          <a:solidFill>
            <a:schemeClr val="tx1"/>
          </a:solidFill>
          <a:latin typeface="+mn-lt"/>
          <a:ea typeface="+mn-ea"/>
          <a:cs typeface="+mn-cs"/>
        </a:defRPr>
      </a:lvl3pPr>
      <a:lvl4pPr marL="1281486" algn="l" defTabSz="854324" rtl="0" eaLnBrk="1" latinLnBrk="0" hangingPunct="1">
        <a:defRPr sz="1682" kern="1200">
          <a:solidFill>
            <a:schemeClr val="tx1"/>
          </a:solidFill>
          <a:latin typeface="+mn-lt"/>
          <a:ea typeface="+mn-ea"/>
          <a:cs typeface="+mn-cs"/>
        </a:defRPr>
      </a:lvl4pPr>
      <a:lvl5pPr marL="1708648" algn="l" defTabSz="854324" rtl="0" eaLnBrk="1" latinLnBrk="0" hangingPunct="1">
        <a:defRPr sz="1682" kern="1200">
          <a:solidFill>
            <a:schemeClr val="tx1"/>
          </a:solidFill>
          <a:latin typeface="+mn-lt"/>
          <a:ea typeface="+mn-ea"/>
          <a:cs typeface="+mn-cs"/>
        </a:defRPr>
      </a:lvl5pPr>
      <a:lvl6pPr marL="2135810" algn="l" defTabSz="854324" rtl="0" eaLnBrk="1" latinLnBrk="0" hangingPunct="1">
        <a:defRPr sz="1682" kern="1200">
          <a:solidFill>
            <a:schemeClr val="tx1"/>
          </a:solidFill>
          <a:latin typeface="+mn-lt"/>
          <a:ea typeface="+mn-ea"/>
          <a:cs typeface="+mn-cs"/>
        </a:defRPr>
      </a:lvl6pPr>
      <a:lvl7pPr marL="2562972" algn="l" defTabSz="854324" rtl="0" eaLnBrk="1" latinLnBrk="0" hangingPunct="1">
        <a:defRPr sz="1682" kern="1200">
          <a:solidFill>
            <a:schemeClr val="tx1"/>
          </a:solidFill>
          <a:latin typeface="+mn-lt"/>
          <a:ea typeface="+mn-ea"/>
          <a:cs typeface="+mn-cs"/>
        </a:defRPr>
      </a:lvl7pPr>
      <a:lvl8pPr marL="2990134" algn="l" defTabSz="854324" rtl="0" eaLnBrk="1" latinLnBrk="0" hangingPunct="1">
        <a:defRPr sz="1682" kern="1200">
          <a:solidFill>
            <a:schemeClr val="tx1"/>
          </a:solidFill>
          <a:latin typeface="+mn-lt"/>
          <a:ea typeface="+mn-ea"/>
          <a:cs typeface="+mn-cs"/>
        </a:defRPr>
      </a:lvl8pPr>
      <a:lvl9pPr marL="3417296" algn="l" defTabSz="854324" rtl="0" eaLnBrk="1" latinLnBrk="0" hangingPunct="1">
        <a:defRPr sz="168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microsoft.com/office/2007/relationships/hdphoto" Target="../media/hdphoto1.wdp"/><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jp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66" name="Rectangle 922"/>
          <p:cNvSpPr>
            <a:spLocks noChangeArrowheads="1"/>
          </p:cNvSpPr>
          <p:nvPr/>
        </p:nvSpPr>
        <p:spPr bwMode="auto">
          <a:xfrm>
            <a:off x="3045023" y="23296871"/>
            <a:ext cx="5766707" cy="1724969"/>
          </a:xfrm>
          <a:prstGeom prst="rect">
            <a:avLst/>
          </a:prstGeom>
          <a:noFill/>
          <a:ln w="9525">
            <a:noFill/>
            <a:miter lim="800000"/>
            <a:headEnd/>
            <a:tailEnd/>
          </a:ln>
        </p:spPr>
        <p:txBody>
          <a:bodyPr anchor="ctr"/>
          <a:lstStyle/>
          <a:p>
            <a:pPr algn="ctr" rtl="0" eaLnBrk="0" hangingPunct="0"/>
            <a:r>
              <a:rPr lang="en-US" sz="22703" b="0">
                <a:solidFill>
                  <a:schemeClr val="tx2"/>
                </a:solidFill>
                <a:latin typeface="Arial" panose="020B0604020202020204" pitchFamily="34" charset="0"/>
                <a:cs typeface="Arial" panose="020B0604020202020204" pitchFamily="34" charset="0"/>
              </a:rPr>
              <a:t> </a:t>
            </a:r>
          </a:p>
        </p:txBody>
      </p:sp>
      <p:sp>
        <p:nvSpPr>
          <p:cNvPr id="118" name="Rectangle 4"/>
          <p:cNvSpPr>
            <a:spLocks noChangeArrowheads="1"/>
          </p:cNvSpPr>
          <p:nvPr/>
        </p:nvSpPr>
        <p:spPr bwMode="auto">
          <a:xfrm>
            <a:off x="900000" y="26213772"/>
            <a:ext cx="8820000" cy="4153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indent="-425679" algn="l" rtl="0">
              <a:spcBef>
                <a:spcPts val="1682"/>
              </a:spcBef>
              <a:buFont typeface="Arial" pitchFamily="34" charset="0"/>
              <a:buChar char="•"/>
            </a:pPr>
            <a:endParaRPr lang="en-US" sz="2990" b="0" dirty="0">
              <a:solidFill>
                <a:srgbClr val="000060"/>
              </a:solidFill>
              <a:latin typeface="Arial" panose="020B0604020202020204" pitchFamily="34" charset="0"/>
              <a:cs typeface="Arial" panose="020B0604020202020204" pitchFamily="34" charset="0"/>
            </a:endParaRPr>
          </a:p>
        </p:txBody>
      </p:sp>
      <p:sp>
        <p:nvSpPr>
          <p:cNvPr id="145" name="Rectangle 2"/>
          <p:cNvSpPr>
            <a:spLocks noChangeArrowheads="1"/>
          </p:cNvSpPr>
          <p:nvPr/>
        </p:nvSpPr>
        <p:spPr bwMode="auto">
          <a:xfrm>
            <a:off x="10764000" y="8682990"/>
            <a:ext cx="6817783"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chemeClr val="bg1"/>
                </a:solidFill>
                <a:latin typeface="Arial" panose="020B0604020202020204" pitchFamily="34" charset="0"/>
                <a:cs typeface="Arial" panose="020B0604020202020204" pitchFamily="34" charset="0"/>
              </a:rPr>
              <a:t>Horizon Detection</a:t>
            </a:r>
          </a:p>
        </p:txBody>
      </p:sp>
      <p:sp>
        <p:nvSpPr>
          <p:cNvPr id="191" name="Text Box 8"/>
          <p:cNvSpPr txBox="1">
            <a:spLocks noChangeArrowheads="1"/>
          </p:cNvSpPr>
          <p:nvPr/>
        </p:nvSpPr>
        <p:spPr bwMode="auto">
          <a:xfrm>
            <a:off x="-239009" y="3591353"/>
            <a:ext cx="28290682" cy="327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he-IL"/>
            </a:defPPr>
            <a:lvl1pPr defTabSz="4175125" rtl="0">
              <a:defRPr sz="5500" b="1">
                <a:solidFill>
                  <a:schemeClr val="tx2">
                    <a:lumMod val="75000"/>
                  </a:schemeClr>
                </a:solidFill>
                <a:latin typeface="Century Gothic" pitchFamily="34" charset="0"/>
                <a:cs typeface="Tahoma" pitchFamily="34" charset="0"/>
              </a:defRPr>
            </a:lvl1pPr>
          </a:lstStyle>
          <a:p>
            <a:pPr algn="ctr" defTabSz="3900819" fontAlgn="auto">
              <a:spcBef>
                <a:spcPts val="0"/>
              </a:spcBef>
              <a:spcAft>
                <a:spcPts val="0"/>
              </a:spcAft>
              <a:defRPr/>
            </a:pPr>
            <a:r>
              <a:rPr lang="en-US" sz="11500" kern="0" dirty="0" err="1">
                <a:solidFill>
                  <a:srgbClr val="124872"/>
                </a:solidFill>
                <a:effectLst/>
                <a:latin typeface="Times New Roman" panose="02020603050405020304" pitchFamily="18" charset="0"/>
                <a:ea typeface="Calibri" panose="020F0502020204030204" pitchFamily="34" charset="0"/>
              </a:rPr>
              <a:t>CryptoBotIQ</a:t>
            </a:r>
            <a:endParaRPr lang="en-US" sz="12000" kern="0" baseline="30000" dirty="0">
              <a:solidFill>
                <a:srgbClr val="124872"/>
              </a:solidFill>
              <a:latin typeface="Arial" panose="020B0604020202020204" pitchFamily="34" charset="0"/>
              <a:cs typeface="Arial" panose="020B0604020202020204" pitchFamily="34" charset="0"/>
            </a:endParaRPr>
          </a:p>
        </p:txBody>
      </p:sp>
      <p:sp>
        <p:nvSpPr>
          <p:cNvPr id="104" name="Rectangle 3"/>
          <p:cNvSpPr>
            <a:spLocks noChangeArrowheads="1"/>
          </p:cNvSpPr>
          <p:nvPr/>
        </p:nvSpPr>
        <p:spPr bwMode="auto">
          <a:xfrm>
            <a:off x="844881" y="6754384"/>
            <a:ext cx="28290682" cy="79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415" tIns="42708" rIns="85415" bIns="42708" anchor="ctr" anchorCtr="0"/>
          <a:lstStyle/>
          <a:p>
            <a:pPr algn="ctr" rtl="0">
              <a:lnSpc>
                <a:spcPct val="80000"/>
              </a:lnSpc>
              <a:spcBef>
                <a:spcPct val="20000"/>
              </a:spcBef>
            </a:pPr>
            <a:r>
              <a:rPr lang="en-US" sz="6000" dirty="0" err="1">
                <a:solidFill>
                  <a:srgbClr val="124872"/>
                </a:solidFill>
                <a:latin typeface="Arial" panose="020B0604020202020204" pitchFamily="34" charset="0"/>
                <a:cs typeface="Arial" panose="020B0604020202020204" pitchFamily="34" charset="0"/>
              </a:rPr>
              <a:t>Nadi</a:t>
            </a:r>
            <a:r>
              <a:rPr lang="en-US" sz="6000" dirty="0">
                <a:solidFill>
                  <a:srgbClr val="124872"/>
                </a:solidFill>
                <a:latin typeface="Arial" panose="020B0604020202020204" pitchFamily="34" charset="0"/>
                <a:cs typeface="Arial" panose="020B0604020202020204" pitchFamily="34" charset="0"/>
              </a:rPr>
              <a:t> Najjar and Maria </a:t>
            </a:r>
            <a:r>
              <a:rPr lang="en-US" sz="6000" dirty="0" err="1">
                <a:solidFill>
                  <a:srgbClr val="124872"/>
                </a:solidFill>
                <a:latin typeface="Arial" panose="020B0604020202020204" pitchFamily="34" charset="0"/>
                <a:cs typeface="Arial" panose="020B0604020202020204" pitchFamily="34" charset="0"/>
              </a:rPr>
              <a:t>Simaan</a:t>
            </a:r>
            <a:r>
              <a:rPr lang="en-US" sz="6000" dirty="0">
                <a:solidFill>
                  <a:srgbClr val="124872"/>
                </a:solidFill>
                <a:latin typeface="Arial" panose="020B0604020202020204" pitchFamily="34" charset="0"/>
                <a:cs typeface="Arial" panose="020B0604020202020204" pitchFamily="34" charset="0"/>
              </a:rPr>
              <a:t>, Supervised by </a:t>
            </a:r>
            <a:r>
              <a:rPr lang="en-US" sz="6000" dirty="0" err="1">
                <a:solidFill>
                  <a:srgbClr val="124872"/>
                </a:solidFill>
                <a:latin typeface="Arial" panose="020B0604020202020204" pitchFamily="34" charset="0"/>
                <a:cs typeface="Arial" panose="020B0604020202020204" pitchFamily="34" charset="0"/>
              </a:rPr>
              <a:t>koby</a:t>
            </a:r>
            <a:r>
              <a:rPr lang="en-US" sz="6000" dirty="0">
                <a:solidFill>
                  <a:srgbClr val="124872"/>
                </a:solidFill>
                <a:latin typeface="Arial" panose="020B0604020202020204" pitchFamily="34" charset="0"/>
                <a:cs typeface="Arial" panose="020B0604020202020204" pitchFamily="34" charset="0"/>
              </a:rPr>
              <a:t> </a:t>
            </a:r>
            <a:r>
              <a:rPr lang="en-US" sz="6000" dirty="0" err="1">
                <a:solidFill>
                  <a:srgbClr val="124872"/>
                </a:solidFill>
                <a:latin typeface="Arial" panose="020B0604020202020204" pitchFamily="34" charset="0"/>
                <a:cs typeface="Arial" panose="020B0604020202020204" pitchFamily="34" charset="0"/>
              </a:rPr>
              <a:t>kohai</a:t>
            </a:r>
            <a:endParaRPr lang="en-US" sz="6000" dirty="0">
              <a:solidFill>
                <a:srgbClr val="124872"/>
              </a:solidFill>
              <a:latin typeface="Arial" panose="020B0604020202020204" pitchFamily="34" charset="0"/>
              <a:cs typeface="Arial" panose="020B0604020202020204" pitchFamily="34" charset="0"/>
            </a:endParaRPr>
          </a:p>
        </p:txBody>
      </p:sp>
      <p:pic>
        <p:nvPicPr>
          <p:cNvPr id="133" name="Picture 1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63363" y="675481"/>
            <a:ext cx="4076043" cy="1646233"/>
          </a:xfrm>
          <a:prstGeom prst="rect">
            <a:avLst/>
          </a:prstGeom>
          <a:noFill/>
        </p:spPr>
      </p:pic>
      <p:cxnSp>
        <p:nvCxnSpPr>
          <p:cNvPr id="8" name="Straight Connector 7"/>
          <p:cNvCxnSpPr/>
          <p:nvPr/>
        </p:nvCxnSpPr>
        <p:spPr bwMode="auto">
          <a:xfrm>
            <a:off x="0" y="3266281"/>
            <a:ext cx="30275213" cy="0"/>
          </a:xfrm>
          <a:prstGeom prst="line">
            <a:avLst/>
          </a:prstGeom>
          <a:solidFill>
            <a:srgbClr val="000066"/>
          </a:solidFill>
          <a:ln w="88900" cap="flat" cmpd="sng" algn="ctr">
            <a:solidFill>
              <a:srgbClr val="12487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9" name="Rectangle 4"/>
          <p:cNvSpPr>
            <a:spLocks noChangeArrowheads="1"/>
          </p:cNvSpPr>
          <p:nvPr/>
        </p:nvSpPr>
        <p:spPr bwMode="auto">
          <a:xfrm>
            <a:off x="26411542" y="41975881"/>
            <a:ext cx="3280263" cy="61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rtl="0">
              <a:spcBef>
                <a:spcPts val="1682"/>
              </a:spcBef>
              <a:buSzPct val="125000"/>
            </a:pPr>
            <a:r>
              <a:rPr lang="en-US" sz="2990" b="0" dirty="0">
                <a:solidFill>
                  <a:srgbClr val="000060"/>
                </a:solidFill>
                <a:latin typeface="Arial" panose="020B0604020202020204" pitchFamily="34" charset="0"/>
                <a:cs typeface="Arial" panose="020B0604020202020204" pitchFamily="34" charset="0"/>
              </a:rPr>
              <a:t>2024</a:t>
            </a:r>
          </a:p>
        </p:txBody>
      </p:sp>
      <p:grpSp>
        <p:nvGrpSpPr>
          <p:cNvPr id="15" name="Group 14">
            <a:extLst>
              <a:ext uri="{FF2B5EF4-FFF2-40B4-BE49-F238E27FC236}">
                <a16:creationId xmlns:a16="http://schemas.microsoft.com/office/drawing/2014/main" id="{8891E848-EDA4-4D7F-A1F9-27FBA25DA263}"/>
              </a:ext>
            </a:extLst>
          </p:cNvPr>
          <p:cNvGrpSpPr/>
          <p:nvPr/>
        </p:nvGrpSpPr>
        <p:grpSpPr>
          <a:xfrm>
            <a:off x="601074" y="8332057"/>
            <a:ext cx="9360000" cy="12018933"/>
            <a:chOff x="629999" y="8623033"/>
            <a:chExt cx="9360000" cy="9548408"/>
          </a:xfrm>
        </p:grpSpPr>
        <p:sp>
          <p:nvSpPr>
            <p:cNvPr id="163" name="Rounded Rectangle 18"/>
            <p:cNvSpPr/>
            <p:nvPr/>
          </p:nvSpPr>
          <p:spPr>
            <a:xfrm>
              <a:off x="629999" y="8623033"/>
              <a:ext cx="9360000" cy="1128962"/>
            </a:xfrm>
            <a:prstGeom prst="roundRect">
              <a:avLst>
                <a:gd name="adj" fmla="val 3718"/>
              </a:avLst>
            </a:prstGeom>
            <a:solidFill>
              <a:srgbClr val="124872"/>
            </a:solid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14" name="Rectangle 3"/>
            <p:cNvSpPr>
              <a:spLocks noChangeArrowheads="1"/>
            </p:cNvSpPr>
            <p:nvPr/>
          </p:nvSpPr>
          <p:spPr bwMode="auto">
            <a:xfrm>
              <a:off x="934781" y="8682990"/>
              <a:ext cx="5567957"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chemeClr val="bg1"/>
                  </a:solidFill>
                  <a:latin typeface="Arial" panose="020B0604020202020204" pitchFamily="34" charset="0"/>
                  <a:cs typeface="Arial" panose="020B0604020202020204" pitchFamily="34" charset="0"/>
                </a:rPr>
                <a:t>Introduction</a:t>
              </a:r>
            </a:p>
          </p:txBody>
        </p:sp>
        <p:sp>
          <p:nvSpPr>
            <p:cNvPr id="115" name="Rectangle 4"/>
            <p:cNvSpPr>
              <a:spLocks noChangeArrowheads="1"/>
            </p:cNvSpPr>
            <p:nvPr/>
          </p:nvSpPr>
          <p:spPr bwMode="auto">
            <a:xfrm>
              <a:off x="823579" y="10047701"/>
              <a:ext cx="8820000" cy="4228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 Trading industry is growing rapidly, especially crypto trading. And Everyone wants to get into crypto trading and start earning profits</a:t>
              </a:r>
            </a:p>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But the problem is that they don’t know anything about trading, and this results to money loss,     time loss and stressful days.</a:t>
              </a:r>
            </a:p>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 The brute force solution was to learn how to trade, and set daily 3-4  hours only for trading.</a:t>
              </a:r>
            </a:p>
            <a:p>
              <a:pPr algn="l" rtl="0">
                <a:spcBef>
                  <a:spcPts val="1682"/>
                </a:spcBef>
                <a:buSzPct val="125000"/>
              </a:pPr>
              <a:r>
                <a:rPr lang="en-US" sz="2990" b="0" dirty="0">
                  <a:solidFill>
                    <a:srgbClr val="000060"/>
                  </a:solidFill>
                  <a:latin typeface="Arial" panose="020B0604020202020204" pitchFamily="34" charset="0"/>
                  <a:cs typeface="Arial" panose="020B0604020202020204" pitchFamily="34" charset="0"/>
                </a:rPr>
                <a:t>But here comes </a:t>
              </a:r>
              <a:r>
                <a:rPr lang="en-US" sz="2990" b="0" dirty="0" err="1">
                  <a:solidFill>
                    <a:srgbClr val="000060"/>
                  </a:solidFill>
                  <a:latin typeface="Arial" panose="020B0604020202020204" pitchFamily="34" charset="0"/>
                  <a:cs typeface="Arial" panose="020B0604020202020204" pitchFamily="34" charset="0"/>
                </a:rPr>
                <a:t>cryptoBotIQ</a:t>
              </a:r>
              <a:r>
                <a:rPr lang="en-US" sz="2990" b="0" dirty="0">
                  <a:solidFill>
                    <a:srgbClr val="000060"/>
                  </a:solidFill>
                  <a:latin typeface="Arial" panose="020B0604020202020204" pitchFamily="34" charset="0"/>
                  <a:cs typeface="Arial" panose="020B0604020202020204" pitchFamily="34" charset="0"/>
                </a:rPr>
                <a:t> to improve the process.</a:t>
              </a:r>
            </a:p>
            <a:p>
              <a:pPr marL="425679" indent="-425679" algn="l" rtl="0">
                <a:spcBef>
                  <a:spcPts val="1682"/>
                </a:spcBef>
                <a:buSzPct val="125000"/>
                <a:buFont typeface="Arial" pitchFamily="34" charset="0"/>
                <a:buChar char="•"/>
              </a:pPr>
              <a:endParaRPr lang="en-US" sz="2990" b="0" dirty="0">
                <a:solidFill>
                  <a:srgbClr val="000060"/>
                </a:solidFill>
                <a:latin typeface="Arial" panose="020B0604020202020204" pitchFamily="34" charset="0"/>
                <a:cs typeface="Arial" panose="020B0604020202020204" pitchFamily="34" charset="0"/>
              </a:endParaRPr>
            </a:p>
            <a:p>
              <a:pPr marL="425679" indent="-425679" algn="l" rtl="0">
                <a:spcBef>
                  <a:spcPts val="1682"/>
                </a:spcBef>
                <a:buSzPct val="125000"/>
                <a:buFont typeface="Arial" pitchFamily="34" charset="0"/>
                <a:buChar char="•"/>
              </a:pPr>
              <a:endParaRPr lang="en-US" sz="2990" b="0" dirty="0">
                <a:solidFill>
                  <a:srgbClr val="000060"/>
                </a:solidFill>
                <a:latin typeface="Arial" panose="020B0604020202020204" pitchFamily="34" charset="0"/>
                <a:cs typeface="Arial" panose="020B0604020202020204" pitchFamily="34" charset="0"/>
              </a:endParaRPr>
            </a:p>
            <a:p>
              <a:pPr marL="425679" indent="-425679" algn="l" rtl="0">
                <a:spcBef>
                  <a:spcPts val="1682"/>
                </a:spcBef>
                <a:buSzPct val="125000"/>
                <a:buFont typeface="Arial" pitchFamily="34" charset="0"/>
                <a:buChar char="•"/>
              </a:pPr>
              <a:endParaRPr lang="en-US" sz="2990" b="0" dirty="0">
                <a:solidFill>
                  <a:srgbClr val="000060"/>
                </a:solidFill>
                <a:latin typeface="Arial" panose="020B0604020202020204" pitchFamily="34" charset="0"/>
                <a:cs typeface="Arial" panose="020B0604020202020204" pitchFamily="34" charset="0"/>
              </a:endParaRPr>
            </a:p>
          </p:txBody>
        </p:sp>
        <p:sp>
          <p:nvSpPr>
            <p:cNvPr id="116" name="Rectangle 3"/>
            <p:cNvSpPr>
              <a:spLocks noChangeArrowheads="1"/>
            </p:cNvSpPr>
            <p:nvPr/>
          </p:nvSpPr>
          <p:spPr bwMode="auto">
            <a:xfrm>
              <a:off x="802405" y="14166031"/>
              <a:ext cx="5523461"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rgbClr val="124872"/>
                  </a:solidFill>
                  <a:latin typeface="Arial" panose="020B0604020202020204" pitchFamily="34" charset="0"/>
                  <a:cs typeface="Arial" panose="020B0604020202020204" pitchFamily="34" charset="0"/>
                </a:rPr>
                <a:t>Goals</a:t>
              </a:r>
            </a:p>
          </p:txBody>
        </p:sp>
        <p:sp>
          <p:nvSpPr>
            <p:cNvPr id="117" name="Rectangle 4"/>
            <p:cNvSpPr>
              <a:spLocks noChangeArrowheads="1"/>
            </p:cNvSpPr>
            <p:nvPr/>
          </p:nvSpPr>
          <p:spPr bwMode="auto">
            <a:xfrm>
              <a:off x="759189" y="15290283"/>
              <a:ext cx="8653925" cy="279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Uses different algorithms to decide the trend of the crypto currency in the near and distant future.</a:t>
              </a:r>
            </a:p>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It will manage all transactions in parallel without the trader's intervention and wasting time.</a:t>
              </a:r>
            </a:p>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convenient UI for anyone starting in this field.</a:t>
              </a:r>
            </a:p>
            <a:p>
              <a:pPr marL="425679" indent="-425679" algn="l" rtl="0">
                <a:spcBef>
                  <a:spcPts val="1682"/>
                </a:spcBef>
                <a:buSzPct val="125000"/>
                <a:buFont typeface="Arial" pitchFamily="34" charset="0"/>
                <a:buChar char="•"/>
              </a:pPr>
              <a:endParaRPr lang="en-US" sz="2990" b="0" dirty="0">
                <a:solidFill>
                  <a:srgbClr val="000060"/>
                </a:solidFill>
                <a:latin typeface="Arial" panose="020B0604020202020204" pitchFamily="34" charset="0"/>
                <a:cs typeface="Arial" panose="020B0604020202020204" pitchFamily="34" charset="0"/>
              </a:endParaRPr>
            </a:p>
          </p:txBody>
        </p:sp>
        <p:sp>
          <p:nvSpPr>
            <p:cNvPr id="132" name="Rounded Rectangle 18"/>
            <p:cNvSpPr/>
            <p:nvPr/>
          </p:nvSpPr>
          <p:spPr>
            <a:xfrm>
              <a:off x="629999" y="8623034"/>
              <a:ext cx="9360000" cy="9548407"/>
            </a:xfrm>
            <a:prstGeom prst="roundRect">
              <a:avLst>
                <a:gd name="adj" fmla="val 3718"/>
              </a:avLst>
            </a:prstGeom>
            <a:no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grpSp>
      <p:grpSp>
        <p:nvGrpSpPr>
          <p:cNvPr id="7" name="Group 6">
            <a:extLst>
              <a:ext uri="{FF2B5EF4-FFF2-40B4-BE49-F238E27FC236}">
                <a16:creationId xmlns:a16="http://schemas.microsoft.com/office/drawing/2014/main" id="{52A5E12C-94B8-4435-A188-D82AC9088346}"/>
              </a:ext>
            </a:extLst>
          </p:cNvPr>
          <p:cNvGrpSpPr/>
          <p:nvPr/>
        </p:nvGrpSpPr>
        <p:grpSpPr>
          <a:xfrm>
            <a:off x="20243800" y="33332195"/>
            <a:ext cx="9510326" cy="8371997"/>
            <a:chOff x="20592000" y="32854547"/>
            <a:chExt cx="9510326" cy="8856668"/>
          </a:xfrm>
        </p:grpSpPr>
        <p:sp>
          <p:nvSpPr>
            <p:cNvPr id="170" name="Rounded Rectangle 18"/>
            <p:cNvSpPr/>
            <p:nvPr/>
          </p:nvSpPr>
          <p:spPr>
            <a:xfrm>
              <a:off x="20644263" y="32854547"/>
              <a:ext cx="9360000" cy="1500730"/>
            </a:xfrm>
            <a:prstGeom prst="roundRect">
              <a:avLst>
                <a:gd name="adj" fmla="val 3718"/>
              </a:avLst>
            </a:prstGeom>
            <a:solidFill>
              <a:srgbClr val="124872"/>
            </a:solid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37" name="Rectangle 2"/>
            <p:cNvSpPr>
              <a:spLocks noChangeArrowheads="1"/>
            </p:cNvSpPr>
            <p:nvPr/>
          </p:nvSpPr>
          <p:spPr bwMode="auto">
            <a:xfrm>
              <a:off x="20764370" y="33031067"/>
              <a:ext cx="8475042"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chemeClr val="bg1"/>
                  </a:solidFill>
                  <a:latin typeface="Arial" panose="020B0604020202020204" pitchFamily="34" charset="0"/>
                  <a:cs typeface="Arial" panose="020B0604020202020204" pitchFamily="34" charset="0"/>
                </a:rPr>
                <a:t>Conclusions</a:t>
              </a:r>
            </a:p>
          </p:txBody>
        </p:sp>
        <p:sp>
          <p:nvSpPr>
            <p:cNvPr id="154" name="Rounded Rectangle 199"/>
            <p:cNvSpPr/>
            <p:nvPr/>
          </p:nvSpPr>
          <p:spPr>
            <a:xfrm>
              <a:off x="20592000" y="32919196"/>
              <a:ext cx="9510326" cy="8792019"/>
            </a:xfrm>
            <a:prstGeom prst="roundRect">
              <a:avLst>
                <a:gd name="adj" fmla="val 2631"/>
              </a:avLst>
            </a:prstGeom>
            <a:no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dirty="0">
                <a:solidFill>
                  <a:srgbClr val="FFFFFF"/>
                </a:solidFill>
                <a:latin typeface="Arial" panose="020B0604020202020204" pitchFamily="34" charset="0"/>
                <a:cs typeface="Arial" panose="020B0604020202020204" pitchFamily="34" charset="0"/>
              </a:endParaRPr>
            </a:p>
          </p:txBody>
        </p:sp>
      </p:grpSp>
      <p:pic>
        <p:nvPicPr>
          <p:cNvPr id="4" name="תמונה 3">
            <a:extLst>
              <a:ext uri="{FF2B5EF4-FFF2-40B4-BE49-F238E27FC236}">
                <a16:creationId xmlns:a16="http://schemas.microsoft.com/office/drawing/2014/main" id="{E55B8FF5-8C18-4736-BA9C-E834CBC814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207" y="687463"/>
            <a:ext cx="6764054" cy="1946058"/>
          </a:xfrm>
          <a:prstGeom prst="rect">
            <a:avLst/>
          </a:prstGeom>
        </p:spPr>
      </p:pic>
      <p:pic>
        <p:nvPicPr>
          <p:cNvPr id="10" name="תמונה 9">
            <a:extLst>
              <a:ext uri="{FF2B5EF4-FFF2-40B4-BE49-F238E27FC236}">
                <a16:creationId xmlns:a16="http://schemas.microsoft.com/office/drawing/2014/main" id="{AE8E910E-0E16-4DE4-A829-4A92CC20EB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0844" y="694947"/>
            <a:ext cx="9797144" cy="2048284"/>
          </a:xfrm>
          <a:prstGeom prst="rect">
            <a:avLst/>
          </a:prstGeom>
        </p:spPr>
      </p:pic>
      <p:grpSp>
        <p:nvGrpSpPr>
          <p:cNvPr id="13" name="Group 12">
            <a:extLst>
              <a:ext uri="{FF2B5EF4-FFF2-40B4-BE49-F238E27FC236}">
                <a16:creationId xmlns:a16="http://schemas.microsoft.com/office/drawing/2014/main" id="{19DACDD1-66D1-4598-8F55-2A145E16E98E}"/>
              </a:ext>
            </a:extLst>
          </p:cNvPr>
          <p:cNvGrpSpPr/>
          <p:nvPr/>
        </p:nvGrpSpPr>
        <p:grpSpPr>
          <a:xfrm>
            <a:off x="20283783" y="8445595"/>
            <a:ext cx="9735042" cy="11905518"/>
            <a:chOff x="20355400" y="8622956"/>
            <a:chExt cx="9360000" cy="11706095"/>
          </a:xfrm>
        </p:grpSpPr>
        <p:grpSp>
          <p:nvGrpSpPr>
            <p:cNvPr id="12" name="Group 11">
              <a:extLst>
                <a:ext uri="{FF2B5EF4-FFF2-40B4-BE49-F238E27FC236}">
                  <a16:creationId xmlns:a16="http://schemas.microsoft.com/office/drawing/2014/main" id="{1593625F-2287-4CE4-987C-C0B0FDE04657}"/>
                </a:ext>
              </a:extLst>
            </p:cNvPr>
            <p:cNvGrpSpPr/>
            <p:nvPr/>
          </p:nvGrpSpPr>
          <p:grpSpPr>
            <a:xfrm>
              <a:off x="20355400" y="8622956"/>
              <a:ext cx="9360000" cy="11706095"/>
              <a:chOff x="20285441" y="17114792"/>
              <a:chExt cx="9360000" cy="7751430"/>
            </a:xfrm>
          </p:grpSpPr>
          <p:sp>
            <p:nvSpPr>
              <p:cNvPr id="169" name="Rounded Rectangle 18"/>
              <p:cNvSpPr/>
              <p:nvPr/>
            </p:nvSpPr>
            <p:spPr>
              <a:xfrm>
                <a:off x="20285441" y="17114792"/>
                <a:ext cx="9360000" cy="1128962"/>
              </a:xfrm>
              <a:prstGeom prst="roundRect">
                <a:avLst>
                  <a:gd name="adj" fmla="val 3718"/>
                </a:avLst>
              </a:prstGeom>
              <a:solidFill>
                <a:srgbClr val="124872"/>
              </a:solid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dirty="0">
                  <a:solidFill>
                    <a:srgbClr val="FFFFFF"/>
                  </a:solidFill>
                  <a:latin typeface="Arial" panose="020B0604020202020204" pitchFamily="34" charset="0"/>
                  <a:cs typeface="Arial" panose="020B0604020202020204" pitchFamily="34" charset="0"/>
                </a:endParaRPr>
              </a:p>
            </p:txBody>
          </p:sp>
          <p:sp>
            <p:nvSpPr>
              <p:cNvPr id="213" name="Rectangle 2"/>
              <p:cNvSpPr>
                <a:spLocks noChangeArrowheads="1"/>
              </p:cNvSpPr>
              <p:nvPr/>
            </p:nvSpPr>
            <p:spPr bwMode="auto">
              <a:xfrm>
                <a:off x="20592000" y="17174749"/>
                <a:ext cx="8802025"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chemeClr val="bg1"/>
                    </a:solidFill>
                    <a:latin typeface="Arial" panose="020B0604020202020204" pitchFamily="34" charset="0"/>
                    <a:cs typeface="Arial" panose="020B0604020202020204" pitchFamily="34" charset="0"/>
                  </a:rPr>
                  <a:t>Breakout strategy</a:t>
                </a:r>
              </a:p>
            </p:txBody>
          </p:sp>
          <p:sp>
            <p:nvSpPr>
              <p:cNvPr id="151" name="Rounded Rectangle 199"/>
              <p:cNvSpPr/>
              <p:nvPr/>
            </p:nvSpPr>
            <p:spPr>
              <a:xfrm>
                <a:off x="20285441" y="17114792"/>
                <a:ext cx="9360000" cy="7751429"/>
              </a:xfrm>
              <a:prstGeom prst="roundRect">
                <a:avLst>
                  <a:gd name="adj" fmla="val 2631"/>
                </a:avLst>
              </a:prstGeom>
              <a:no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46" name="Rectangle 4">
                <a:extLst>
                  <a:ext uri="{FF2B5EF4-FFF2-40B4-BE49-F238E27FC236}">
                    <a16:creationId xmlns:a16="http://schemas.microsoft.com/office/drawing/2014/main" id="{B6B22B44-B736-42D9-A58E-AD48E17A51F2}"/>
                  </a:ext>
                </a:extLst>
              </p:cNvPr>
              <p:cNvSpPr>
                <a:spLocks noChangeArrowheads="1"/>
              </p:cNvSpPr>
              <p:nvPr/>
            </p:nvSpPr>
            <p:spPr bwMode="auto">
              <a:xfrm>
                <a:off x="20437913" y="18448253"/>
                <a:ext cx="8956111" cy="6417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marL="457200" indent="-457200" algn="just" rtl="0">
                  <a:spcBef>
                    <a:spcPts val="1682"/>
                  </a:spcBef>
                  <a:buSzPct val="125000"/>
                  <a:buFont typeface="Arial" panose="020B0604020202020204" pitchFamily="34" charset="0"/>
                  <a:buChar char="•"/>
                </a:pPr>
                <a:r>
                  <a:rPr lang="en-US" sz="2990" b="0" dirty="0">
                    <a:solidFill>
                      <a:srgbClr val="000060"/>
                    </a:solidFill>
                    <a:latin typeface="Arial" panose="020B0604020202020204" pitchFamily="34" charset="0"/>
                    <a:cs typeface="Arial" panose="020B0604020202020204" pitchFamily="34" charset="0"/>
                  </a:rPr>
                  <a:t>Entering a trade when the price breaks through a key support or resistance This breakout is expected to lead to significant price movements.</a:t>
                </a:r>
              </a:p>
              <a:p>
                <a:pPr marL="457200" indent="-457200" algn="just" rtl="0">
                  <a:spcBef>
                    <a:spcPts val="1682"/>
                  </a:spcBef>
                  <a:buSzPct val="125000"/>
                  <a:buFont typeface="Arial" panose="020B0604020202020204" pitchFamily="34" charset="0"/>
                  <a:buChar char="•"/>
                </a:pPr>
                <a:r>
                  <a:rPr lang="en-US" sz="2990" b="0" dirty="0">
                    <a:solidFill>
                      <a:srgbClr val="000060"/>
                    </a:solidFill>
                    <a:latin typeface="Arial" panose="020B0604020202020204" pitchFamily="34" charset="0"/>
                    <a:cs typeface="Arial" panose="020B0604020202020204" pitchFamily="34" charset="0"/>
                  </a:rPr>
                  <a:t>A breakout above the resistance level may indicate the beginning of an upward trend, and therefore, in this situation, the bot will enter a long position.</a:t>
                </a:r>
              </a:p>
              <a:p>
                <a:pPr marL="457200" indent="-457200" algn="just" rtl="0">
                  <a:spcBef>
                    <a:spcPts val="1682"/>
                  </a:spcBef>
                  <a:buSzPct val="125000"/>
                  <a:buFont typeface="Arial" panose="020B0604020202020204" pitchFamily="34" charset="0"/>
                  <a:buChar char="•"/>
                </a:pPr>
                <a:r>
                  <a:rPr lang="en-US" sz="2990" b="0" dirty="0">
                    <a:solidFill>
                      <a:srgbClr val="000060"/>
                    </a:solidFill>
                    <a:latin typeface="Arial" panose="020B0604020202020204" pitchFamily="34" charset="0"/>
                    <a:cs typeface="Arial" panose="020B0604020202020204" pitchFamily="34" charset="0"/>
                  </a:rPr>
                  <a:t>Conversely, a breakout below the support level indicates the beginning of a downward trend, and therefore, in this situation, the bot will enter a short .</a:t>
                </a:r>
              </a:p>
            </p:txBody>
          </p:sp>
        </p:grpSp>
        <p:pic>
          <p:nvPicPr>
            <p:cNvPr id="147" name="Picture 2" descr="Breakout and Retest Trading Strategy in 5 minutes | Forex Signals - YouTube">
              <a:extLst>
                <a:ext uri="{FF2B5EF4-FFF2-40B4-BE49-F238E27FC236}">
                  <a16:creationId xmlns:a16="http://schemas.microsoft.com/office/drawing/2014/main" id="{6BB398E0-DCAB-4EA9-A4A8-8E9D0F9B0A9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504" t="18554" r="6589" b="18346"/>
            <a:stretch/>
          </p:blipFill>
          <p:spPr bwMode="auto">
            <a:xfrm>
              <a:off x="20992624" y="15579275"/>
              <a:ext cx="7989364" cy="43011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7B05EDBD-1CBE-4EEC-A0C6-6E1C548EBEFB}"/>
              </a:ext>
            </a:extLst>
          </p:cNvPr>
          <p:cNvGrpSpPr/>
          <p:nvPr/>
        </p:nvGrpSpPr>
        <p:grpSpPr>
          <a:xfrm>
            <a:off x="10337006" y="8360390"/>
            <a:ext cx="9413368" cy="20204291"/>
            <a:chOff x="10425806" y="8600281"/>
            <a:chExt cx="9413368" cy="16595106"/>
          </a:xfrm>
        </p:grpSpPr>
        <p:sp>
          <p:nvSpPr>
            <p:cNvPr id="140" name="Rounded Rectangle 171"/>
            <p:cNvSpPr/>
            <p:nvPr/>
          </p:nvSpPr>
          <p:spPr>
            <a:xfrm>
              <a:off x="10458000" y="8623033"/>
              <a:ext cx="9360000" cy="16572354"/>
            </a:xfrm>
            <a:prstGeom prst="roundRect">
              <a:avLst>
                <a:gd name="adj" fmla="val 2631"/>
              </a:avLst>
            </a:prstGeom>
            <a:no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38" name="Rounded Rectangle 18">
              <a:extLst>
                <a:ext uri="{FF2B5EF4-FFF2-40B4-BE49-F238E27FC236}">
                  <a16:creationId xmlns:a16="http://schemas.microsoft.com/office/drawing/2014/main" id="{EFED024D-FE0F-47FE-8B6E-1A15DF8B375C}"/>
                </a:ext>
              </a:extLst>
            </p:cNvPr>
            <p:cNvSpPr/>
            <p:nvPr/>
          </p:nvSpPr>
          <p:spPr>
            <a:xfrm>
              <a:off x="10425806" y="8600281"/>
              <a:ext cx="9360000" cy="1425394"/>
            </a:xfrm>
            <a:prstGeom prst="roundRect">
              <a:avLst>
                <a:gd name="adj" fmla="val 3718"/>
              </a:avLst>
            </a:prstGeom>
            <a:solidFill>
              <a:srgbClr val="124872"/>
            </a:solid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36" name="Rectangle 4">
              <a:extLst>
                <a:ext uri="{FF2B5EF4-FFF2-40B4-BE49-F238E27FC236}">
                  <a16:creationId xmlns:a16="http://schemas.microsoft.com/office/drawing/2014/main" id="{2C38D40D-ACAB-482A-B4FB-C58451046040}"/>
                </a:ext>
              </a:extLst>
            </p:cNvPr>
            <p:cNvSpPr>
              <a:spLocks noChangeArrowheads="1"/>
            </p:cNvSpPr>
            <p:nvPr/>
          </p:nvSpPr>
          <p:spPr bwMode="auto">
            <a:xfrm>
              <a:off x="10653450" y="8783442"/>
              <a:ext cx="9024464"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chemeClr val="bg1"/>
                  </a:solidFill>
                  <a:latin typeface="Arial" panose="020B0604020202020204" pitchFamily="34" charset="0"/>
                  <a:cs typeface="Arial" panose="020B0604020202020204" pitchFamily="34" charset="0"/>
                </a:rPr>
                <a:t>User Interface</a:t>
              </a:r>
            </a:p>
          </p:txBody>
        </p:sp>
        <p:pic>
          <p:nvPicPr>
            <p:cNvPr id="175" name="Picture 174">
              <a:extLst>
                <a:ext uri="{FF2B5EF4-FFF2-40B4-BE49-F238E27FC236}">
                  <a16:creationId xmlns:a16="http://schemas.microsoft.com/office/drawing/2014/main" id="{E07C7928-3938-4A13-B33B-860F1A7C0756}"/>
                </a:ext>
              </a:extLst>
            </p:cNvPr>
            <p:cNvPicPr/>
            <p:nvPr/>
          </p:nvPicPr>
          <p:blipFill>
            <a:blip r:embed="rId6" cstate="print">
              <a:extLst>
                <a:ext uri="{BEBA8EAE-BF5A-486C-A8C5-ECC9F3942E4B}">
                  <a14:imgProps xmlns:a14="http://schemas.microsoft.com/office/drawing/2010/main">
                    <a14:imgLayer r:embed="rId7">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10450153" y="10513130"/>
              <a:ext cx="9206288" cy="3393810"/>
            </a:xfrm>
            <a:prstGeom prst="rect">
              <a:avLst/>
            </a:prstGeom>
            <a:noFill/>
          </p:spPr>
        </p:pic>
        <p:sp>
          <p:nvSpPr>
            <p:cNvPr id="177" name="Rectangle 4">
              <a:extLst>
                <a:ext uri="{FF2B5EF4-FFF2-40B4-BE49-F238E27FC236}">
                  <a16:creationId xmlns:a16="http://schemas.microsoft.com/office/drawing/2014/main" id="{AAC75DF2-90BE-44A2-978B-22C13AFB74C2}"/>
                </a:ext>
              </a:extLst>
            </p:cNvPr>
            <p:cNvSpPr>
              <a:spLocks noChangeArrowheads="1"/>
            </p:cNvSpPr>
            <p:nvPr/>
          </p:nvSpPr>
          <p:spPr bwMode="auto">
            <a:xfrm>
              <a:off x="11492606" y="13990226"/>
              <a:ext cx="6408675" cy="667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0">
                <a:spcBef>
                  <a:spcPts val="1682"/>
                </a:spcBef>
                <a:buSzPct val="125000"/>
              </a:pPr>
              <a:r>
                <a:rPr lang="en-US" sz="2400" b="0" dirty="0">
                  <a:solidFill>
                    <a:schemeClr val="tx2"/>
                  </a:solidFill>
                  <a:latin typeface="Arial" panose="020B0604020202020204" pitchFamily="34" charset="0"/>
                  <a:cs typeface="Arial" panose="020B0604020202020204" pitchFamily="34" charset="0"/>
                </a:rPr>
                <a:t>block diagram of the interface</a:t>
              </a:r>
            </a:p>
          </p:txBody>
        </p:sp>
        <p:sp>
          <p:nvSpPr>
            <p:cNvPr id="178" name="Rectangle 4">
              <a:extLst>
                <a:ext uri="{FF2B5EF4-FFF2-40B4-BE49-F238E27FC236}">
                  <a16:creationId xmlns:a16="http://schemas.microsoft.com/office/drawing/2014/main" id="{95F4FB4F-FBF3-487E-A992-F295441D0DCE}"/>
                </a:ext>
              </a:extLst>
            </p:cNvPr>
            <p:cNvSpPr>
              <a:spLocks noChangeArrowheads="1"/>
            </p:cNvSpPr>
            <p:nvPr/>
          </p:nvSpPr>
          <p:spPr bwMode="auto">
            <a:xfrm>
              <a:off x="10590624" y="14736308"/>
              <a:ext cx="9248550" cy="508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ts val="1682"/>
                </a:spcBef>
                <a:buSzPct val="125000"/>
              </a:pPr>
              <a:r>
                <a:rPr lang="en-US" sz="2990" b="0" dirty="0">
                  <a:solidFill>
                    <a:srgbClr val="000060"/>
                  </a:solidFill>
                  <a:latin typeface="Arial" panose="020B0604020202020204" pitchFamily="34" charset="0"/>
                  <a:cs typeface="Arial" panose="020B0604020202020204" pitchFamily="34" charset="0"/>
                </a:rPr>
                <a:t>Our interface consists of several components:</a:t>
              </a:r>
            </a:p>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Log - This is where we print messages and information for the user.</a:t>
              </a:r>
            </a:p>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Strategies Selection - here, the user chooses which strategy to start and what parameters to use.</a:t>
              </a:r>
            </a:p>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Trades- This section includes information about the open trades.</a:t>
              </a:r>
            </a:p>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Watch List- This is where you can monitor the price of the coin.</a:t>
              </a:r>
            </a:p>
          </p:txBody>
        </p:sp>
        <p:pic>
          <p:nvPicPr>
            <p:cNvPr id="179" name="Picture 178">
              <a:extLst>
                <a:ext uri="{FF2B5EF4-FFF2-40B4-BE49-F238E27FC236}">
                  <a16:creationId xmlns:a16="http://schemas.microsoft.com/office/drawing/2014/main" id="{AF766516-0368-4EF6-A290-5C63836C6853}"/>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62800" y="19572357"/>
              <a:ext cx="8750400" cy="4765812"/>
            </a:xfrm>
            <a:prstGeom prst="rect">
              <a:avLst/>
            </a:prstGeom>
            <a:ln>
              <a:noFill/>
            </a:ln>
            <a:effectLst>
              <a:outerShdw blurRad="292100" dist="139700" dir="2700000" algn="tl" rotWithShape="0">
                <a:srgbClr val="333333">
                  <a:alpha val="65000"/>
                </a:srgbClr>
              </a:outerShdw>
            </a:effectLst>
          </p:spPr>
        </p:pic>
      </p:grpSp>
      <p:grpSp>
        <p:nvGrpSpPr>
          <p:cNvPr id="9" name="Group 8">
            <a:extLst>
              <a:ext uri="{FF2B5EF4-FFF2-40B4-BE49-F238E27FC236}">
                <a16:creationId xmlns:a16="http://schemas.microsoft.com/office/drawing/2014/main" id="{E90594A7-777C-474C-93DA-933C337586D1}"/>
              </a:ext>
            </a:extLst>
          </p:cNvPr>
          <p:cNvGrpSpPr/>
          <p:nvPr/>
        </p:nvGrpSpPr>
        <p:grpSpPr>
          <a:xfrm>
            <a:off x="10462620" y="29250481"/>
            <a:ext cx="9246986" cy="12453710"/>
            <a:chOff x="10336020" y="33513454"/>
            <a:chExt cx="9246986" cy="10122196"/>
          </a:xfrm>
        </p:grpSpPr>
        <p:grpSp>
          <p:nvGrpSpPr>
            <p:cNvPr id="6" name="Group 5">
              <a:extLst>
                <a:ext uri="{FF2B5EF4-FFF2-40B4-BE49-F238E27FC236}">
                  <a16:creationId xmlns:a16="http://schemas.microsoft.com/office/drawing/2014/main" id="{EAB2EC56-50D4-468B-B221-0A7AE9EE27D7}"/>
                </a:ext>
              </a:extLst>
            </p:cNvPr>
            <p:cNvGrpSpPr/>
            <p:nvPr/>
          </p:nvGrpSpPr>
          <p:grpSpPr>
            <a:xfrm>
              <a:off x="10336020" y="33513454"/>
              <a:ext cx="9246986" cy="10122196"/>
              <a:chOff x="10460056" y="31109816"/>
              <a:chExt cx="9246986" cy="10122196"/>
            </a:xfrm>
          </p:grpSpPr>
          <p:sp>
            <p:nvSpPr>
              <p:cNvPr id="167" name="Rounded Rectangle 18"/>
              <p:cNvSpPr/>
              <p:nvPr/>
            </p:nvSpPr>
            <p:spPr>
              <a:xfrm>
                <a:off x="10460056" y="31155481"/>
                <a:ext cx="9226637" cy="1009048"/>
              </a:xfrm>
              <a:prstGeom prst="roundRect">
                <a:avLst>
                  <a:gd name="adj" fmla="val 3718"/>
                </a:avLst>
              </a:prstGeom>
              <a:solidFill>
                <a:srgbClr val="124872"/>
              </a:solid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53" name="Rounded Rectangle 172"/>
              <p:cNvSpPr/>
              <p:nvPr/>
            </p:nvSpPr>
            <p:spPr>
              <a:xfrm>
                <a:off x="10480405" y="31109816"/>
                <a:ext cx="9226637" cy="10122196"/>
              </a:xfrm>
              <a:prstGeom prst="roundRect">
                <a:avLst>
                  <a:gd name="adj" fmla="val 2058"/>
                </a:avLst>
              </a:prstGeom>
              <a:no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pic>
            <p:nvPicPr>
              <p:cNvPr id="142" name="Picture 141" descr="Bullish and bearish engulfing patterns">
                <a:extLst>
                  <a:ext uri="{FF2B5EF4-FFF2-40B4-BE49-F238E27FC236}">
                    <a16:creationId xmlns:a16="http://schemas.microsoft.com/office/drawing/2014/main" id="{C29B38AA-D915-425A-8A7A-B63D76547A49}"/>
                  </a:ext>
                </a:extLst>
              </p:cNvPr>
              <p:cNvPicPr/>
              <p:nvPr/>
            </p:nvPicPr>
            <p:blipFill rotWithShape="1">
              <a:blip r:embed="rId9">
                <a:extLst>
                  <a:ext uri="{28A0092B-C50C-407E-A947-70E740481C1C}">
                    <a14:useLocalDpi xmlns:a14="http://schemas.microsoft.com/office/drawing/2010/main" val="0"/>
                  </a:ext>
                </a:extLst>
              </a:blip>
              <a:srcRect l="11208" t="2553" r="11349" b="13310"/>
              <a:stretch/>
            </p:blipFill>
            <p:spPr bwMode="auto">
              <a:xfrm>
                <a:off x="11773475" y="36078137"/>
                <a:ext cx="6640495" cy="43986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48" name="Rectangle 4">
                <a:extLst>
                  <a:ext uri="{FF2B5EF4-FFF2-40B4-BE49-F238E27FC236}">
                    <a16:creationId xmlns:a16="http://schemas.microsoft.com/office/drawing/2014/main" id="{49A280F7-1F42-46E5-A317-3CDD01F9AFB9}"/>
                  </a:ext>
                </a:extLst>
              </p:cNvPr>
              <p:cNvSpPr>
                <a:spLocks noChangeArrowheads="1"/>
              </p:cNvSpPr>
              <p:nvPr/>
            </p:nvSpPr>
            <p:spPr bwMode="auto">
              <a:xfrm>
                <a:off x="10916400" y="32583461"/>
                <a:ext cx="8641154" cy="439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algn="l" rtl="0">
                  <a:spcBef>
                    <a:spcPts val="1682"/>
                  </a:spcBef>
                  <a:buSzPct val="125000"/>
                </a:pPr>
                <a:r>
                  <a:rPr lang="en-US" sz="2990" b="0" dirty="0">
                    <a:solidFill>
                      <a:srgbClr val="000060"/>
                    </a:solidFill>
                    <a:latin typeface="Arial" panose="020B0604020202020204" pitchFamily="34" charset="0"/>
                    <a:cs typeface="Arial" panose="020B0604020202020204" pitchFamily="34" charset="0"/>
                  </a:rPr>
                  <a:t>In this strategy we have two patterns:</a:t>
                </a:r>
              </a:p>
              <a:p>
                <a:pPr marL="425679" indent="-425679" algn="l" rtl="0">
                  <a:spcBef>
                    <a:spcPts val="1682"/>
                  </a:spcBef>
                  <a:buSzPct val="125000"/>
                  <a:buFont typeface="Arial" pitchFamily="34" charset="0"/>
                  <a:buChar char="•"/>
                </a:pPr>
                <a:r>
                  <a:rPr lang="en-US" sz="2990" b="0" dirty="0" err="1">
                    <a:solidFill>
                      <a:srgbClr val="000060"/>
                    </a:solidFill>
                    <a:latin typeface="Arial" panose="020B0604020202020204" pitchFamily="34" charset="0"/>
                    <a:cs typeface="Arial" panose="020B0604020202020204" pitchFamily="34" charset="0"/>
                  </a:rPr>
                  <a:t>Bulish</a:t>
                </a:r>
                <a:r>
                  <a:rPr lang="en-US" sz="2990" b="0" dirty="0">
                    <a:solidFill>
                      <a:srgbClr val="000060"/>
                    </a:solidFill>
                    <a:latin typeface="Arial" panose="020B0604020202020204" pitchFamily="34" charset="0"/>
                    <a:cs typeface="Arial" panose="020B0604020202020204" pitchFamily="34" charset="0"/>
                  </a:rPr>
                  <a:t> Engulfing - Indicates a potential upward reversal, with a larger bullish candle engulfing the prior smaller bearish candle</a:t>
                </a:r>
              </a:p>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Bearish Engulfing- Indicates a potential downward reversal, with a larger bearish candle engulfing the prior smaller bullish candle.</a:t>
                </a:r>
              </a:p>
            </p:txBody>
          </p:sp>
        </p:grpSp>
        <p:sp>
          <p:nvSpPr>
            <p:cNvPr id="180" name="Rectangle 2">
              <a:extLst>
                <a:ext uri="{FF2B5EF4-FFF2-40B4-BE49-F238E27FC236}">
                  <a16:creationId xmlns:a16="http://schemas.microsoft.com/office/drawing/2014/main" id="{99D42C52-4A9D-4B7B-A074-1842233F186A}"/>
                </a:ext>
              </a:extLst>
            </p:cNvPr>
            <p:cNvSpPr>
              <a:spLocks noChangeArrowheads="1"/>
            </p:cNvSpPr>
            <p:nvPr/>
          </p:nvSpPr>
          <p:spPr bwMode="auto">
            <a:xfrm>
              <a:off x="10548325" y="33559119"/>
              <a:ext cx="8802025"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chemeClr val="bg1"/>
                  </a:solidFill>
                  <a:latin typeface="Arial" panose="020B0604020202020204" pitchFamily="34" charset="0"/>
                  <a:cs typeface="Arial" panose="020B0604020202020204" pitchFamily="34" charset="0"/>
                </a:rPr>
                <a:t>Engulfing strategy</a:t>
              </a:r>
            </a:p>
          </p:txBody>
        </p:sp>
      </p:grpSp>
      <p:grpSp>
        <p:nvGrpSpPr>
          <p:cNvPr id="14" name="Group 13">
            <a:extLst>
              <a:ext uri="{FF2B5EF4-FFF2-40B4-BE49-F238E27FC236}">
                <a16:creationId xmlns:a16="http://schemas.microsoft.com/office/drawing/2014/main" id="{6C4FF27F-66CD-4D3A-9140-59CE106273F3}"/>
              </a:ext>
            </a:extLst>
          </p:cNvPr>
          <p:cNvGrpSpPr/>
          <p:nvPr/>
        </p:nvGrpSpPr>
        <p:grpSpPr>
          <a:xfrm>
            <a:off x="20163816" y="20986728"/>
            <a:ext cx="9672193" cy="11808409"/>
            <a:chOff x="10425806" y="30751614"/>
            <a:chExt cx="9360000" cy="10148176"/>
          </a:xfrm>
        </p:grpSpPr>
        <p:grpSp>
          <p:nvGrpSpPr>
            <p:cNvPr id="11" name="Group 10">
              <a:extLst>
                <a:ext uri="{FF2B5EF4-FFF2-40B4-BE49-F238E27FC236}">
                  <a16:creationId xmlns:a16="http://schemas.microsoft.com/office/drawing/2014/main" id="{0FA7FBA6-D7FD-4E5E-9392-94B187D9CB1C}"/>
                </a:ext>
              </a:extLst>
            </p:cNvPr>
            <p:cNvGrpSpPr/>
            <p:nvPr/>
          </p:nvGrpSpPr>
          <p:grpSpPr>
            <a:xfrm>
              <a:off x="10425806" y="30751614"/>
              <a:ext cx="9360000" cy="10148176"/>
              <a:chOff x="20285999" y="8623033"/>
              <a:chExt cx="9360000" cy="8023760"/>
            </a:xfrm>
          </p:grpSpPr>
          <p:sp>
            <p:nvSpPr>
              <p:cNvPr id="168" name="Rounded Rectangle 18"/>
              <p:cNvSpPr/>
              <p:nvPr/>
            </p:nvSpPr>
            <p:spPr>
              <a:xfrm>
                <a:off x="20285999" y="8623033"/>
                <a:ext cx="9360000" cy="1128962"/>
              </a:xfrm>
              <a:prstGeom prst="roundRect">
                <a:avLst>
                  <a:gd name="adj" fmla="val 3718"/>
                </a:avLst>
              </a:prstGeom>
              <a:solidFill>
                <a:srgbClr val="124872"/>
              </a:solid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23" name="Rectangle 4"/>
              <p:cNvSpPr>
                <a:spLocks noChangeArrowheads="1"/>
              </p:cNvSpPr>
              <p:nvPr/>
            </p:nvSpPr>
            <p:spPr bwMode="auto">
              <a:xfrm>
                <a:off x="20592000" y="8682990"/>
                <a:ext cx="9024464"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chemeClr val="bg1"/>
                    </a:solidFill>
                    <a:latin typeface="Arial" panose="020B0604020202020204" pitchFamily="34" charset="0"/>
                    <a:cs typeface="Arial" panose="020B0604020202020204" pitchFamily="34" charset="0"/>
                  </a:rPr>
                  <a:t>Technical strategy</a:t>
                </a:r>
              </a:p>
            </p:txBody>
          </p:sp>
          <p:sp>
            <p:nvSpPr>
              <p:cNvPr id="150" name="Rounded Rectangle 199"/>
              <p:cNvSpPr/>
              <p:nvPr/>
            </p:nvSpPr>
            <p:spPr>
              <a:xfrm>
                <a:off x="20285999" y="8623033"/>
                <a:ext cx="9360000" cy="8023760"/>
              </a:xfrm>
              <a:prstGeom prst="roundRect">
                <a:avLst>
                  <a:gd name="adj" fmla="val 2631"/>
                </a:avLst>
              </a:prstGeom>
              <a:no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74" name="Rectangle 4">
                <a:extLst>
                  <a:ext uri="{FF2B5EF4-FFF2-40B4-BE49-F238E27FC236}">
                    <a16:creationId xmlns:a16="http://schemas.microsoft.com/office/drawing/2014/main" id="{04204AD0-DCE1-4C05-8B81-C1FA8EABBAA3}"/>
                  </a:ext>
                </a:extLst>
              </p:cNvPr>
              <p:cNvSpPr>
                <a:spLocks noChangeArrowheads="1"/>
              </p:cNvSpPr>
              <p:nvPr/>
            </p:nvSpPr>
            <p:spPr bwMode="auto">
              <a:xfrm>
                <a:off x="20341166" y="9849765"/>
                <a:ext cx="9248550" cy="5706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In this strategy we use a combination </a:t>
                </a:r>
                <a:r>
                  <a:rPr lang="en-US" sz="2990" b="0" dirty="0" err="1">
                    <a:solidFill>
                      <a:srgbClr val="000060"/>
                    </a:solidFill>
                    <a:latin typeface="Arial" panose="020B0604020202020204" pitchFamily="34" charset="0"/>
                    <a:cs typeface="Arial" panose="020B0604020202020204" pitchFamily="34" charset="0"/>
                  </a:rPr>
                  <a:t>btween</a:t>
                </a:r>
                <a:r>
                  <a:rPr lang="en-US" sz="2990" b="0" dirty="0">
                    <a:solidFill>
                      <a:srgbClr val="000060"/>
                    </a:solidFill>
                    <a:latin typeface="Arial" panose="020B0604020202020204" pitchFamily="34" charset="0"/>
                    <a:cs typeface="Arial" panose="020B0604020202020204" pitchFamily="34" charset="0"/>
                  </a:rPr>
                  <a:t> two things:</a:t>
                </a:r>
              </a:p>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RSI (Relative Strength Index)  which measures the speed and change of price movements to identify overbought or oversold conditions in a market.</a:t>
                </a:r>
              </a:p>
              <a:p>
                <a:pPr marL="425679" indent="-425679" algn="l" rtl="0">
                  <a:spcBef>
                    <a:spcPts val="1682"/>
                  </a:spcBef>
                  <a:buSzPct val="125000"/>
                  <a:buFont typeface="Arial" pitchFamily="34" charset="0"/>
                  <a:buChar char="•"/>
                </a:pPr>
                <a:r>
                  <a:rPr lang="en-US" sz="2990" b="0" dirty="0">
                    <a:solidFill>
                      <a:srgbClr val="000060"/>
                    </a:solidFill>
                    <a:latin typeface="Arial" panose="020B0604020202020204" pitchFamily="34" charset="0"/>
                    <a:cs typeface="Arial" panose="020B0604020202020204" pitchFamily="34" charset="0"/>
                  </a:rPr>
                  <a:t>MACD (The Moving Average Convergence Divergence) – which  is a trend-following momentum indicator that shows the relationship between two moving averages of a security’s price.</a:t>
                </a:r>
              </a:p>
            </p:txBody>
          </p:sp>
        </p:grpSp>
        <p:pic>
          <p:nvPicPr>
            <p:cNvPr id="184" name="Picture 183" descr="Using Relative Strength Index (RSI) for Improved Trading Decisions ｜ BingX">
              <a:extLst>
                <a:ext uri="{FF2B5EF4-FFF2-40B4-BE49-F238E27FC236}">
                  <a16:creationId xmlns:a16="http://schemas.microsoft.com/office/drawing/2014/main" id="{CB508483-4F23-4772-BB5C-4459DC732C79}"/>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163967" y="36862010"/>
              <a:ext cx="4542599" cy="33382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85" name="Picture 184" descr="Moving Average Convergence Divergence (MACD) | Learn to Trade | OANDA">
              <a:extLst>
                <a:ext uri="{FF2B5EF4-FFF2-40B4-BE49-F238E27FC236}">
                  <a16:creationId xmlns:a16="http://schemas.microsoft.com/office/drawing/2014/main" id="{64E6ACE3-6B0E-4D52-A842-4BA09C396EE5}"/>
                </a:ext>
              </a:extLst>
            </p:cNvPr>
            <p:cNvPicPr/>
            <p:nvPr/>
          </p:nvPicPr>
          <p:blipFill>
            <a:blip r:embed="rId11">
              <a:extLst>
                <a:ext uri="{28A0092B-C50C-407E-A947-70E740481C1C}">
                  <a14:useLocalDpi xmlns:a14="http://schemas.microsoft.com/office/drawing/2010/main" val="0"/>
                </a:ext>
              </a:extLst>
            </a:blip>
            <a:srcRect/>
            <a:stretch>
              <a:fillRect/>
            </a:stretch>
          </p:blipFill>
          <p:spPr bwMode="auto">
            <a:xfrm>
              <a:off x="10480973" y="37455643"/>
              <a:ext cx="4542598" cy="2754234"/>
            </a:xfrm>
            <a:prstGeom prst="rect">
              <a:avLst/>
            </a:prstGeom>
            <a:ln>
              <a:noFill/>
            </a:ln>
            <a:effectLst>
              <a:outerShdw blurRad="292100" dist="139700" dir="2700000" algn="tl" rotWithShape="0">
                <a:srgbClr val="333333">
                  <a:alpha val="65000"/>
                </a:srgbClr>
              </a:outerShdw>
            </a:effectLst>
          </p:spPr>
        </p:pic>
      </p:grpSp>
      <p:grpSp>
        <p:nvGrpSpPr>
          <p:cNvPr id="17" name="Group 16">
            <a:extLst>
              <a:ext uri="{FF2B5EF4-FFF2-40B4-BE49-F238E27FC236}">
                <a16:creationId xmlns:a16="http://schemas.microsoft.com/office/drawing/2014/main" id="{562D367F-09F6-4976-AD9E-5EB4C15DA8F4}"/>
              </a:ext>
            </a:extLst>
          </p:cNvPr>
          <p:cNvGrpSpPr/>
          <p:nvPr/>
        </p:nvGrpSpPr>
        <p:grpSpPr>
          <a:xfrm>
            <a:off x="596006" y="20792281"/>
            <a:ext cx="9360000" cy="13335000"/>
            <a:chOff x="596006" y="19944705"/>
            <a:chExt cx="9360000" cy="12018932"/>
          </a:xfrm>
        </p:grpSpPr>
        <p:grpSp>
          <p:nvGrpSpPr>
            <p:cNvPr id="61" name="Group 60">
              <a:extLst>
                <a:ext uri="{FF2B5EF4-FFF2-40B4-BE49-F238E27FC236}">
                  <a16:creationId xmlns:a16="http://schemas.microsoft.com/office/drawing/2014/main" id="{F45E11CE-1D07-4664-B5DE-485B6D7FF4EE}"/>
                </a:ext>
              </a:extLst>
            </p:cNvPr>
            <p:cNvGrpSpPr/>
            <p:nvPr/>
          </p:nvGrpSpPr>
          <p:grpSpPr>
            <a:xfrm>
              <a:off x="663894" y="19944705"/>
              <a:ext cx="9279239" cy="12018932"/>
              <a:chOff x="629999" y="31382613"/>
              <a:chExt cx="9360000" cy="10400888"/>
            </a:xfrm>
          </p:grpSpPr>
          <p:sp>
            <p:nvSpPr>
              <p:cNvPr id="62" name="Rounded Rectangle 18">
                <a:extLst>
                  <a:ext uri="{FF2B5EF4-FFF2-40B4-BE49-F238E27FC236}">
                    <a16:creationId xmlns:a16="http://schemas.microsoft.com/office/drawing/2014/main" id="{FF57C732-267F-4B6F-974C-D3CD8D6998E5}"/>
                  </a:ext>
                </a:extLst>
              </p:cNvPr>
              <p:cNvSpPr/>
              <p:nvPr/>
            </p:nvSpPr>
            <p:spPr>
              <a:xfrm>
                <a:off x="689265" y="31414362"/>
                <a:ext cx="9261587" cy="1128962"/>
              </a:xfrm>
              <a:prstGeom prst="roundRect">
                <a:avLst>
                  <a:gd name="adj" fmla="val 3718"/>
                </a:avLst>
              </a:prstGeom>
              <a:solidFill>
                <a:srgbClr val="124872"/>
              </a:solid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grpSp>
            <p:nvGrpSpPr>
              <p:cNvPr id="63" name="Group 62">
                <a:extLst>
                  <a:ext uri="{FF2B5EF4-FFF2-40B4-BE49-F238E27FC236}">
                    <a16:creationId xmlns:a16="http://schemas.microsoft.com/office/drawing/2014/main" id="{78B52819-0AD2-42DD-89D0-8A5529E36741}"/>
                  </a:ext>
                </a:extLst>
              </p:cNvPr>
              <p:cNvGrpSpPr/>
              <p:nvPr/>
            </p:nvGrpSpPr>
            <p:grpSpPr>
              <a:xfrm>
                <a:off x="629999" y="31382613"/>
                <a:ext cx="9360000" cy="10400888"/>
                <a:chOff x="629999" y="31382613"/>
                <a:chExt cx="9360000" cy="10400888"/>
              </a:xfrm>
            </p:grpSpPr>
            <p:sp>
              <p:nvSpPr>
                <p:cNvPr id="64" name="Rectangle 2">
                  <a:extLst>
                    <a:ext uri="{FF2B5EF4-FFF2-40B4-BE49-F238E27FC236}">
                      <a16:creationId xmlns:a16="http://schemas.microsoft.com/office/drawing/2014/main" id="{2799A674-329B-495F-974E-A3773A45FE04}"/>
                    </a:ext>
                  </a:extLst>
                </p:cNvPr>
                <p:cNvSpPr>
                  <a:spLocks noChangeArrowheads="1"/>
                </p:cNvSpPr>
                <p:nvPr/>
              </p:nvSpPr>
              <p:spPr bwMode="auto">
                <a:xfrm>
                  <a:off x="978207" y="31534276"/>
                  <a:ext cx="8755594"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chemeClr val="bg1"/>
                      </a:solidFill>
                      <a:latin typeface="Arial" panose="020B0604020202020204" pitchFamily="34" charset="0"/>
                      <a:cs typeface="Arial" panose="020B0604020202020204" pitchFamily="34" charset="0"/>
                    </a:rPr>
                    <a:t>Block diagram</a:t>
                  </a:r>
                </a:p>
              </p:txBody>
            </p:sp>
            <p:sp>
              <p:nvSpPr>
                <p:cNvPr id="65" name="Rounded Rectangle 145">
                  <a:extLst>
                    <a:ext uri="{FF2B5EF4-FFF2-40B4-BE49-F238E27FC236}">
                      <a16:creationId xmlns:a16="http://schemas.microsoft.com/office/drawing/2014/main" id="{51E1C36F-7B66-407B-8492-77298067044D}"/>
                    </a:ext>
                  </a:extLst>
                </p:cNvPr>
                <p:cNvSpPr/>
                <p:nvPr/>
              </p:nvSpPr>
              <p:spPr>
                <a:xfrm>
                  <a:off x="629999" y="31382613"/>
                  <a:ext cx="9360000" cy="10400888"/>
                </a:xfrm>
                <a:prstGeom prst="roundRect">
                  <a:avLst>
                    <a:gd name="adj" fmla="val 3718"/>
                  </a:avLst>
                </a:prstGeom>
                <a:no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grpSp>
        </p:grpSp>
        <p:pic>
          <p:nvPicPr>
            <p:cNvPr id="66" name="Picture 65">
              <a:extLst>
                <a:ext uri="{FF2B5EF4-FFF2-40B4-BE49-F238E27FC236}">
                  <a16:creationId xmlns:a16="http://schemas.microsoft.com/office/drawing/2014/main" id="{6B66BD90-6916-4D14-B70F-9D4F9214082E}"/>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96006" y="21563984"/>
              <a:ext cx="9360000" cy="10095911"/>
            </a:xfrm>
            <a:prstGeom prst="rect">
              <a:avLst/>
            </a:prstGeom>
            <a:noFill/>
          </p:spPr>
        </p:pic>
      </p:grpSp>
      <p:grpSp>
        <p:nvGrpSpPr>
          <p:cNvPr id="19" name="Group 18">
            <a:extLst>
              <a:ext uri="{FF2B5EF4-FFF2-40B4-BE49-F238E27FC236}">
                <a16:creationId xmlns:a16="http://schemas.microsoft.com/office/drawing/2014/main" id="{898D5887-5BD7-407F-93F0-9F16DC27CE40}"/>
              </a:ext>
            </a:extLst>
          </p:cNvPr>
          <p:cNvGrpSpPr/>
          <p:nvPr/>
        </p:nvGrpSpPr>
        <p:grpSpPr>
          <a:xfrm>
            <a:off x="659606" y="34660680"/>
            <a:ext cx="9236906" cy="8382001"/>
            <a:chOff x="631308" y="34980567"/>
            <a:chExt cx="9236906" cy="6640185"/>
          </a:xfrm>
        </p:grpSpPr>
        <p:grpSp>
          <p:nvGrpSpPr>
            <p:cNvPr id="3" name="Group 2">
              <a:extLst>
                <a:ext uri="{FF2B5EF4-FFF2-40B4-BE49-F238E27FC236}">
                  <a16:creationId xmlns:a16="http://schemas.microsoft.com/office/drawing/2014/main" id="{8DB46CE5-771D-49A0-B824-A10760F7DEC0}"/>
                </a:ext>
              </a:extLst>
            </p:cNvPr>
            <p:cNvGrpSpPr/>
            <p:nvPr/>
          </p:nvGrpSpPr>
          <p:grpSpPr>
            <a:xfrm>
              <a:off x="631308" y="34980567"/>
              <a:ext cx="9236906" cy="5580547"/>
              <a:chOff x="587691" y="31272487"/>
              <a:chExt cx="9236906" cy="7767205"/>
            </a:xfrm>
          </p:grpSpPr>
          <p:sp>
            <p:nvSpPr>
              <p:cNvPr id="164" name="Rounded Rectangle 18"/>
              <p:cNvSpPr/>
              <p:nvPr/>
            </p:nvSpPr>
            <p:spPr>
              <a:xfrm>
                <a:off x="625711" y="31272487"/>
                <a:ext cx="9145138" cy="1463544"/>
              </a:xfrm>
              <a:prstGeom prst="roundRect">
                <a:avLst>
                  <a:gd name="adj" fmla="val 3718"/>
                </a:avLst>
              </a:prstGeom>
              <a:solidFill>
                <a:srgbClr val="124872"/>
              </a:solid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D22470A0-557E-4242-BC69-0CBE9183E4DD}"/>
                  </a:ext>
                </a:extLst>
              </p:cNvPr>
              <p:cNvGrpSpPr/>
              <p:nvPr/>
            </p:nvGrpSpPr>
            <p:grpSpPr>
              <a:xfrm>
                <a:off x="587691" y="31272489"/>
                <a:ext cx="9236906" cy="7767203"/>
                <a:chOff x="587691" y="31272489"/>
                <a:chExt cx="9236906" cy="7767203"/>
              </a:xfrm>
            </p:grpSpPr>
            <p:sp>
              <p:nvSpPr>
                <p:cNvPr id="135" name="Rectangle 2"/>
                <p:cNvSpPr>
                  <a:spLocks noChangeArrowheads="1"/>
                </p:cNvSpPr>
                <p:nvPr/>
              </p:nvSpPr>
              <p:spPr bwMode="auto">
                <a:xfrm>
                  <a:off x="978207" y="31534276"/>
                  <a:ext cx="8755594"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chemeClr val="bg1"/>
                      </a:solidFill>
                      <a:latin typeface="Arial" panose="020B0604020202020204" pitchFamily="34" charset="0"/>
                      <a:cs typeface="Arial" panose="020B0604020202020204" pitchFamily="34" charset="0"/>
                    </a:rPr>
                    <a:t>Challenges</a:t>
                  </a:r>
                </a:p>
              </p:txBody>
            </p:sp>
            <p:sp>
              <p:nvSpPr>
                <p:cNvPr id="141" name="Rounded Rectangle 145"/>
                <p:cNvSpPr/>
                <p:nvPr/>
              </p:nvSpPr>
              <p:spPr>
                <a:xfrm>
                  <a:off x="587691" y="31272489"/>
                  <a:ext cx="9236906" cy="7767203"/>
                </a:xfrm>
                <a:prstGeom prst="roundRect">
                  <a:avLst>
                    <a:gd name="adj" fmla="val 3718"/>
                  </a:avLst>
                </a:prstGeom>
                <a:noFill/>
                <a:ln w="76200" cap="flat" cmpd="sng" algn="ctr">
                  <a:solidFill>
                    <a:srgbClr val="124872"/>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grpSp>
        </p:grpSp>
        <p:sp>
          <p:nvSpPr>
            <p:cNvPr id="74" name="Rectangle 4">
              <a:extLst>
                <a:ext uri="{FF2B5EF4-FFF2-40B4-BE49-F238E27FC236}">
                  <a16:creationId xmlns:a16="http://schemas.microsoft.com/office/drawing/2014/main" id="{41D750A4-C404-491C-9A57-D704DF0C2EAD}"/>
                </a:ext>
              </a:extLst>
            </p:cNvPr>
            <p:cNvSpPr>
              <a:spLocks noChangeArrowheads="1"/>
            </p:cNvSpPr>
            <p:nvPr/>
          </p:nvSpPr>
          <p:spPr bwMode="auto">
            <a:xfrm>
              <a:off x="667576" y="35957980"/>
              <a:ext cx="8955020" cy="566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algn="just" rtl="0">
                <a:spcBef>
                  <a:spcPts val="1682"/>
                </a:spcBef>
                <a:buSzPct val="125000"/>
              </a:pPr>
              <a:endParaRPr lang="en-US" sz="2990" b="0" dirty="0">
                <a:solidFill>
                  <a:srgbClr val="000060"/>
                </a:solidFill>
                <a:latin typeface="Arial" panose="020B0604020202020204" pitchFamily="34" charset="0"/>
                <a:cs typeface="Arial" panose="020B0604020202020204" pitchFamily="34" charset="0"/>
              </a:endParaRPr>
            </a:p>
            <a:p>
              <a:pPr marL="457200" indent="-457200" algn="just" rtl="0">
                <a:spcBef>
                  <a:spcPts val="1682"/>
                </a:spcBef>
                <a:buSzPct val="125000"/>
                <a:buFont typeface="Arial" panose="020B0604020202020204" pitchFamily="34" charset="0"/>
                <a:buChar char="•"/>
              </a:pPr>
              <a:r>
                <a:rPr lang="en-US" sz="2990" b="0" dirty="0">
                  <a:solidFill>
                    <a:srgbClr val="000060"/>
                  </a:solidFill>
                  <a:latin typeface="Arial" panose="020B0604020202020204" pitchFamily="34" charset="0"/>
                  <a:cs typeface="Arial" panose="020B0604020202020204" pitchFamily="34" charset="0"/>
                </a:rPr>
                <a:t>To prevent WebSocket timeout at the application's start when no currency is selected for automatic trading, we now register to receive information for the default currency (BTCUSDT), ensuring the connection remains intact.</a:t>
              </a:r>
            </a:p>
            <a:p>
              <a:pPr marL="457200" indent="-457200" algn="just" rtl="0">
                <a:spcBef>
                  <a:spcPts val="1682"/>
                </a:spcBef>
                <a:buSzPct val="125000"/>
                <a:buFont typeface="Arial" panose="020B0604020202020204" pitchFamily="34" charset="0"/>
                <a:buChar char="•"/>
              </a:pPr>
              <a:r>
                <a:rPr lang="en-US" sz="2990" b="0" dirty="0">
                  <a:solidFill>
                    <a:srgbClr val="000060"/>
                  </a:solidFill>
                  <a:latin typeface="Arial" panose="020B0604020202020204" pitchFamily="34" charset="0"/>
                  <a:cs typeface="Arial" panose="020B0604020202020204" pitchFamily="34" charset="0"/>
                </a:rPr>
                <a:t>We added a database to save information every 10 seconds during the bot's operation, preventing loss of data if the application crashes due to bugs, common during development.</a:t>
              </a:r>
            </a:p>
            <a:p>
              <a:pPr marL="457200" indent="-457200" algn="just" rtl="0">
                <a:spcBef>
                  <a:spcPts val="1682"/>
                </a:spcBef>
                <a:buSzPct val="125000"/>
                <a:buFont typeface="Arial" panose="020B0604020202020204" pitchFamily="34" charset="0"/>
                <a:buChar char="•"/>
              </a:pPr>
              <a:endParaRPr lang="en-US" sz="2990" b="0" dirty="0">
                <a:solidFill>
                  <a:srgbClr val="000060"/>
                </a:solidFill>
                <a:latin typeface="Arial" panose="020B0604020202020204" pitchFamily="34" charset="0"/>
                <a:cs typeface="Arial" panose="020B0604020202020204" pitchFamily="34" charset="0"/>
              </a:endParaRPr>
            </a:p>
          </p:txBody>
        </p:sp>
      </p:grpSp>
      <p:sp>
        <p:nvSpPr>
          <p:cNvPr id="67" name="Rectangle 4">
            <a:extLst>
              <a:ext uri="{FF2B5EF4-FFF2-40B4-BE49-F238E27FC236}">
                <a16:creationId xmlns:a16="http://schemas.microsoft.com/office/drawing/2014/main" id="{873BC654-D208-4B8E-BD5E-278A4CA3E0D6}"/>
              </a:ext>
            </a:extLst>
          </p:cNvPr>
          <p:cNvSpPr>
            <a:spLocks noChangeArrowheads="1"/>
          </p:cNvSpPr>
          <p:nvPr/>
        </p:nvSpPr>
        <p:spPr bwMode="auto">
          <a:xfrm>
            <a:off x="20471606" y="35194081"/>
            <a:ext cx="8577268" cy="625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marL="457200" indent="-457200" algn="l" rtl="0">
              <a:spcBef>
                <a:spcPts val="1682"/>
              </a:spcBef>
              <a:buSzPct val="125000"/>
              <a:buFont typeface="Arial" panose="020B0604020202020204" pitchFamily="34" charset="0"/>
              <a:buChar char="•"/>
            </a:pPr>
            <a:r>
              <a:rPr lang="en-US" sz="2990" b="0" dirty="0">
                <a:solidFill>
                  <a:srgbClr val="000060"/>
                </a:solidFill>
                <a:latin typeface="Arial" panose="020B0604020202020204" pitchFamily="34" charset="0"/>
                <a:cs typeface="Arial" panose="020B0604020202020204" pitchFamily="34" charset="0"/>
              </a:rPr>
              <a:t>Using Technical strategy we got the best PNL in comparison of Breakout and Engulfing strategies.</a:t>
            </a:r>
          </a:p>
          <a:p>
            <a:pPr marL="457200" indent="-457200" algn="l" rtl="0">
              <a:spcBef>
                <a:spcPts val="1682"/>
              </a:spcBef>
              <a:buSzPct val="125000"/>
              <a:buFont typeface="Arial" panose="020B0604020202020204" pitchFamily="34" charset="0"/>
              <a:buChar char="•"/>
            </a:pPr>
            <a:r>
              <a:rPr lang="en-US" sz="2990" b="0" dirty="0">
                <a:solidFill>
                  <a:srgbClr val="000060"/>
                </a:solidFill>
                <a:latin typeface="Arial" panose="020B0604020202020204" pitchFamily="34" charset="0"/>
                <a:cs typeface="Arial" panose="020B0604020202020204" pitchFamily="34" charset="0"/>
              </a:rPr>
              <a:t>Fewer configuration parameters results for better experience for the user and less confusion.</a:t>
            </a:r>
          </a:p>
          <a:p>
            <a:pPr marL="457200" indent="-457200" algn="l" rtl="0">
              <a:spcBef>
                <a:spcPts val="1682"/>
              </a:spcBef>
              <a:buSzPct val="125000"/>
              <a:buFont typeface="Arial" panose="020B0604020202020204" pitchFamily="34" charset="0"/>
              <a:buChar char="•"/>
            </a:pPr>
            <a:r>
              <a:rPr lang="en-US" sz="2990" b="0" dirty="0">
                <a:solidFill>
                  <a:srgbClr val="000060"/>
                </a:solidFill>
                <a:latin typeface="Arial" panose="020B0604020202020204" pitchFamily="34" charset="0"/>
                <a:cs typeface="Arial" panose="020B0604020202020204" pitchFamily="34" charset="0"/>
              </a:rPr>
              <a:t>Using Machine Learning for price prediction won’t fit in our case, because currency price moves very randomly, and until now there is no Machine learning model that can predict processes with this level of randomness.</a:t>
            </a:r>
          </a:p>
          <a:p>
            <a:pPr marL="457200" indent="-457200" algn="l" rtl="0">
              <a:spcBef>
                <a:spcPts val="1682"/>
              </a:spcBef>
              <a:buSzPct val="125000"/>
              <a:buFont typeface="Arial" panose="020B0604020202020204" pitchFamily="34" charset="0"/>
              <a:buChar char="•"/>
            </a:pPr>
            <a:endParaRPr lang="en-US" sz="2990" b="0" dirty="0">
              <a:solidFill>
                <a:srgbClr val="000060"/>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42988" rtl="0" eaLnBrk="0" fontAlgn="base" latinLnBrk="0" hangingPunct="0">
          <a:lnSpc>
            <a:spcPct val="100000"/>
          </a:lnSpc>
          <a:spcBef>
            <a:spcPct val="0"/>
          </a:spcBef>
          <a:spcAft>
            <a:spcPct val="0"/>
          </a:spcAft>
          <a:buClrTx/>
          <a:buSzTx/>
          <a:buFontTx/>
          <a:buNone/>
          <a:tabLst/>
          <a:defRPr kumimoji="0" lang="en-US" sz="4600" b="1" i="0" u="none" strike="noStrike" cap="none" normalizeH="0" baseline="0" smtClean="0">
            <a:ln>
              <a:noFill/>
            </a:ln>
            <a:solidFill>
              <a:srgbClr val="003399"/>
            </a:solidFill>
            <a:effectLst/>
            <a:latin typeface="Arial"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42988" rtl="0" eaLnBrk="0" fontAlgn="base" latinLnBrk="0" hangingPunct="0">
          <a:lnSpc>
            <a:spcPct val="100000"/>
          </a:lnSpc>
          <a:spcBef>
            <a:spcPct val="0"/>
          </a:spcBef>
          <a:spcAft>
            <a:spcPct val="0"/>
          </a:spcAft>
          <a:buClrTx/>
          <a:buSzTx/>
          <a:buFontTx/>
          <a:buNone/>
          <a:tabLst/>
          <a:defRPr kumimoji="0" lang="en-US" sz="4600" b="1" i="0" u="none" strike="noStrike" cap="none" normalizeH="0" baseline="0" smtClean="0">
            <a:ln>
              <a:noFill/>
            </a:ln>
            <a:solidFill>
              <a:srgbClr val="003399"/>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0</TotalTime>
  <Words>548</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Blank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2016-09-01T09:00:45Z</dcterms:created>
  <dcterms:modified xsi:type="dcterms:W3CDTF">2024-06-03T09:37:57Z</dcterms:modified>
</cp:coreProperties>
</file>