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0"/>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Barlow" panose="00000500000000000000" pitchFamily="2" charset="0"/>
      <p:regular r:id="rId21"/>
      <p:bold r:id="rId22"/>
      <p:italic r:id="rId23"/>
      <p:boldItalic r:id="rId24"/>
    </p:embeddedFont>
    <p:embeddedFont>
      <p:font typeface="Crimson Text" panose="020B0604020202020204" charset="0"/>
      <p:regular r:id="rId25"/>
      <p:bold r:id="rId26"/>
      <p:italic r:id="rId27"/>
      <p:boldItalic r:id="rId28"/>
    </p:embeddedFont>
    <p:embeddedFont>
      <p:font typeface="Reem Kufi" pitchFamily="2" charset="-78"/>
      <p:regular r:id="rId29"/>
      <p:bold r:id="rId30"/>
    </p:embeddedFont>
    <p:embeddedFont>
      <p:font typeface="Source Sans Pro" panose="020B0503030403020204" pitchFamily="34" charset="0"/>
      <p:regular r:id="rId31"/>
      <p:bold r:id="rId32"/>
      <p:italic r:id="rId33"/>
      <p:boldItalic r:id="rId34"/>
    </p:embeddedFont>
    <p:embeddedFont>
      <p:font typeface="Source Sans Pro SemiBold" panose="020B0603030403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47f744bd5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47f744bd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47f744bd5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47f744bd5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47f744bd5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47f744bd5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47f744bd5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47f744bd5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47f744bd5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47f744bd5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47f744bd52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47f744bd5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47f744bd5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47f744bd5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ae14642d06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ae14642d06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785288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785288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7442ffb1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87442ffb1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e14642d0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e14642d0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47f744bd5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47f744bd5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47f744bd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47f744bd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47f744bd5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47f744bd5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ae14642d0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ae14642d0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47f744bd5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47f744bd5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3900" y="2048774"/>
            <a:ext cx="7696200" cy="65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300" b="1">
                <a:solidFill>
                  <a:schemeClr val="dk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1" name="Google Shape;11;p2"/>
          <p:cNvSpPr txBox="1">
            <a:spLocks noGrp="1"/>
          </p:cNvSpPr>
          <p:nvPr>
            <p:ph type="subTitle" idx="1"/>
          </p:nvPr>
        </p:nvSpPr>
        <p:spPr>
          <a:xfrm>
            <a:off x="2617650" y="2799526"/>
            <a:ext cx="3908700" cy="295200"/>
          </a:xfrm>
          <a:prstGeom prst="rect">
            <a:avLst/>
          </a:prstGeom>
          <a:noFill/>
        </p:spPr>
        <p:txBody>
          <a:bodyPr spcFirstLastPara="1" wrap="square" lIns="91425" tIns="91425" rIns="91425" bIns="91425" anchor="ctr" anchorCtr="0">
            <a:noAutofit/>
          </a:bodyPr>
          <a:lstStyle>
            <a:lvl1pPr lvl="0" algn="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90"/>
        <p:cNvGrpSpPr/>
        <p:nvPr/>
      </p:nvGrpSpPr>
      <p:grpSpPr>
        <a:xfrm>
          <a:off x="0" y="0"/>
          <a:ext cx="0" cy="0"/>
          <a:chOff x="0" y="0"/>
          <a:chExt cx="0" cy="0"/>
        </a:xfrm>
      </p:grpSpPr>
      <p:sp>
        <p:nvSpPr>
          <p:cNvPr id="191" name="Google Shape;191;p11"/>
          <p:cNvSpPr txBox="1">
            <a:spLocks noGrp="1"/>
          </p:cNvSpPr>
          <p:nvPr>
            <p:ph type="title" hasCustomPrompt="1"/>
          </p:nvPr>
        </p:nvSpPr>
        <p:spPr>
          <a:xfrm>
            <a:off x="2421188" y="1858119"/>
            <a:ext cx="4412400" cy="84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72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192" name="Google Shape;192;p11"/>
          <p:cNvSpPr txBox="1">
            <a:spLocks noGrp="1"/>
          </p:cNvSpPr>
          <p:nvPr>
            <p:ph type="title" idx="2"/>
          </p:nvPr>
        </p:nvSpPr>
        <p:spPr>
          <a:xfrm>
            <a:off x="2393738" y="2768481"/>
            <a:ext cx="4467300" cy="51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800">
                <a:latin typeface="Source Sans Pro"/>
                <a:ea typeface="Source Sans Pro"/>
                <a:cs typeface="Source Sans Pro"/>
                <a:sym typeface="Source Sans Pro"/>
              </a:defRPr>
            </a:lvl1pPr>
            <a:lvl2pPr lvl="1">
              <a:spcBef>
                <a:spcPts val="0"/>
              </a:spcBef>
              <a:spcAft>
                <a:spcPts val="0"/>
              </a:spcAft>
              <a:buSzPts val="2800"/>
              <a:buNone/>
              <a:defRPr>
                <a:latin typeface="Source Sans Pro"/>
                <a:ea typeface="Source Sans Pro"/>
                <a:cs typeface="Source Sans Pro"/>
                <a:sym typeface="Source Sans Pro"/>
              </a:defRPr>
            </a:lvl2pPr>
            <a:lvl3pPr lvl="2">
              <a:spcBef>
                <a:spcPts val="0"/>
              </a:spcBef>
              <a:spcAft>
                <a:spcPts val="0"/>
              </a:spcAft>
              <a:buSzPts val="2800"/>
              <a:buNone/>
              <a:defRPr>
                <a:latin typeface="Source Sans Pro"/>
                <a:ea typeface="Source Sans Pro"/>
                <a:cs typeface="Source Sans Pro"/>
                <a:sym typeface="Source Sans Pro"/>
              </a:defRPr>
            </a:lvl3pPr>
            <a:lvl4pPr lvl="3">
              <a:spcBef>
                <a:spcPts val="0"/>
              </a:spcBef>
              <a:spcAft>
                <a:spcPts val="0"/>
              </a:spcAft>
              <a:buSzPts val="2800"/>
              <a:buNone/>
              <a:defRPr>
                <a:latin typeface="Source Sans Pro"/>
                <a:ea typeface="Source Sans Pro"/>
                <a:cs typeface="Source Sans Pro"/>
                <a:sym typeface="Source Sans Pro"/>
              </a:defRPr>
            </a:lvl4pPr>
            <a:lvl5pPr lvl="4">
              <a:spcBef>
                <a:spcPts val="0"/>
              </a:spcBef>
              <a:spcAft>
                <a:spcPts val="0"/>
              </a:spcAft>
              <a:buSzPts val="2800"/>
              <a:buNone/>
              <a:defRPr>
                <a:latin typeface="Source Sans Pro"/>
                <a:ea typeface="Source Sans Pro"/>
                <a:cs typeface="Source Sans Pro"/>
                <a:sym typeface="Source Sans Pro"/>
              </a:defRPr>
            </a:lvl5pPr>
            <a:lvl6pPr lvl="5">
              <a:spcBef>
                <a:spcPts val="0"/>
              </a:spcBef>
              <a:spcAft>
                <a:spcPts val="0"/>
              </a:spcAft>
              <a:buSzPts val="2800"/>
              <a:buNone/>
              <a:defRPr>
                <a:latin typeface="Source Sans Pro"/>
                <a:ea typeface="Source Sans Pro"/>
                <a:cs typeface="Source Sans Pro"/>
                <a:sym typeface="Source Sans Pro"/>
              </a:defRPr>
            </a:lvl6pPr>
            <a:lvl7pPr lvl="6">
              <a:spcBef>
                <a:spcPts val="0"/>
              </a:spcBef>
              <a:spcAft>
                <a:spcPts val="0"/>
              </a:spcAft>
              <a:buSzPts val="2800"/>
              <a:buNone/>
              <a:defRPr>
                <a:latin typeface="Source Sans Pro"/>
                <a:ea typeface="Source Sans Pro"/>
                <a:cs typeface="Source Sans Pro"/>
                <a:sym typeface="Source Sans Pro"/>
              </a:defRPr>
            </a:lvl7pPr>
            <a:lvl8pPr lvl="7">
              <a:spcBef>
                <a:spcPts val="0"/>
              </a:spcBef>
              <a:spcAft>
                <a:spcPts val="0"/>
              </a:spcAft>
              <a:buSzPts val="2800"/>
              <a:buNone/>
              <a:defRPr>
                <a:latin typeface="Source Sans Pro"/>
                <a:ea typeface="Source Sans Pro"/>
                <a:cs typeface="Source Sans Pro"/>
                <a:sym typeface="Source Sans Pro"/>
              </a:defRPr>
            </a:lvl8pPr>
            <a:lvl9pPr lvl="8">
              <a:spcBef>
                <a:spcPts val="0"/>
              </a:spcBef>
              <a:spcAft>
                <a:spcPts val="0"/>
              </a:spcAft>
              <a:buSzPts val="2800"/>
              <a:buNone/>
              <a:defRPr>
                <a:latin typeface="Source Sans Pro"/>
                <a:ea typeface="Source Sans Pro"/>
                <a:cs typeface="Source Sans Pro"/>
                <a:sym typeface="Source Sans Pro"/>
              </a:defRPr>
            </a:lvl9pPr>
          </a:lstStyle>
          <a:p>
            <a:endParaRPr/>
          </a:p>
        </p:txBody>
      </p:sp>
      <p:sp>
        <p:nvSpPr>
          <p:cNvPr id="193" name="Google Shape;193;p11"/>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4"/>
        <p:cNvGrpSpPr/>
        <p:nvPr/>
      </p:nvGrpSpPr>
      <p:grpSpPr>
        <a:xfrm>
          <a:off x="0" y="0"/>
          <a:ext cx="0" cy="0"/>
          <a:chOff x="0" y="0"/>
          <a:chExt cx="0" cy="0"/>
        </a:xfrm>
      </p:grpSpPr>
      <p:sp>
        <p:nvSpPr>
          <p:cNvPr id="215" name="Google Shape;215;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BLANK_2">
    <p:bg>
      <p:bgPr>
        <a:solidFill>
          <a:schemeClr val="lt2"/>
        </a:solidFill>
        <a:effectLst/>
      </p:bgPr>
    </p:bg>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8" name="Google Shape;218;p13"/>
          <p:cNvSpPr txBox="1">
            <a:spLocks noGrp="1"/>
          </p:cNvSpPr>
          <p:nvPr>
            <p:ph type="subTitle" idx="1"/>
          </p:nvPr>
        </p:nvSpPr>
        <p:spPr>
          <a:xfrm>
            <a:off x="723900" y="1557625"/>
            <a:ext cx="3436800" cy="24177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a:endParaRPr/>
          </a:p>
        </p:txBody>
      </p:sp>
      <p:grpSp>
        <p:nvGrpSpPr>
          <p:cNvPr id="219" name="Google Shape;219;p13"/>
          <p:cNvGrpSpPr/>
          <p:nvPr/>
        </p:nvGrpSpPr>
        <p:grpSpPr>
          <a:xfrm rot="5400000">
            <a:off x="8369867" y="4109867"/>
            <a:ext cx="1550412" cy="516832"/>
            <a:chOff x="-1171" y="-257083"/>
            <a:chExt cx="1550412" cy="516832"/>
          </a:xfrm>
        </p:grpSpPr>
        <p:sp>
          <p:nvSpPr>
            <p:cNvPr id="220" name="Google Shape;220;p1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3"/>
          <p:cNvGrpSpPr/>
          <p:nvPr/>
        </p:nvGrpSpPr>
        <p:grpSpPr>
          <a:xfrm rot="5400000">
            <a:off x="-779839" y="516792"/>
            <a:ext cx="1550412" cy="516832"/>
            <a:chOff x="-1171" y="-257083"/>
            <a:chExt cx="1550412" cy="516832"/>
          </a:xfrm>
        </p:grpSpPr>
        <p:sp>
          <p:nvSpPr>
            <p:cNvPr id="227" name="Google Shape;227;p1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2"/>
        </a:solidFill>
        <a:effectLst/>
      </p:bgPr>
    </p:bg>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6" name="Google Shape;236;p14"/>
          <p:cNvSpPr txBox="1">
            <a:spLocks noGrp="1"/>
          </p:cNvSpPr>
          <p:nvPr>
            <p:ph type="subTitle" idx="1"/>
          </p:nvPr>
        </p:nvSpPr>
        <p:spPr>
          <a:xfrm>
            <a:off x="1072413" y="1900189"/>
            <a:ext cx="15852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7" name="Google Shape;237;p14"/>
          <p:cNvSpPr txBox="1">
            <a:spLocks noGrp="1"/>
          </p:cNvSpPr>
          <p:nvPr>
            <p:ph type="subTitle" idx="2"/>
          </p:nvPr>
        </p:nvSpPr>
        <p:spPr>
          <a:xfrm>
            <a:off x="1072413" y="1582914"/>
            <a:ext cx="15852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1"/>
                </a:solidFill>
                <a:latin typeface="Reem Kufi"/>
                <a:ea typeface="Reem Kufi"/>
                <a:cs typeface="Reem Kufi"/>
                <a:sym typeface="Reem Kufi"/>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endParaRPr/>
          </a:p>
        </p:txBody>
      </p:sp>
      <p:sp>
        <p:nvSpPr>
          <p:cNvPr id="238" name="Google Shape;238;p14"/>
          <p:cNvSpPr txBox="1">
            <a:spLocks noGrp="1"/>
          </p:cNvSpPr>
          <p:nvPr>
            <p:ph type="subTitle" idx="3"/>
          </p:nvPr>
        </p:nvSpPr>
        <p:spPr>
          <a:xfrm>
            <a:off x="1072413" y="3414664"/>
            <a:ext cx="15852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39" name="Google Shape;239;p14"/>
          <p:cNvSpPr txBox="1">
            <a:spLocks noGrp="1"/>
          </p:cNvSpPr>
          <p:nvPr>
            <p:ph type="subTitle" idx="4"/>
          </p:nvPr>
        </p:nvSpPr>
        <p:spPr>
          <a:xfrm>
            <a:off x="1072413" y="3097389"/>
            <a:ext cx="15852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4"/>
                </a:solidFill>
                <a:latin typeface="Reem Kufi"/>
                <a:ea typeface="Reem Kufi"/>
                <a:cs typeface="Reem Kufi"/>
                <a:sym typeface="Reem Kufi"/>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240" name="Google Shape;240;p14"/>
          <p:cNvSpPr txBox="1">
            <a:spLocks noGrp="1"/>
          </p:cNvSpPr>
          <p:nvPr>
            <p:ph type="subTitle" idx="5"/>
          </p:nvPr>
        </p:nvSpPr>
        <p:spPr>
          <a:xfrm>
            <a:off x="3831785" y="1900189"/>
            <a:ext cx="15852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1" name="Google Shape;241;p14"/>
          <p:cNvSpPr txBox="1">
            <a:spLocks noGrp="1"/>
          </p:cNvSpPr>
          <p:nvPr>
            <p:ph type="subTitle" idx="6"/>
          </p:nvPr>
        </p:nvSpPr>
        <p:spPr>
          <a:xfrm>
            <a:off x="3831785" y="1582914"/>
            <a:ext cx="15852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2"/>
                </a:solidFill>
                <a:latin typeface="Reem Kufi"/>
                <a:ea typeface="Reem Kufi"/>
                <a:cs typeface="Reem Kufi"/>
                <a:sym typeface="Reem Kufi"/>
              </a:defRPr>
            </a:lvl1pPr>
            <a:lvl2pPr lvl="1" rtl="0">
              <a:spcBef>
                <a:spcPts val="0"/>
              </a:spcBef>
              <a:spcAft>
                <a:spcPts val="0"/>
              </a:spcAft>
              <a:buNone/>
              <a:defRPr>
                <a:solidFill>
                  <a:schemeClr val="accent2"/>
                </a:solidFill>
              </a:defRPr>
            </a:lvl2pPr>
            <a:lvl3pPr lvl="2" rtl="0">
              <a:spcBef>
                <a:spcPts val="0"/>
              </a:spcBef>
              <a:spcAft>
                <a:spcPts val="0"/>
              </a:spcAft>
              <a:buNone/>
              <a:defRPr>
                <a:solidFill>
                  <a:schemeClr val="accent2"/>
                </a:solidFill>
              </a:defRPr>
            </a:lvl3pPr>
            <a:lvl4pPr lvl="3" rtl="0">
              <a:spcBef>
                <a:spcPts val="0"/>
              </a:spcBef>
              <a:spcAft>
                <a:spcPts val="0"/>
              </a:spcAft>
              <a:buNone/>
              <a:defRPr>
                <a:solidFill>
                  <a:schemeClr val="accent2"/>
                </a:solidFill>
              </a:defRPr>
            </a:lvl4pPr>
            <a:lvl5pPr lvl="4" rtl="0">
              <a:spcBef>
                <a:spcPts val="0"/>
              </a:spcBef>
              <a:spcAft>
                <a:spcPts val="0"/>
              </a:spcAft>
              <a:buNone/>
              <a:defRPr>
                <a:solidFill>
                  <a:schemeClr val="accent2"/>
                </a:solidFill>
              </a:defRPr>
            </a:lvl5pPr>
            <a:lvl6pPr lvl="5" rtl="0">
              <a:spcBef>
                <a:spcPts val="0"/>
              </a:spcBef>
              <a:spcAft>
                <a:spcPts val="0"/>
              </a:spcAft>
              <a:buNone/>
              <a:defRPr>
                <a:solidFill>
                  <a:schemeClr val="accent2"/>
                </a:solidFill>
              </a:defRPr>
            </a:lvl6pPr>
            <a:lvl7pPr lvl="6" rtl="0">
              <a:spcBef>
                <a:spcPts val="0"/>
              </a:spcBef>
              <a:spcAft>
                <a:spcPts val="0"/>
              </a:spcAft>
              <a:buNone/>
              <a:defRPr>
                <a:solidFill>
                  <a:schemeClr val="accent2"/>
                </a:solidFill>
              </a:defRPr>
            </a:lvl7pPr>
            <a:lvl8pPr lvl="7" rtl="0">
              <a:spcBef>
                <a:spcPts val="0"/>
              </a:spcBef>
              <a:spcAft>
                <a:spcPts val="0"/>
              </a:spcAft>
              <a:buNone/>
              <a:defRPr>
                <a:solidFill>
                  <a:schemeClr val="accent2"/>
                </a:solidFill>
              </a:defRPr>
            </a:lvl8pPr>
            <a:lvl9pPr lvl="8" rtl="0">
              <a:spcBef>
                <a:spcPts val="0"/>
              </a:spcBef>
              <a:spcAft>
                <a:spcPts val="0"/>
              </a:spcAft>
              <a:buNone/>
              <a:defRPr>
                <a:solidFill>
                  <a:schemeClr val="accent2"/>
                </a:solidFill>
              </a:defRPr>
            </a:lvl9pPr>
          </a:lstStyle>
          <a:p>
            <a:endParaRPr/>
          </a:p>
        </p:txBody>
      </p:sp>
      <p:sp>
        <p:nvSpPr>
          <p:cNvPr id="242" name="Google Shape;242;p14"/>
          <p:cNvSpPr txBox="1">
            <a:spLocks noGrp="1"/>
          </p:cNvSpPr>
          <p:nvPr>
            <p:ph type="subTitle" idx="7"/>
          </p:nvPr>
        </p:nvSpPr>
        <p:spPr>
          <a:xfrm>
            <a:off x="3831785" y="3414664"/>
            <a:ext cx="15852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3" name="Google Shape;243;p14"/>
          <p:cNvSpPr txBox="1">
            <a:spLocks noGrp="1"/>
          </p:cNvSpPr>
          <p:nvPr>
            <p:ph type="subTitle" idx="8"/>
          </p:nvPr>
        </p:nvSpPr>
        <p:spPr>
          <a:xfrm>
            <a:off x="3831785" y="3097389"/>
            <a:ext cx="15852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5"/>
                </a:solidFill>
                <a:latin typeface="Reem Kufi"/>
                <a:ea typeface="Reem Kufi"/>
                <a:cs typeface="Reem Kufi"/>
                <a:sym typeface="Reem Kufi"/>
              </a:defRPr>
            </a:lvl1pPr>
            <a:lvl2pPr lvl="1" rtl="0">
              <a:spcBef>
                <a:spcPts val="0"/>
              </a:spcBef>
              <a:spcAft>
                <a:spcPts val="0"/>
              </a:spcAft>
              <a:buNone/>
              <a:defRPr>
                <a:solidFill>
                  <a:schemeClr val="accent5"/>
                </a:solidFill>
              </a:defRPr>
            </a:lvl2pPr>
            <a:lvl3pPr lvl="2" rtl="0">
              <a:spcBef>
                <a:spcPts val="0"/>
              </a:spcBef>
              <a:spcAft>
                <a:spcPts val="0"/>
              </a:spcAft>
              <a:buNone/>
              <a:defRPr>
                <a:solidFill>
                  <a:schemeClr val="accent5"/>
                </a:solidFill>
              </a:defRPr>
            </a:lvl3pPr>
            <a:lvl4pPr lvl="3" rtl="0">
              <a:spcBef>
                <a:spcPts val="0"/>
              </a:spcBef>
              <a:spcAft>
                <a:spcPts val="0"/>
              </a:spcAft>
              <a:buNone/>
              <a:defRPr>
                <a:solidFill>
                  <a:schemeClr val="accent5"/>
                </a:solidFill>
              </a:defRPr>
            </a:lvl4pPr>
            <a:lvl5pPr lvl="4" rtl="0">
              <a:spcBef>
                <a:spcPts val="0"/>
              </a:spcBef>
              <a:spcAft>
                <a:spcPts val="0"/>
              </a:spcAft>
              <a:buNone/>
              <a:defRPr>
                <a:solidFill>
                  <a:schemeClr val="accent5"/>
                </a:solidFill>
              </a:defRPr>
            </a:lvl5pPr>
            <a:lvl6pPr lvl="5" rtl="0">
              <a:spcBef>
                <a:spcPts val="0"/>
              </a:spcBef>
              <a:spcAft>
                <a:spcPts val="0"/>
              </a:spcAft>
              <a:buNone/>
              <a:defRPr>
                <a:solidFill>
                  <a:schemeClr val="accent5"/>
                </a:solidFill>
              </a:defRPr>
            </a:lvl6pPr>
            <a:lvl7pPr lvl="6" rtl="0">
              <a:spcBef>
                <a:spcPts val="0"/>
              </a:spcBef>
              <a:spcAft>
                <a:spcPts val="0"/>
              </a:spcAft>
              <a:buNone/>
              <a:defRPr>
                <a:solidFill>
                  <a:schemeClr val="accent5"/>
                </a:solidFill>
              </a:defRPr>
            </a:lvl7pPr>
            <a:lvl8pPr lvl="7" rtl="0">
              <a:spcBef>
                <a:spcPts val="0"/>
              </a:spcBef>
              <a:spcAft>
                <a:spcPts val="0"/>
              </a:spcAft>
              <a:buNone/>
              <a:defRPr>
                <a:solidFill>
                  <a:schemeClr val="accent5"/>
                </a:solidFill>
              </a:defRPr>
            </a:lvl8pPr>
            <a:lvl9pPr lvl="8" rtl="0">
              <a:spcBef>
                <a:spcPts val="0"/>
              </a:spcBef>
              <a:spcAft>
                <a:spcPts val="0"/>
              </a:spcAft>
              <a:buNone/>
              <a:defRPr>
                <a:solidFill>
                  <a:schemeClr val="accent5"/>
                </a:solidFill>
              </a:defRPr>
            </a:lvl9pPr>
          </a:lstStyle>
          <a:p>
            <a:endParaRPr/>
          </a:p>
        </p:txBody>
      </p:sp>
      <p:sp>
        <p:nvSpPr>
          <p:cNvPr id="244" name="Google Shape;244;p14"/>
          <p:cNvSpPr txBox="1">
            <a:spLocks noGrp="1"/>
          </p:cNvSpPr>
          <p:nvPr>
            <p:ph type="subTitle" idx="9"/>
          </p:nvPr>
        </p:nvSpPr>
        <p:spPr>
          <a:xfrm>
            <a:off x="6591160" y="1900189"/>
            <a:ext cx="15852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5" name="Google Shape;245;p14"/>
          <p:cNvSpPr txBox="1">
            <a:spLocks noGrp="1"/>
          </p:cNvSpPr>
          <p:nvPr>
            <p:ph type="subTitle" idx="13"/>
          </p:nvPr>
        </p:nvSpPr>
        <p:spPr>
          <a:xfrm>
            <a:off x="6591160" y="1582914"/>
            <a:ext cx="15852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3"/>
                </a:solidFill>
                <a:latin typeface="Reem Kufi"/>
                <a:ea typeface="Reem Kufi"/>
                <a:cs typeface="Reem Kufi"/>
                <a:sym typeface="Reem Kufi"/>
              </a:defRPr>
            </a:lvl1pPr>
            <a:lvl2pPr lvl="1" rtl="0">
              <a:spcBef>
                <a:spcPts val="0"/>
              </a:spcBef>
              <a:spcAft>
                <a:spcPts val="0"/>
              </a:spcAft>
              <a:buNone/>
              <a:defRPr>
                <a:solidFill>
                  <a:schemeClr val="accent3"/>
                </a:solidFill>
              </a:defRPr>
            </a:lvl2pPr>
            <a:lvl3pPr lvl="2" rtl="0">
              <a:spcBef>
                <a:spcPts val="0"/>
              </a:spcBef>
              <a:spcAft>
                <a:spcPts val="0"/>
              </a:spcAft>
              <a:buNone/>
              <a:defRPr>
                <a:solidFill>
                  <a:schemeClr val="accent3"/>
                </a:solidFill>
              </a:defRPr>
            </a:lvl3pPr>
            <a:lvl4pPr lvl="3" rtl="0">
              <a:spcBef>
                <a:spcPts val="0"/>
              </a:spcBef>
              <a:spcAft>
                <a:spcPts val="0"/>
              </a:spcAft>
              <a:buNone/>
              <a:defRPr>
                <a:solidFill>
                  <a:schemeClr val="accent3"/>
                </a:solidFill>
              </a:defRPr>
            </a:lvl4pPr>
            <a:lvl5pPr lvl="4" rtl="0">
              <a:spcBef>
                <a:spcPts val="0"/>
              </a:spcBef>
              <a:spcAft>
                <a:spcPts val="0"/>
              </a:spcAft>
              <a:buNone/>
              <a:defRPr>
                <a:solidFill>
                  <a:schemeClr val="accent3"/>
                </a:solidFill>
              </a:defRPr>
            </a:lvl5pPr>
            <a:lvl6pPr lvl="5" rtl="0">
              <a:spcBef>
                <a:spcPts val="0"/>
              </a:spcBef>
              <a:spcAft>
                <a:spcPts val="0"/>
              </a:spcAft>
              <a:buNone/>
              <a:defRPr>
                <a:solidFill>
                  <a:schemeClr val="accent3"/>
                </a:solidFill>
              </a:defRPr>
            </a:lvl6pPr>
            <a:lvl7pPr lvl="6" rtl="0">
              <a:spcBef>
                <a:spcPts val="0"/>
              </a:spcBef>
              <a:spcAft>
                <a:spcPts val="0"/>
              </a:spcAft>
              <a:buNone/>
              <a:defRPr>
                <a:solidFill>
                  <a:schemeClr val="accent3"/>
                </a:solidFill>
              </a:defRPr>
            </a:lvl7pPr>
            <a:lvl8pPr lvl="7" rtl="0">
              <a:spcBef>
                <a:spcPts val="0"/>
              </a:spcBef>
              <a:spcAft>
                <a:spcPts val="0"/>
              </a:spcAft>
              <a:buNone/>
              <a:defRPr>
                <a:solidFill>
                  <a:schemeClr val="accent3"/>
                </a:solidFill>
              </a:defRPr>
            </a:lvl8pPr>
            <a:lvl9pPr lvl="8" rtl="0">
              <a:spcBef>
                <a:spcPts val="0"/>
              </a:spcBef>
              <a:spcAft>
                <a:spcPts val="0"/>
              </a:spcAft>
              <a:buNone/>
              <a:defRPr>
                <a:solidFill>
                  <a:schemeClr val="accent3"/>
                </a:solidFill>
              </a:defRPr>
            </a:lvl9pPr>
          </a:lstStyle>
          <a:p>
            <a:endParaRPr/>
          </a:p>
        </p:txBody>
      </p:sp>
      <p:sp>
        <p:nvSpPr>
          <p:cNvPr id="246" name="Google Shape;246;p14"/>
          <p:cNvSpPr txBox="1">
            <a:spLocks noGrp="1"/>
          </p:cNvSpPr>
          <p:nvPr>
            <p:ph type="subTitle" idx="14"/>
          </p:nvPr>
        </p:nvSpPr>
        <p:spPr>
          <a:xfrm>
            <a:off x="6591160" y="3414664"/>
            <a:ext cx="15852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47" name="Google Shape;247;p14"/>
          <p:cNvSpPr txBox="1">
            <a:spLocks noGrp="1"/>
          </p:cNvSpPr>
          <p:nvPr>
            <p:ph type="subTitle" idx="15"/>
          </p:nvPr>
        </p:nvSpPr>
        <p:spPr>
          <a:xfrm>
            <a:off x="6591160" y="3097389"/>
            <a:ext cx="15852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6"/>
                </a:solidFill>
                <a:latin typeface="Reem Kufi"/>
                <a:ea typeface="Reem Kufi"/>
                <a:cs typeface="Reem Kufi"/>
                <a:sym typeface="Reem Kufi"/>
              </a:defRPr>
            </a:lvl1pPr>
            <a:lvl2pPr lvl="1" rtl="0">
              <a:spcBef>
                <a:spcPts val="0"/>
              </a:spcBef>
              <a:spcAft>
                <a:spcPts val="0"/>
              </a:spcAft>
              <a:buNone/>
              <a:defRPr>
                <a:solidFill>
                  <a:schemeClr val="accent6"/>
                </a:solidFill>
              </a:defRPr>
            </a:lvl2pPr>
            <a:lvl3pPr lvl="2" rtl="0">
              <a:spcBef>
                <a:spcPts val="0"/>
              </a:spcBef>
              <a:spcAft>
                <a:spcPts val="0"/>
              </a:spcAft>
              <a:buNone/>
              <a:defRPr>
                <a:solidFill>
                  <a:schemeClr val="accent6"/>
                </a:solidFill>
              </a:defRPr>
            </a:lvl3pPr>
            <a:lvl4pPr lvl="3" rtl="0">
              <a:spcBef>
                <a:spcPts val="0"/>
              </a:spcBef>
              <a:spcAft>
                <a:spcPts val="0"/>
              </a:spcAft>
              <a:buNone/>
              <a:defRPr>
                <a:solidFill>
                  <a:schemeClr val="accent6"/>
                </a:solidFill>
              </a:defRPr>
            </a:lvl4pPr>
            <a:lvl5pPr lvl="4" rtl="0">
              <a:spcBef>
                <a:spcPts val="0"/>
              </a:spcBef>
              <a:spcAft>
                <a:spcPts val="0"/>
              </a:spcAft>
              <a:buNone/>
              <a:defRPr>
                <a:solidFill>
                  <a:schemeClr val="accent6"/>
                </a:solidFill>
              </a:defRPr>
            </a:lvl5pPr>
            <a:lvl6pPr lvl="5" rtl="0">
              <a:spcBef>
                <a:spcPts val="0"/>
              </a:spcBef>
              <a:spcAft>
                <a:spcPts val="0"/>
              </a:spcAft>
              <a:buNone/>
              <a:defRPr>
                <a:solidFill>
                  <a:schemeClr val="accent6"/>
                </a:solidFill>
              </a:defRPr>
            </a:lvl6pPr>
            <a:lvl7pPr lvl="6" rtl="0">
              <a:spcBef>
                <a:spcPts val="0"/>
              </a:spcBef>
              <a:spcAft>
                <a:spcPts val="0"/>
              </a:spcAft>
              <a:buNone/>
              <a:defRPr>
                <a:solidFill>
                  <a:schemeClr val="accent6"/>
                </a:solidFill>
              </a:defRPr>
            </a:lvl7pPr>
            <a:lvl8pPr lvl="7" rtl="0">
              <a:spcBef>
                <a:spcPts val="0"/>
              </a:spcBef>
              <a:spcAft>
                <a:spcPts val="0"/>
              </a:spcAft>
              <a:buNone/>
              <a:defRPr>
                <a:solidFill>
                  <a:schemeClr val="accent6"/>
                </a:solidFill>
              </a:defRPr>
            </a:lvl8pPr>
            <a:lvl9pPr lvl="8" rtl="0">
              <a:spcBef>
                <a:spcPts val="0"/>
              </a:spcBef>
              <a:spcAft>
                <a:spcPts val="0"/>
              </a:spcAft>
              <a:buNone/>
              <a:defRPr>
                <a:solidFill>
                  <a:schemeClr val="accent6"/>
                </a:solidFill>
              </a:defRPr>
            </a:lvl9pPr>
          </a:lstStyle>
          <a:p>
            <a:endParaRPr/>
          </a:p>
        </p:txBody>
      </p:sp>
      <p:grpSp>
        <p:nvGrpSpPr>
          <p:cNvPr id="248" name="Google Shape;248;p14"/>
          <p:cNvGrpSpPr/>
          <p:nvPr/>
        </p:nvGrpSpPr>
        <p:grpSpPr>
          <a:xfrm rot="5400000" flipH="1">
            <a:off x="8369867" y="516792"/>
            <a:ext cx="1550412" cy="516832"/>
            <a:chOff x="-1171" y="-257083"/>
            <a:chExt cx="1550412" cy="516832"/>
          </a:xfrm>
        </p:grpSpPr>
        <p:sp>
          <p:nvSpPr>
            <p:cNvPr id="249" name="Google Shape;249;p1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14"/>
          <p:cNvGrpSpPr/>
          <p:nvPr/>
        </p:nvGrpSpPr>
        <p:grpSpPr>
          <a:xfrm rot="5400000" flipH="1">
            <a:off x="-779839" y="4109867"/>
            <a:ext cx="1550412" cy="516832"/>
            <a:chOff x="-1171" y="-257083"/>
            <a:chExt cx="1550412" cy="516832"/>
          </a:xfrm>
        </p:grpSpPr>
        <p:sp>
          <p:nvSpPr>
            <p:cNvPr id="256" name="Google Shape;256;p1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65" name="Google Shape;265;p15"/>
          <p:cNvSpPr txBox="1">
            <a:spLocks noGrp="1"/>
          </p:cNvSpPr>
          <p:nvPr>
            <p:ph type="title" idx="2" hasCustomPrompt="1"/>
          </p:nvPr>
        </p:nvSpPr>
        <p:spPr>
          <a:xfrm>
            <a:off x="814575" y="1502959"/>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2"/>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66" name="Google Shape;266;p15"/>
          <p:cNvSpPr txBox="1">
            <a:spLocks noGrp="1"/>
          </p:cNvSpPr>
          <p:nvPr>
            <p:ph type="subTitle" idx="1"/>
          </p:nvPr>
        </p:nvSpPr>
        <p:spPr>
          <a:xfrm>
            <a:off x="1985925" y="1437209"/>
            <a:ext cx="2524200" cy="337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Reem Kufi"/>
                <a:ea typeface="Reem Kufi"/>
                <a:cs typeface="Reem Kufi"/>
                <a:sym typeface="Reem Kuf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67" name="Google Shape;267;p15"/>
          <p:cNvSpPr txBox="1">
            <a:spLocks noGrp="1"/>
          </p:cNvSpPr>
          <p:nvPr>
            <p:ph type="subTitle" idx="3"/>
          </p:nvPr>
        </p:nvSpPr>
        <p:spPr>
          <a:xfrm>
            <a:off x="1985925" y="1732484"/>
            <a:ext cx="2285700" cy="6117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68" name="Google Shape;268;p15"/>
          <p:cNvSpPr txBox="1">
            <a:spLocks noGrp="1"/>
          </p:cNvSpPr>
          <p:nvPr>
            <p:ph type="title" idx="4" hasCustomPrompt="1"/>
          </p:nvPr>
        </p:nvSpPr>
        <p:spPr>
          <a:xfrm>
            <a:off x="814575" y="2865034"/>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4"/>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69" name="Google Shape;269;p15"/>
          <p:cNvSpPr txBox="1">
            <a:spLocks noGrp="1"/>
          </p:cNvSpPr>
          <p:nvPr>
            <p:ph type="subTitle" idx="5"/>
          </p:nvPr>
        </p:nvSpPr>
        <p:spPr>
          <a:xfrm>
            <a:off x="1985925" y="2799284"/>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70" name="Google Shape;270;p15"/>
          <p:cNvSpPr txBox="1">
            <a:spLocks noGrp="1"/>
          </p:cNvSpPr>
          <p:nvPr>
            <p:ph type="subTitle" idx="6"/>
          </p:nvPr>
        </p:nvSpPr>
        <p:spPr>
          <a:xfrm>
            <a:off x="1985925" y="3094559"/>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71" name="Google Shape;271;p15"/>
          <p:cNvSpPr txBox="1">
            <a:spLocks noGrp="1"/>
          </p:cNvSpPr>
          <p:nvPr>
            <p:ph type="title" idx="7" hasCustomPrompt="1"/>
          </p:nvPr>
        </p:nvSpPr>
        <p:spPr>
          <a:xfrm>
            <a:off x="4633875" y="1502959"/>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3"/>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72" name="Google Shape;272;p15"/>
          <p:cNvSpPr txBox="1">
            <a:spLocks noGrp="1"/>
          </p:cNvSpPr>
          <p:nvPr>
            <p:ph type="subTitle" idx="8"/>
          </p:nvPr>
        </p:nvSpPr>
        <p:spPr>
          <a:xfrm>
            <a:off x="5805225" y="1437209"/>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73" name="Google Shape;273;p15"/>
          <p:cNvSpPr txBox="1">
            <a:spLocks noGrp="1"/>
          </p:cNvSpPr>
          <p:nvPr>
            <p:ph type="subTitle" idx="9"/>
          </p:nvPr>
        </p:nvSpPr>
        <p:spPr>
          <a:xfrm>
            <a:off x="5805225" y="1732484"/>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74" name="Google Shape;274;p15"/>
          <p:cNvSpPr txBox="1">
            <a:spLocks noGrp="1"/>
          </p:cNvSpPr>
          <p:nvPr>
            <p:ph type="title" idx="13" hasCustomPrompt="1"/>
          </p:nvPr>
        </p:nvSpPr>
        <p:spPr>
          <a:xfrm>
            <a:off x="4633875" y="2865034"/>
            <a:ext cx="923700" cy="841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4800"/>
              <a:buNone/>
              <a:defRPr sz="4800">
                <a:solidFill>
                  <a:schemeClr val="accent5"/>
                </a:solidFill>
              </a:defRPr>
            </a:lvl1pPr>
            <a:lvl2pPr lvl="1" algn="ctr" rtl="0">
              <a:spcBef>
                <a:spcPts val="0"/>
              </a:spcBef>
              <a:spcAft>
                <a:spcPts val="0"/>
              </a:spcAft>
              <a:buClr>
                <a:schemeClr val="accent1"/>
              </a:buClr>
              <a:buSzPts val="12000"/>
              <a:buNone/>
              <a:defRPr sz="12000">
                <a:solidFill>
                  <a:schemeClr val="accent1"/>
                </a:solidFill>
              </a:defRPr>
            </a:lvl2pPr>
            <a:lvl3pPr lvl="2" algn="ctr" rtl="0">
              <a:spcBef>
                <a:spcPts val="0"/>
              </a:spcBef>
              <a:spcAft>
                <a:spcPts val="0"/>
              </a:spcAft>
              <a:buClr>
                <a:schemeClr val="accent1"/>
              </a:buClr>
              <a:buSzPts val="12000"/>
              <a:buNone/>
              <a:defRPr sz="12000">
                <a:solidFill>
                  <a:schemeClr val="accent1"/>
                </a:solidFill>
              </a:defRPr>
            </a:lvl3pPr>
            <a:lvl4pPr lvl="3" algn="ctr" rtl="0">
              <a:spcBef>
                <a:spcPts val="0"/>
              </a:spcBef>
              <a:spcAft>
                <a:spcPts val="0"/>
              </a:spcAft>
              <a:buClr>
                <a:schemeClr val="accent1"/>
              </a:buClr>
              <a:buSzPts val="12000"/>
              <a:buNone/>
              <a:defRPr sz="12000">
                <a:solidFill>
                  <a:schemeClr val="accent1"/>
                </a:solidFill>
              </a:defRPr>
            </a:lvl4pPr>
            <a:lvl5pPr lvl="4" algn="ctr" rtl="0">
              <a:spcBef>
                <a:spcPts val="0"/>
              </a:spcBef>
              <a:spcAft>
                <a:spcPts val="0"/>
              </a:spcAft>
              <a:buClr>
                <a:schemeClr val="accent1"/>
              </a:buClr>
              <a:buSzPts val="12000"/>
              <a:buNone/>
              <a:defRPr sz="12000">
                <a:solidFill>
                  <a:schemeClr val="accent1"/>
                </a:solidFill>
              </a:defRPr>
            </a:lvl5pPr>
            <a:lvl6pPr lvl="5" algn="ctr" rtl="0">
              <a:spcBef>
                <a:spcPts val="0"/>
              </a:spcBef>
              <a:spcAft>
                <a:spcPts val="0"/>
              </a:spcAft>
              <a:buClr>
                <a:schemeClr val="accent1"/>
              </a:buClr>
              <a:buSzPts val="12000"/>
              <a:buNone/>
              <a:defRPr sz="12000">
                <a:solidFill>
                  <a:schemeClr val="accent1"/>
                </a:solidFill>
              </a:defRPr>
            </a:lvl6pPr>
            <a:lvl7pPr lvl="6" algn="ctr" rtl="0">
              <a:spcBef>
                <a:spcPts val="0"/>
              </a:spcBef>
              <a:spcAft>
                <a:spcPts val="0"/>
              </a:spcAft>
              <a:buClr>
                <a:schemeClr val="accent1"/>
              </a:buClr>
              <a:buSzPts val="12000"/>
              <a:buNone/>
              <a:defRPr sz="12000">
                <a:solidFill>
                  <a:schemeClr val="accent1"/>
                </a:solidFill>
              </a:defRPr>
            </a:lvl7pPr>
            <a:lvl8pPr lvl="7" algn="ctr" rtl="0">
              <a:spcBef>
                <a:spcPts val="0"/>
              </a:spcBef>
              <a:spcAft>
                <a:spcPts val="0"/>
              </a:spcAft>
              <a:buClr>
                <a:schemeClr val="accent1"/>
              </a:buClr>
              <a:buSzPts val="12000"/>
              <a:buNone/>
              <a:defRPr sz="12000">
                <a:solidFill>
                  <a:schemeClr val="accent1"/>
                </a:solidFill>
              </a:defRPr>
            </a:lvl8pPr>
            <a:lvl9pPr lvl="8" algn="ctr" rtl="0">
              <a:spcBef>
                <a:spcPts val="0"/>
              </a:spcBef>
              <a:spcAft>
                <a:spcPts val="0"/>
              </a:spcAft>
              <a:buClr>
                <a:schemeClr val="accent1"/>
              </a:buClr>
              <a:buSzPts val="12000"/>
              <a:buNone/>
              <a:defRPr sz="12000">
                <a:solidFill>
                  <a:schemeClr val="accent1"/>
                </a:solidFill>
              </a:defRPr>
            </a:lvl9pPr>
          </a:lstStyle>
          <a:p>
            <a:r>
              <a:t>xx%</a:t>
            </a:r>
          </a:p>
        </p:txBody>
      </p:sp>
      <p:sp>
        <p:nvSpPr>
          <p:cNvPr id="275" name="Google Shape;275;p15"/>
          <p:cNvSpPr txBox="1">
            <a:spLocks noGrp="1"/>
          </p:cNvSpPr>
          <p:nvPr>
            <p:ph type="subTitle" idx="14"/>
          </p:nvPr>
        </p:nvSpPr>
        <p:spPr>
          <a:xfrm>
            <a:off x="5805225" y="2799284"/>
            <a:ext cx="2524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76" name="Google Shape;276;p15"/>
          <p:cNvSpPr txBox="1">
            <a:spLocks noGrp="1"/>
          </p:cNvSpPr>
          <p:nvPr>
            <p:ph type="subTitle" idx="15"/>
          </p:nvPr>
        </p:nvSpPr>
        <p:spPr>
          <a:xfrm>
            <a:off x="5805225" y="3094559"/>
            <a:ext cx="2285700" cy="611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277" name="Google Shape;277;p15"/>
          <p:cNvGrpSpPr/>
          <p:nvPr/>
        </p:nvGrpSpPr>
        <p:grpSpPr>
          <a:xfrm rot="5400000" flipH="1">
            <a:off x="8369867" y="516792"/>
            <a:ext cx="1550412" cy="516832"/>
            <a:chOff x="-1171" y="-257083"/>
            <a:chExt cx="1550412" cy="516832"/>
          </a:xfrm>
        </p:grpSpPr>
        <p:sp>
          <p:nvSpPr>
            <p:cNvPr id="278" name="Google Shape;278;p15"/>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5"/>
          <p:cNvGrpSpPr/>
          <p:nvPr/>
        </p:nvGrpSpPr>
        <p:grpSpPr>
          <a:xfrm rot="5400000" flipH="1">
            <a:off x="-779839" y="4109867"/>
            <a:ext cx="1550412" cy="516832"/>
            <a:chOff x="-1171" y="-257083"/>
            <a:chExt cx="1550412" cy="516832"/>
          </a:xfrm>
        </p:grpSpPr>
        <p:sp>
          <p:nvSpPr>
            <p:cNvPr id="285" name="Google Shape;285;p15"/>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lt2"/>
        </a:solidFill>
        <a:effectLst/>
      </p:bgPr>
    </p:bg>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294" name="Google Shape;294;p16"/>
          <p:cNvSpPr txBox="1">
            <a:spLocks noGrp="1"/>
          </p:cNvSpPr>
          <p:nvPr>
            <p:ph type="subTitle" idx="1"/>
          </p:nvPr>
        </p:nvSpPr>
        <p:spPr>
          <a:xfrm>
            <a:off x="2139567" y="20392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95" name="Google Shape;295;p16"/>
          <p:cNvSpPr txBox="1">
            <a:spLocks noGrp="1"/>
          </p:cNvSpPr>
          <p:nvPr>
            <p:ph type="subTitle" idx="2"/>
          </p:nvPr>
        </p:nvSpPr>
        <p:spPr>
          <a:xfrm>
            <a:off x="5997192" y="20392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96" name="Google Shape;296;p16"/>
          <p:cNvSpPr txBox="1">
            <a:spLocks noGrp="1"/>
          </p:cNvSpPr>
          <p:nvPr>
            <p:ph type="subTitle" idx="3"/>
          </p:nvPr>
        </p:nvSpPr>
        <p:spPr>
          <a:xfrm>
            <a:off x="4068367" y="3515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297" name="Google Shape;297;p16"/>
          <p:cNvGrpSpPr/>
          <p:nvPr/>
        </p:nvGrpSpPr>
        <p:grpSpPr>
          <a:xfrm rot="5400000" flipH="1">
            <a:off x="8369867" y="516792"/>
            <a:ext cx="1550412" cy="516832"/>
            <a:chOff x="-1171" y="-257083"/>
            <a:chExt cx="1550412" cy="516832"/>
          </a:xfrm>
        </p:grpSpPr>
        <p:sp>
          <p:nvSpPr>
            <p:cNvPr id="298" name="Google Shape;298;p1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16"/>
          <p:cNvGrpSpPr/>
          <p:nvPr/>
        </p:nvGrpSpPr>
        <p:grpSpPr>
          <a:xfrm rot="5400000" flipH="1">
            <a:off x="-779839" y="4109867"/>
            <a:ext cx="1550412" cy="516832"/>
            <a:chOff x="-1171" y="-257083"/>
            <a:chExt cx="1550412" cy="516832"/>
          </a:xfrm>
        </p:grpSpPr>
        <p:sp>
          <p:nvSpPr>
            <p:cNvPr id="305" name="Google Shape;305;p1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s">
  <p:cSld name="CUSTOM_5_1_1">
    <p:bg>
      <p:bgPr>
        <a:solidFill>
          <a:schemeClr val="lt2"/>
        </a:solidFill>
        <a:effectLst/>
      </p:bgPr>
    </p:bg>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17"/>
          <p:cNvSpPr txBox="1">
            <a:spLocks noGrp="1"/>
          </p:cNvSpPr>
          <p:nvPr>
            <p:ph type="title" idx="2" hasCustomPrompt="1"/>
          </p:nvPr>
        </p:nvSpPr>
        <p:spPr>
          <a:xfrm>
            <a:off x="720000" y="20909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5" name="Google Shape;315;p17"/>
          <p:cNvSpPr txBox="1">
            <a:spLocks noGrp="1"/>
          </p:cNvSpPr>
          <p:nvPr>
            <p:ph type="subTitle" idx="1"/>
          </p:nvPr>
        </p:nvSpPr>
        <p:spPr>
          <a:xfrm>
            <a:off x="721345" y="28624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16" name="Google Shape;316;p17"/>
          <p:cNvSpPr txBox="1">
            <a:spLocks noGrp="1"/>
          </p:cNvSpPr>
          <p:nvPr>
            <p:ph type="title" idx="3" hasCustomPrompt="1"/>
          </p:nvPr>
        </p:nvSpPr>
        <p:spPr>
          <a:xfrm>
            <a:off x="3578625" y="20909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7" name="Google Shape;317;p17"/>
          <p:cNvSpPr txBox="1">
            <a:spLocks noGrp="1"/>
          </p:cNvSpPr>
          <p:nvPr>
            <p:ph type="subTitle" idx="4"/>
          </p:nvPr>
        </p:nvSpPr>
        <p:spPr>
          <a:xfrm>
            <a:off x="3579970" y="28624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18" name="Google Shape;318;p17"/>
          <p:cNvSpPr txBox="1">
            <a:spLocks noGrp="1"/>
          </p:cNvSpPr>
          <p:nvPr>
            <p:ph type="title" idx="5" hasCustomPrompt="1"/>
          </p:nvPr>
        </p:nvSpPr>
        <p:spPr>
          <a:xfrm>
            <a:off x="6437250" y="2090925"/>
            <a:ext cx="1985400" cy="106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solidFill>
                  <a:schemeClr val="accent4"/>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9" name="Google Shape;319;p17"/>
          <p:cNvSpPr txBox="1">
            <a:spLocks noGrp="1"/>
          </p:cNvSpPr>
          <p:nvPr>
            <p:ph type="subTitle" idx="6"/>
          </p:nvPr>
        </p:nvSpPr>
        <p:spPr>
          <a:xfrm>
            <a:off x="6438595" y="2862450"/>
            <a:ext cx="1985400" cy="450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20" name="Google Shape;320;p17"/>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7"/>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lt2"/>
        </a:solidFill>
        <a:effectLst/>
      </p:bgPr>
    </p:bg>
    <p:spTree>
      <p:nvGrpSpPr>
        <p:cNvPr id="1" name="Shape 341"/>
        <p:cNvGrpSpPr/>
        <p:nvPr/>
      </p:nvGrpSpPr>
      <p:grpSpPr>
        <a:xfrm>
          <a:off x="0" y="0"/>
          <a:ext cx="0" cy="0"/>
          <a:chOff x="0" y="0"/>
          <a:chExt cx="0" cy="0"/>
        </a:xfrm>
      </p:grpSpPr>
      <p:sp>
        <p:nvSpPr>
          <p:cNvPr id="342" name="Google Shape;342;p18"/>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8"/>
          <p:cNvSpPr txBox="1">
            <a:spLocks noGrp="1"/>
          </p:cNvSpPr>
          <p:nvPr>
            <p:ph type="subTitle" idx="1"/>
          </p:nvPr>
        </p:nvSpPr>
        <p:spPr>
          <a:xfrm>
            <a:off x="1965739" y="1810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44" name="Google Shape;344;p18"/>
          <p:cNvSpPr txBox="1">
            <a:spLocks noGrp="1"/>
          </p:cNvSpPr>
          <p:nvPr>
            <p:ph type="subTitle" idx="2"/>
          </p:nvPr>
        </p:nvSpPr>
        <p:spPr>
          <a:xfrm>
            <a:off x="5594764" y="1810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45" name="Google Shape;345;p18"/>
          <p:cNvSpPr txBox="1">
            <a:spLocks noGrp="1"/>
          </p:cNvSpPr>
          <p:nvPr>
            <p:ph type="subTitle" idx="3"/>
          </p:nvPr>
        </p:nvSpPr>
        <p:spPr>
          <a:xfrm>
            <a:off x="1965739" y="1493375"/>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2"/>
                </a:solidFill>
                <a:latin typeface="Reem Kufi"/>
                <a:ea typeface="Reem Kufi"/>
                <a:cs typeface="Reem Kufi"/>
                <a:sym typeface="Reem Kufi"/>
              </a:defRPr>
            </a:lvl1pPr>
            <a:lvl2pPr lvl="1" rtl="0">
              <a:spcBef>
                <a:spcPts val="0"/>
              </a:spcBef>
              <a:spcAft>
                <a:spcPts val="0"/>
              </a:spcAft>
              <a:buNone/>
              <a:defRPr>
                <a:solidFill>
                  <a:schemeClr val="accent2"/>
                </a:solidFill>
              </a:defRPr>
            </a:lvl2pPr>
            <a:lvl3pPr lvl="2" rtl="0">
              <a:spcBef>
                <a:spcPts val="0"/>
              </a:spcBef>
              <a:spcAft>
                <a:spcPts val="0"/>
              </a:spcAft>
              <a:buNone/>
              <a:defRPr>
                <a:solidFill>
                  <a:schemeClr val="accent2"/>
                </a:solidFill>
              </a:defRPr>
            </a:lvl3pPr>
            <a:lvl4pPr lvl="3" rtl="0">
              <a:spcBef>
                <a:spcPts val="0"/>
              </a:spcBef>
              <a:spcAft>
                <a:spcPts val="0"/>
              </a:spcAft>
              <a:buNone/>
              <a:defRPr>
                <a:solidFill>
                  <a:schemeClr val="accent2"/>
                </a:solidFill>
              </a:defRPr>
            </a:lvl4pPr>
            <a:lvl5pPr lvl="4" rtl="0">
              <a:spcBef>
                <a:spcPts val="0"/>
              </a:spcBef>
              <a:spcAft>
                <a:spcPts val="0"/>
              </a:spcAft>
              <a:buNone/>
              <a:defRPr>
                <a:solidFill>
                  <a:schemeClr val="accent2"/>
                </a:solidFill>
              </a:defRPr>
            </a:lvl5pPr>
            <a:lvl6pPr lvl="5" rtl="0">
              <a:spcBef>
                <a:spcPts val="0"/>
              </a:spcBef>
              <a:spcAft>
                <a:spcPts val="0"/>
              </a:spcAft>
              <a:buNone/>
              <a:defRPr>
                <a:solidFill>
                  <a:schemeClr val="accent2"/>
                </a:solidFill>
              </a:defRPr>
            </a:lvl6pPr>
            <a:lvl7pPr lvl="6" rtl="0">
              <a:spcBef>
                <a:spcPts val="0"/>
              </a:spcBef>
              <a:spcAft>
                <a:spcPts val="0"/>
              </a:spcAft>
              <a:buNone/>
              <a:defRPr>
                <a:solidFill>
                  <a:schemeClr val="accent2"/>
                </a:solidFill>
              </a:defRPr>
            </a:lvl7pPr>
            <a:lvl8pPr lvl="7" rtl="0">
              <a:spcBef>
                <a:spcPts val="0"/>
              </a:spcBef>
              <a:spcAft>
                <a:spcPts val="0"/>
              </a:spcAft>
              <a:buNone/>
              <a:defRPr>
                <a:solidFill>
                  <a:schemeClr val="accent2"/>
                </a:solidFill>
              </a:defRPr>
            </a:lvl8pPr>
            <a:lvl9pPr lvl="8" rtl="0">
              <a:spcBef>
                <a:spcPts val="0"/>
              </a:spcBef>
              <a:spcAft>
                <a:spcPts val="0"/>
              </a:spcAft>
              <a:buNone/>
              <a:defRPr>
                <a:solidFill>
                  <a:schemeClr val="accent2"/>
                </a:solidFill>
              </a:defRPr>
            </a:lvl9pPr>
          </a:lstStyle>
          <a:p>
            <a:endParaRPr/>
          </a:p>
        </p:txBody>
      </p:sp>
      <p:sp>
        <p:nvSpPr>
          <p:cNvPr id="346" name="Google Shape;346;p18"/>
          <p:cNvSpPr txBox="1">
            <a:spLocks noGrp="1"/>
          </p:cNvSpPr>
          <p:nvPr>
            <p:ph type="subTitle" idx="4"/>
          </p:nvPr>
        </p:nvSpPr>
        <p:spPr>
          <a:xfrm>
            <a:off x="5594764" y="1493375"/>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3"/>
                </a:solidFill>
                <a:latin typeface="Reem Kufi"/>
                <a:ea typeface="Reem Kufi"/>
                <a:cs typeface="Reem Kufi"/>
                <a:sym typeface="Reem Kufi"/>
              </a:defRPr>
            </a:lvl1pPr>
            <a:lvl2pPr lvl="1" rtl="0">
              <a:spcBef>
                <a:spcPts val="0"/>
              </a:spcBef>
              <a:spcAft>
                <a:spcPts val="0"/>
              </a:spcAft>
              <a:buNone/>
              <a:defRPr>
                <a:solidFill>
                  <a:schemeClr val="accent3"/>
                </a:solidFill>
              </a:defRPr>
            </a:lvl2pPr>
            <a:lvl3pPr lvl="2" rtl="0">
              <a:spcBef>
                <a:spcPts val="0"/>
              </a:spcBef>
              <a:spcAft>
                <a:spcPts val="0"/>
              </a:spcAft>
              <a:buNone/>
              <a:defRPr>
                <a:solidFill>
                  <a:schemeClr val="accent3"/>
                </a:solidFill>
              </a:defRPr>
            </a:lvl3pPr>
            <a:lvl4pPr lvl="3" rtl="0">
              <a:spcBef>
                <a:spcPts val="0"/>
              </a:spcBef>
              <a:spcAft>
                <a:spcPts val="0"/>
              </a:spcAft>
              <a:buNone/>
              <a:defRPr>
                <a:solidFill>
                  <a:schemeClr val="accent3"/>
                </a:solidFill>
              </a:defRPr>
            </a:lvl4pPr>
            <a:lvl5pPr lvl="4" rtl="0">
              <a:spcBef>
                <a:spcPts val="0"/>
              </a:spcBef>
              <a:spcAft>
                <a:spcPts val="0"/>
              </a:spcAft>
              <a:buNone/>
              <a:defRPr>
                <a:solidFill>
                  <a:schemeClr val="accent3"/>
                </a:solidFill>
              </a:defRPr>
            </a:lvl5pPr>
            <a:lvl6pPr lvl="5" rtl="0">
              <a:spcBef>
                <a:spcPts val="0"/>
              </a:spcBef>
              <a:spcAft>
                <a:spcPts val="0"/>
              </a:spcAft>
              <a:buNone/>
              <a:defRPr>
                <a:solidFill>
                  <a:schemeClr val="accent3"/>
                </a:solidFill>
              </a:defRPr>
            </a:lvl6pPr>
            <a:lvl7pPr lvl="6" rtl="0">
              <a:spcBef>
                <a:spcPts val="0"/>
              </a:spcBef>
              <a:spcAft>
                <a:spcPts val="0"/>
              </a:spcAft>
              <a:buNone/>
              <a:defRPr>
                <a:solidFill>
                  <a:schemeClr val="accent3"/>
                </a:solidFill>
              </a:defRPr>
            </a:lvl7pPr>
            <a:lvl8pPr lvl="7" rtl="0">
              <a:spcBef>
                <a:spcPts val="0"/>
              </a:spcBef>
              <a:spcAft>
                <a:spcPts val="0"/>
              </a:spcAft>
              <a:buNone/>
              <a:defRPr>
                <a:solidFill>
                  <a:schemeClr val="accent3"/>
                </a:solidFill>
              </a:defRPr>
            </a:lvl8pPr>
            <a:lvl9pPr lvl="8" rtl="0">
              <a:spcBef>
                <a:spcPts val="0"/>
              </a:spcBef>
              <a:spcAft>
                <a:spcPts val="0"/>
              </a:spcAft>
              <a:buNone/>
              <a:defRPr>
                <a:solidFill>
                  <a:schemeClr val="accent3"/>
                </a:solidFill>
              </a:defRPr>
            </a:lvl9pPr>
          </a:lstStyle>
          <a:p>
            <a:endParaRPr/>
          </a:p>
        </p:txBody>
      </p:sp>
      <p:sp>
        <p:nvSpPr>
          <p:cNvPr id="347" name="Google Shape;347;p18"/>
          <p:cNvSpPr txBox="1">
            <a:spLocks noGrp="1"/>
          </p:cNvSpPr>
          <p:nvPr>
            <p:ph type="subTitle" idx="5"/>
          </p:nvPr>
        </p:nvSpPr>
        <p:spPr>
          <a:xfrm>
            <a:off x="1965739" y="34013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48" name="Google Shape;348;p18"/>
          <p:cNvSpPr txBox="1">
            <a:spLocks noGrp="1"/>
          </p:cNvSpPr>
          <p:nvPr>
            <p:ph type="subTitle" idx="6"/>
          </p:nvPr>
        </p:nvSpPr>
        <p:spPr>
          <a:xfrm>
            <a:off x="5594764" y="34013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49" name="Google Shape;349;p18"/>
          <p:cNvSpPr txBox="1">
            <a:spLocks noGrp="1"/>
          </p:cNvSpPr>
          <p:nvPr>
            <p:ph type="subTitle" idx="7"/>
          </p:nvPr>
        </p:nvSpPr>
        <p:spPr>
          <a:xfrm>
            <a:off x="1965739" y="3084050"/>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4"/>
                </a:solidFill>
                <a:latin typeface="Reem Kufi"/>
                <a:ea typeface="Reem Kufi"/>
                <a:cs typeface="Reem Kufi"/>
                <a:sym typeface="Reem Kufi"/>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350" name="Google Shape;350;p18"/>
          <p:cNvSpPr txBox="1">
            <a:spLocks noGrp="1"/>
          </p:cNvSpPr>
          <p:nvPr>
            <p:ph type="subTitle" idx="8"/>
          </p:nvPr>
        </p:nvSpPr>
        <p:spPr>
          <a:xfrm>
            <a:off x="5594764" y="3084050"/>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5"/>
                </a:solidFill>
                <a:latin typeface="Reem Kufi"/>
                <a:ea typeface="Reem Kufi"/>
                <a:cs typeface="Reem Kufi"/>
                <a:sym typeface="Reem Kufi"/>
              </a:defRPr>
            </a:lvl1pPr>
            <a:lvl2pPr lvl="1" rtl="0">
              <a:spcBef>
                <a:spcPts val="0"/>
              </a:spcBef>
              <a:spcAft>
                <a:spcPts val="0"/>
              </a:spcAft>
              <a:buNone/>
              <a:defRPr>
                <a:solidFill>
                  <a:schemeClr val="accent5"/>
                </a:solidFill>
              </a:defRPr>
            </a:lvl2pPr>
            <a:lvl3pPr lvl="2" rtl="0">
              <a:spcBef>
                <a:spcPts val="0"/>
              </a:spcBef>
              <a:spcAft>
                <a:spcPts val="0"/>
              </a:spcAft>
              <a:buNone/>
              <a:defRPr>
                <a:solidFill>
                  <a:schemeClr val="accent5"/>
                </a:solidFill>
              </a:defRPr>
            </a:lvl3pPr>
            <a:lvl4pPr lvl="3" rtl="0">
              <a:spcBef>
                <a:spcPts val="0"/>
              </a:spcBef>
              <a:spcAft>
                <a:spcPts val="0"/>
              </a:spcAft>
              <a:buNone/>
              <a:defRPr>
                <a:solidFill>
                  <a:schemeClr val="accent5"/>
                </a:solidFill>
              </a:defRPr>
            </a:lvl4pPr>
            <a:lvl5pPr lvl="4" rtl="0">
              <a:spcBef>
                <a:spcPts val="0"/>
              </a:spcBef>
              <a:spcAft>
                <a:spcPts val="0"/>
              </a:spcAft>
              <a:buNone/>
              <a:defRPr>
                <a:solidFill>
                  <a:schemeClr val="accent5"/>
                </a:solidFill>
              </a:defRPr>
            </a:lvl5pPr>
            <a:lvl6pPr lvl="5" rtl="0">
              <a:spcBef>
                <a:spcPts val="0"/>
              </a:spcBef>
              <a:spcAft>
                <a:spcPts val="0"/>
              </a:spcAft>
              <a:buNone/>
              <a:defRPr>
                <a:solidFill>
                  <a:schemeClr val="accent5"/>
                </a:solidFill>
              </a:defRPr>
            </a:lvl6pPr>
            <a:lvl7pPr lvl="6" rtl="0">
              <a:spcBef>
                <a:spcPts val="0"/>
              </a:spcBef>
              <a:spcAft>
                <a:spcPts val="0"/>
              </a:spcAft>
              <a:buNone/>
              <a:defRPr>
                <a:solidFill>
                  <a:schemeClr val="accent5"/>
                </a:solidFill>
              </a:defRPr>
            </a:lvl7pPr>
            <a:lvl8pPr lvl="7" rtl="0">
              <a:spcBef>
                <a:spcPts val="0"/>
              </a:spcBef>
              <a:spcAft>
                <a:spcPts val="0"/>
              </a:spcAft>
              <a:buNone/>
              <a:defRPr>
                <a:solidFill>
                  <a:schemeClr val="accent5"/>
                </a:solidFill>
              </a:defRPr>
            </a:lvl8pPr>
            <a:lvl9pPr lvl="8" rtl="0">
              <a:spcBef>
                <a:spcPts val="0"/>
              </a:spcBef>
              <a:spcAft>
                <a:spcPts val="0"/>
              </a:spcAft>
              <a:buNone/>
              <a:defRPr>
                <a:solidFill>
                  <a:schemeClr val="accent5"/>
                </a:solidFill>
              </a:defRPr>
            </a:lvl9pPr>
          </a:lstStyle>
          <a:p>
            <a:endParaRPr/>
          </a:p>
        </p:txBody>
      </p:sp>
      <p:grpSp>
        <p:nvGrpSpPr>
          <p:cNvPr id="351" name="Google Shape;351;p18"/>
          <p:cNvGrpSpPr/>
          <p:nvPr/>
        </p:nvGrpSpPr>
        <p:grpSpPr>
          <a:xfrm rot="5400000" flipH="1">
            <a:off x="8369867" y="516792"/>
            <a:ext cx="1550412" cy="516832"/>
            <a:chOff x="-1171" y="-257083"/>
            <a:chExt cx="1550412" cy="516832"/>
          </a:xfrm>
        </p:grpSpPr>
        <p:sp>
          <p:nvSpPr>
            <p:cNvPr id="352" name="Google Shape;352;p18"/>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18"/>
          <p:cNvGrpSpPr/>
          <p:nvPr/>
        </p:nvGrpSpPr>
        <p:grpSpPr>
          <a:xfrm rot="5400000" flipH="1">
            <a:off x="-779839" y="4109867"/>
            <a:ext cx="1550412" cy="516832"/>
            <a:chOff x="-1171" y="-257083"/>
            <a:chExt cx="1550412" cy="516832"/>
          </a:xfrm>
        </p:grpSpPr>
        <p:sp>
          <p:nvSpPr>
            <p:cNvPr id="359" name="Google Shape;359;p18"/>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lt2"/>
        </a:solidFill>
        <a:effectLst/>
      </p:bgPr>
    </p:bg>
    <p:spTree>
      <p:nvGrpSpPr>
        <p:cNvPr id="1" name="Shape 366"/>
        <p:cNvGrpSpPr/>
        <p:nvPr/>
      </p:nvGrpSpPr>
      <p:grpSpPr>
        <a:xfrm>
          <a:off x="0" y="0"/>
          <a:ext cx="0" cy="0"/>
          <a:chOff x="0" y="0"/>
          <a:chExt cx="0" cy="0"/>
        </a:xfrm>
      </p:grpSpPr>
      <p:sp>
        <p:nvSpPr>
          <p:cNvPr id="367" name="Google Shape;367;p19"/>
          <p:cNvSpPr txBox="1">
            <a:spLocks noGrp="1"/>
          </p:cNvSpPr>
          <p:nvPr>
            <p:ph type="title"/>
          </p:nvPr>
        </p:nvSpPr>
        <p:spPr>
          <a:xfrm>
            <a:off x="2646000" y="545975"/>
            <a:ext cx="3852000" cy="82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5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8" name="Google Shape;368;p19"/>
          <p:cNvSpPr txBox="1"/>
          <p:nvPr/>
        </p:nvSpPr>
        <p:spPr>
          <a:xfrm>
            <a:off x="2295600" y="3555150"/>
            <a:ext cx="4552800" cy="57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200">
                <a:solidFill>
                  <a:schemeClr val="dk2"/>
                </a:solidFill>
                <a:latin typeface="Source Sans Pro"/>
                <a:ea typeface="Source Sans Pro"/>
                <a:cs typeface="Source Sans Pro"/>
                <a:sym typeface="Source Sans Pro"/>
              </a:rPr>
              <a:t>CREDITS: This presentation template was created by </a:t>
            </a:r>
            <a:r>
              <a:rPr lang="en" sz="1200" b="1">
                <a:solidFill>
                  <a:schemeClr val="dk2"/>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dk2"/>
                </a:solidFill>
                <a:latin typeface="Source Sans Pro"/>
                <a:ea typeface="Source Sans Pro"/>
                <a:cs typeface="Source Sans Pro"/>
                <a:sym typeface="Source Sans Pro"/>
              </a:rPr>
              <a:t>, including icons by </a:t>
            </a:r>
            <a:r>
              <a:rPr lang="en" sz="1200" b="1">
                <a:solidFill>
                  <a:schemeClr val="dk2"/>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dk2"/>
                </a:solidFill>
                <a:latin typeface="Source Sans Pro"/>
                <a:ea typeface="Source Sans Pro"/>
                <a:cs typeface="Source Sans Pro"/>
                <a:sym typeface="Source Sans Pro"/>
              </a:rPr>
              <a:t>, and infographics &amp; images by </a:t>
            </a:r>
            <a:r>
              <a:rPr lang="en" sz="1200" b="1">
                <a:solidFill>
                  <a:schemeClr val="dk2"/>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b="1">
              <a:solidFill>
                <a:schemeClr val="dk2"/>
              </a:solidFill>
              <a:latin typeface="Source Sans Pro"/>
              <a:ea typeface="Source Sans Pro"/>
              <a:cs typeface="Source Sans Pro"/>
              <a:sym typeface="Source Sans Pro"/>
            </a:endParaRPr>
          </a:p>
        </p:txBody>
      </p:sp>
      <p:sp>
        <p:nvSpPr>
          <p:cNvPr id="369" name="Google Shape;369;p19"/>
          <p:cNvSpPr txBox="1">
            <a:spLocks noGrp="1"/>
          </p:cNvSpPr>
          <p:nvPr>
            <p:ph type="subTitle" idx="1"/>
          </p:nvPr>
        </p:nvSpPr>
        <p:spPr>
          <a:xfrm>
            <a:off x="3101850" y="2258238"/>
            <a:ext cx="2940300" cy="110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0" name="Google Shape;370;p19"/>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USTOM_3_2">
    <p:bg>
      <p:bgPr>
        <a:solidFill>
          <a:schemeClr val="lt2"/>
        </a:solidFill>
        <a:effectLst/>
      </p:bgPr>
    </p:bg>
    <p:spTree>
      <p:nvGrpSpPr>
        <p:cNvPr id="1" name="Shape 391"/>
        <p:cNvGrpSpPr/>
        <p:nvPr/>
      </p:nvGrpSpPr>
      <p:grpSpPr>
        <a:xfrm>
          <a:off x="0" y="0"/>
          <a:ext cx="0" cy="0"/>
          <a:chOff x="0" y="0"/>
          <a:chExt cx="0" cy="0"/>
        </a:xfrm>
      </p:grpSpPr>
      <p:sp>
        <p:nvSpPr>
          <p:cNvPr id="392" name="Google Shape;392;p20"/>
          <p:cNvSpPr txBox="1">
            <a:spLocks noGrp="1"/>
          </p:cNvSpPr>
          <p:nvPr>
            <p:ph type="title"/>
          </p:nvPr>
        </p:nvSpPr>
        <p:spPr>
          <a:xfrm>
            <a:off x="4867275" y="2695575"/>
            <a:ext cx="3556500" cy="1904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3" name="Google Shape;39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33"/>
        <p:cNvGrpSpPr/>
        <p:nvPr/>
      </p:nvGrpSpPr>
      <p:grpSpPr>
        <a:xfrm>
          <a:off x="0" y="0"/>
          <a:ext cx="0" cy="0"/>
          <a:chOff x="0" y="0"/>
          <a:chExt cx="0" cy="0"/>
        </a:xfrm>
      </p:grpSpPr>
      <p:sp>
        <p:nvSpPr>
          <p:cNvPr id="34" name="Google Shape;34;p3"/>
          <p:cNvSpPr txBox="1">
            <a:spLocks noGrp="1"/>
          </p:cNvSpPr>
          <p:nvPr>
            <p:ph type="title" hasCustomPrompt="1"/>
          </p:nvPr>
        </p:nvSpPr>
        <p:spPr>
          <a:xfrm>
            <a:off x="3781075" y="1635450"/>
            <a:ext cx="1714500" cy="973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6000"/>
              <a:buNone/>
              <a:defRPr sz="6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5" name="Google Shape;35;p3"/>
          <p:cNvSpPr txBox="1">
            <a:spLocks noGrp="1"/>
          </p:cNvSpPr>
          <p:nvPr>
            <p:ph type="title" idx="2"/>
          </p:nvPr>
        </p:nvSpPr>
        <p:spPr>
          <a:xfrm>
            <a:off x="2343300" y="2406625"/>
            <a:ext cx="44577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sz="3000"/>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36" name="Google Shape;36;p3"/>
          <p:cNvSpPr txBox="1">
            <a:spLocks noGrp="1"/>
          </p:cNvSpPr>
          <p:nvPr>
            <p:ph type="subTitle" idx="1"/>
          </p:nvPr>
        </p:nvSpPr>
        <p:spPr>
          <a:xfrm>
            <a:off x="2343300" y="2895900"/>
            <a:ext cx="4457700" cy="4560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7" name="Google Shape;37;p3"/>
          <p:cNvGrpSpPr/>
          <p:nvPr/>
        </p:nvGrpSpPr>
        <p:grpSpPr>
          <a:xfrm>
            <a:off x="-1171" y="-257083"/>
            <a:ext cx="1550412" cy="516832"/>
            <a:chOff x="-1171" y="-257083"/>
            <a:chExt cx="1550412" cy="516832"/>
          </a:xfrm>
        </p:grpSpPr>
        <p:sp>
          <p:nvSpPr>
            <p:cNvPr id="38" name="Google Shape;38;p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3"/>
          <p:cNvGrpSpPr/>
          <p:nvPr/>
        </p:nvGrpSpPr>
        <p:grpSpPr>
          <a:xfrm>
            <a:off x="7593579" y="4886417"/>
            <a:ext cx="1550412" cy="516832"/>
            <a:chOff x="-1171" y="-257083"/>
            <a:chExt cx="1550412" cy="516832"/>
          </a:xfrm>
        </p:grpSpPr>
        <p:sp>
          <p:nvSpPr>
            <p:cNvPr id="45" name="Google Shape;45;p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8">
    <p:bg>
      <p:bgPr>
        <a:solidFill>
          <a:schemeClr val="lt2"/>
        </a:solidFill>
        <a:effectLst/>
      </p:bgPr>
    </p:bg>
    <p:spTree>
      <p:nvGrpSpPr>
        <p:cNvPr id="1" name="Shape 394"/>
        <p:cNvGrpSpPr/>
        <p:nvPr/>
      </p:nvGrpSpPr>
      <p:grpSpPr>
        <a:xfrm>
          <a:off x="0" y="0"/>
          <a:ext cx="0" cy="0"/>
          <a:chOff x="0" y="0"/>
          <a:chExt cx="0" cy="0"/>
        </a:xfrm>
      </p:grpSpPr>
      <p:sp>
        <p:nvSpPr>
          <p:cNvPr id="395" name="Google Shape;395;p21"/>
          <p:cNvSpPr txBox="1">
            <a:spLocks noGrp="1"/>
          </p:cNvSpPr>
          <p:nvPr>
            <p:ph type="ctrTitle"/>
          </p:nvPr>
        </p:nvSpPr>
        <p:spPr>
          <a:xfrm>
            <a:off x="3309900" y="542925"/>
            <a:ext cx="2524200" cy="60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6" name="Google Shape;396;p21"/>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17"/>
        <p:cNvGrpSpPr/>
        <p:nvPr/>
      </p:nvGrpSpPr>
      <p:grpSpPr>
        <a:xfrm>
          <a:off x="0" y="0"/>
          <a:ext cx="0" cy="0"/>
          <a:chOff x="0" y="0"/>
          <a:chExt cx="0" cy="0"/>
        </a:xfrm>
      </p:grpSpPr>
      <p:sp>
        <p:nvSpPr>
          <p:cNvPr id="418" name="Google Shape;418;p22"/>
          <p:cNvSpPr/>
          <p:nvPr/>
        </p:nvSpPr>
        <p:spPr>
          <a:xfrm rot="10800000" flipH="1">
            <a:off x="-258882" y="462867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rot="10800000" flipH="1">
            <a:off x="-179556" y="4708000"/>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rot="10800000" flipH="1">
            <a:off x="-258881" y="411187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rot="10800000" flipH="1">
            <a:off x="-179555" y="4191201"/>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rot="10800000" flipH="1">
            <a:off x="-258881" y="359507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rot="10800000" flipH="1">
            <a:off x="-179555" y="3674401"/>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rot="5400000">
            <a:off x="8189694"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rot="5400000">
            <a:off x="75935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rot="5400000">
            <a:off x="76728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rot="5400000" flipH="1">
            <a:off x="515620" y="-25894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rot="5400000" flipH="1">
            <a:off x="594955" y="-17960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rot="5400000" flipH="1">
            <a:off x="-118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rot="5400000" flipH="1">
            <a:off x="78155" y="-17960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rot="5400000" flipH="1">
            <a:off x="81896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rot="-5400000" flipH="1">
            <a:off x="7595405" y="488764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rot="-5400000" flipH="1">
            <a:off x="7674739" y="496695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1"/>
        <p:cNvGrpSpPr/>
        <p:nvPr/>
      </p:nvGrpSpPr>
      <p:grpSpPr>
        <a:xfrm>
          <a:off x="0" y="0"/>
          <a:ext cx="0" cy="0"/>
          <a:chOff x="0" y="0"/>
          <a:chExt cx="0" cy="0"/>
        </a:xfrm>
      </p:grpSpPr>
      <p:sp>
        <p:nvSpPr>
          <p:cNvPr id="442" name="Google Shape;442;p23"/>
          <p:cNvSpPr/>
          <p:nvPr/>
        </p:nvSpPr>
        <p:spPr>
          <a:xfrm flipH="1">
            <a:off x="8627150"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flipH="1">
            <a:off x="8706494"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flipH="1">
            <a:off x="8627149"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flipH="1">
            <a:off x="8706493"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flipH="1">
            <a:off x="8627149"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flipH="1">
            <a:off x="8706493"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rot="-5400000">
            <a:off x="-258891"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rot="-5400000">
            <a:off x="-179556"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rot="-5400000">
            <a:off x="257909"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rot="-5400000">
            <a:off x="337243"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rot="-5400000">
            <a:off x="774709"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rot="-5400000">
            <a:off x="854043"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rot="-5400000" flipH="1">
            <a:off x="8112205"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rot="-5400000" flipH="1">
            <a:off x="8191539"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rot="-5400000" flipH="1">
            <a:off x="8629004"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rot="-5400000" flipH="1">
            <a:off x="8708339"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rot="-5400000" flipH="1">
            <a:off x="-258891"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rot="-5400000" flipH="1">
            <a:off x="-179556"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rot="-5400000" flipH="1">
            <a:off x="257909"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rot="-5400000" flipH="1">
            <a:off x="337243"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rot="-5400000" flipH="1">
            <a:off x="7595405" y="488764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rot="-5400000" flipH="1">
            <a:off x="7674739" y="496695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5400000" flipH="1">
            <a:off x="774705" y="-25894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rot="-5400000" flipH="1">
            <a:off x="854039" y="-179631"/>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52"/>
        <p:cNvGrpSpPr/>
        <p:nvPr/>
      </p:nvGrpSpPr>
      <p:grpSpPr>
        <a:xfrm>
          <a:off x="0" y="0"/>
          <a:ext cx="0" cy="0"/>
          <a:chOff x="0" y="0"/>
          <a:chExt cx="0" cy="0"/>
        </a:xfrm>
      </p:grpSpPr>
      <p:sp>
        <p:nvSpPr>
          <p:cNvPr id="53" name="Google Shape;53;p4"/>
          <p:cNvSpPr txBox="1">
            <a:spLocks noGrp="1"/>
          </p:cNvSpPr>
          <p:nvPr>
            <p:ph type="body" idx="1"/>
          </p:nvPr>
        </p:nvSpPr>
        <p:spPr>
          <a:xfrm>
            <a:off x="723900" y="1028700"/>
            <a:ext cx="7700100" cy="3095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Char char="●"/>
              <a:defRPr sz="13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54" name="Google Shape;54;p4"/>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5" name="Google Shape;55;p4"/>
          <p:cNvGrpSpPr/>
          <p:nvPr/>
        </p:nvGrpSpPr>
        <p:grpSpPr>
          <a:xfrm>
            <a:off x="-1171" y="-257083"/>
            <a:ext cx="1550412" cy="516832"/>
            <a:chOff x="-1171" y="-257083"/>
            <a:chExt cx="1550412" cy="516832"/>
          </a:xfrm>
        </p:grpSpPr>
        <p:sp>
          <p:nvSpPr>
            <p:cNvPr id="56" name="Google Shape;56;p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4"/>
          <p:cNvGrpSpPr/>
          <p:nvPr/>
        </p:nvGrpSpPr>
        <p:grpSpPr>
          <a:xfrm>
            <a:off x="7593579" y="4886417"/>
            <a:ext cx="1550412" cy="516832"/>
            <a:chOff x="-1171" y="-257083"/>
            <a:chExt cx="1550412" cy="516832"/>
          </a:xfrm>
        </p:grpSpPr>
        <p:sp>
          <p:nvSpPr>
            <p:cNvPr id="63" name="Google Shape;63;p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2" name="Google Shape;72;p5"/>
          <p:cNvSpPr txBox="1">
            <a:spLocks noGrp="1"/>
          </p:cNvSpPr>
          <p:nvPr>
            <p:ph type="subTitle" idx="1"/>
          </p:nvPr>
        </p:nvSpPr>
        <p:spPr>
          <a:xfrm>
            <a:off x="1919906" y="2579226"/>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3" name="Google Shape;73;p5"/>
          <p:cNvSpPr txBox="1">
            <a:spLocks noGrp="1"/>
          </p:cNvSpPr>
          <p:nvPr>
            <p:ph type="subTitle" idx="2"/>
          </p:nvPr>
        </p:nvSpPr>
        <p:spPr>
          <a:xfrm>
            <a:off x="5691806" y="2579226"/>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4" name="Google Shape;74;p5"/>
          <p:cNvSpPr txBox="1">
            <a:spLocks noGrp="1"/>
          </p:cNvSpPr>
          <p:nvPr>
            <p:ph type="subTitle" idx="3"/>
          </p:nvPr>
        </p:nvSpPr>
        <p:spPr>
          <a:xfrm>
            <a:off x="5691806" y="2261951"/>
            <a:ext cx="2285700" cy="33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chemeClr val="accent4"/>
                </a:solidFill>
                <a:latin typeface="Reem Kufi"/>
                <a:ea typeface="Reem Kufi"/>
                <a:cs typeface="Reem Kufi"/>
                <a:sym typeface="Reem Kufi"/>
              </a:defRPr>
            </a:lvl1pPr>
            <a:lvl2pPr lvl="1" rtl="0">
              <a:spcBef>
                <a:spcPts val="0"/>
              </a:spcBef>
              <a:spcAft>
                <a:spcPts val="0"/>
              </a:spcAft>
              <a:buNone/>
              <a:defRPr>
                <a:solidFill>
                  <a:schemeClr val="accent4"/>
                </a:solidFill>
              </a:defRPr>
            </a:lvl2pPr>
            <a:lvl3pPr lvl="2" rtl="0">
              <a:spcBef>
                <a:spcPts val="0"/>
              </a:spcBef>
              <a:spcAft>
                <a:spcPts val="0"/>
              </a:spcAft>
              <a:buNone/>
              <a:defRPr>
                <a:solidFill>
                  <a:schemeClr val="accent4"/>
                </a:solidFill>
              </a:defRPr>
            </a:lvl3pPr>
            <a:lvl4pPr lvl="3" rtl="0">
              <a:spcBef>
                <a:spcPts val="0"/>
              </a:spcBef>
              <a:spcAft>
                <a:spcPts val="0"/>
              </a:spcAft>
              <a:buNone/>
              <a:defRPr>
                <a:solidFill>
                  <a:schemeClr val="accent4"/>
                </a:solidFill>
              </a:defRPr>
            </a:lvl4pPr>
            <a:lvl5pPr lvl="4" rtl="0">
              <a:spcBef>
                <a:spcPts val="0"/>
              </a:spcBef>
              <a:spcAft>
                <a:spcPts val="0"/>
              </a:spcAft>
              <a:buNone/>
              <a:defRPr>
                <a:solidFill>
                  <a:schemeClr val="accent4"/>
                </a:solidFill>
              </a:defRPr>
            </a:lvl5pPr>
            <a:lvl6pPr lvl="5" rtl="0">
              <a:spcBef>
                <a:spcPts val="0"/>
              </a:spcBef>
              <a:spcAft>
                <a:spcPts val="0"/>
              </a:spcAft>
              <a:buNone/>
              <a:defRPr>
                <a:solidFill>
                  <a:schemeClr val="accent4"/>
                </a:solidFill>
              </a:defRPr>
            </a:lvl6pPr>
            <a:lvl7pPr lvl="6" rtl="0">
              <a:spcBef>
                <a:spcPts val="0"/>
              </a:spcBef>
              <a:spcAft>
                <a:spcPts val="0"/>
              </a:spcAft>
              <a:buNone/>
              <a:defRPr>
                <a:solidFill>
                  <a:schemeClr val="accent4"/>
                </a:solidFill>
              </a:defRPr>
            </a:lvl7pPr>
            <a:lvl8pPr lvl="7" rtl="0">
              <a:spcBef>
                <a:spcPts val="0"/>
              </a:spcBef>
              <a:spcAft>
                <a:spcPts val="0"/>
              </a:spcAft>
              <a:buNone/>
              <a:defRPr>
                <a:solidFill>
                  <a:schemeClr val="accent4"/>
                </a:solidFill>
              </a:defRPr>
            </a:lvl8pPr>
            <a:lvl9pPr lvl="8" rtl="0">
              <a:spcBef>
                <a:spcPts val="0"/>
              </a:spcBef>
              <a:spcAft>
                <a:spcPts val="0"/>
              </a:spcAft>
              <a:buNone/>
              <a:defRPr>
                <a:solidFill>
                  <a:schemeClr val="accent4"/>
                </a:solidFill>
              </a:defRPr>
            </a:lvl9pPr>
          </a:lstStyle>
          <a:p>
            <a:endParaRPr/>
          </a:p>
        </p:txBody>
      </p:sp>
      <p:sp>
        <p:nvSpPr>
          <p:cNvPr id="75" name="Google Shape;75;p5"/>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8" name="Google Shape;98;p6"/>
          <p:cNvGrpSpPr/>
          <p:nvPr/>
        </p:nvGrpSpPr>
        <p:grpSpPr>
          <a:xfrm>
            <a:off x="-1171" y="-257083"/>
            <a:ext cx="1550412" cy="516832"/>
            <a:chOff x="-1171" y="-257083"/>
            <a:chExt cx="1550412" cy="516832"/>
          </a:xfrm>
        </p:grpSpPr>
        <p:sp>
          <p:nvSpPr>
            <p:cNvPr id="99" name="Google Shape;99;p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6"/>
          <p:cNvGrpSpPr/>
          <p:nvPr/>
        </p:nvGrpSpPr>
        <p:grpSpPr>
          <a:xfrm>
            <a:off x="7593579" y="4886417"/>
            <a:ext cx="1550412" cy="516832"/>
            <a:chOff x="-1171" y="-257083"/>
            <a:chExt cx="1550412" cy="516832"/>
          </a:xfrm>
        </p:grpSpPr>
        <p:sp>
          <p:nvSpPr>
            <p:cNvPr id="106" name="Google Shape;106;p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723900" y="540000"/>
            <a:ext cx="7700100" cy="365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2"/>
              </a:buClr>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7"/>
          <p:cNvSpPr txBox="1">
            <a:spLocks noGrp="1"/>
          </p:cNvSpPr>
          <p:nvPr>
            <p:ph type="subTitle" idx="1"/>
          </p:nvPr>
        </p:nvSpPr>
        <p:spPr>
          <a:xfrm>
            <a:off x="2499150" y="1058275"/>
            <a:ext cx="4145700" cy="637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16" name="Google Shape;116;p7"/>
          <p:cNvGrpSpPr/>
          <p:nvPr/>
        </p:nvGrpSpPr>
        <p:grpSpPr>
          <a:xfrm>
            <a:off x="-1171" y="-257083"/>
            <a:ext cx="1550412" cy="516832"/>
            <a:chOff x="-1171" y="-257083"/>
            <a:chExt cx="1550412" cy="516832"/>
          </a:xfrm>
        </p:grpSpPr>
        <p:sp>
          <p:nvSpPr>
            <p:cNvPr id="117" name="Google Shape;117;p7"/>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24"/>
        <p:cNvGrpSpPr/>
        <p:nvPr/>
      </p:nvGrpSpPr>
      <p:grpSpPr>
        <a:xfrm>
          <a:off x="0" y="0"/>
          <a:ext cx="0" cy="0"/>
          <a:chOff x="0" y="0"/>
          <a:chExt cx="0" cy="0"/>
        </a:xfrm>
      </p:grpSpPr>
      <p:sp>
        <p:nvSpPr>
          <p:cNvPr id="125" name="Google Shape;125;p8"/>
          <p:cNvSpPr txBox="1">
            <a:spLocks noGrp="1"/>
          </p:cNvSpPr>
          <p:nvPr>
            <p:ph type="ctrTitle"/>
          </p:nvPr>
        </p:nvSpPr>
        <p:spPr>
          <a:xfrm>
            <a:off x="1347750" y="1440000"/>
            <a:ext cx="6448500" cy="2263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chemeClr val="dk2"/>
              </a:buClr>
              <a:buSzPts val="6000"/>
              <a:buNone/>
              <a:defRPr sz="8500"/>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
        <p:nvSpPr>
          <p:cNvPr id="126" name="Google Shape;126;p8"/>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47"/>
        <p:cNvGrpSpPr/>
        <p:nvPr/>
      </p:nvGrpSpPr>
      <p:grpSpPr>
        <a:xfrm>
          <a:off x="0" y="0"/>
          <a:ext cx="0" cy="0"/>
          <a:chOff x="0" y="0"/>
          <a:chExt cx="0" cy="0"/>
        </a:xfrm>
      </p:grpSpPr>
      <p:sp>
        <p:nvSpPr>
          <p:cNvPr id="148" name="Google Shape;148;p9"/>
          <p:cNvSpPr txBox="1">
            <a:spLocks noGrp="1"/>
          </p:cNvSpPr>
          <p:nvPr>
            <p:ph type="body" idx="1"/>
          </p:nvPr>
        </p:nvSpPr>
        <p:spPr>
          <a:xfrm>
            <a:off x="720000" y="1908000"/>
            <a:ext cx="2478000" cy="13275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sz="160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49" name="Google Shape;149;p9"/>
          <p:cNvSpPr txBox="1">
            <a:spLocks noGrp="1"/>
          </p:cNvSpPr>
          <p:nvPr>
            <p:ph type="title"/>
          </p:nvPr>
        </p:nvSpPr>
        <p:spPr>
          <a:xfrm>
            <a:off x="720000" y="540000"/>
            <a:ext cx="7700100" cy="36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grpSp>
        <p:nvGrpSpPr>
          <p:cNvPr id="150" name="Google Shape;150;p9"/>
          <p:cNvGrpSpPr/>
          <p:nvPr/>
        </p:nvGrpSpPr>
        <p:grpSpPr>
          <a:xfrm rot="5400000">
            <a:off x="8369867" y="4109867"/>
            <a:ext cx="1550412" cy="516832"/>
            <a:chOff x="-1171" y="-257083"/>
            <a:chExt cx="1550412" cy="516832"/>
          </a:xfrm>
        </p:grpSpPr>
        <p:sp>
          <p:nvSpPr>
            <p:cNvPr id="151" name="Google Shape;151;p9"/>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9"/>
          <p:cNvGrpSpPr/>
          <p:nvPr/>
        </p:nvGrpSpPr>
        <p:grpSpPr>
          <a:xfrm rot="5400000">
            <a:off x="-779839" y="516792"/>
            <a:ext cx="1550412" cy="516832"/>
            <a:chOff x="-1171" y="-257083"/>
            <a:chExt cx="1550412" cy="516832"/>
          </a:xfrm>
        </p:grpSpPr>
        <p:sp>
          <p:nvSpPr>
            <p:cNvPr id="158" name="Google Shape;158;p9"/>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165"/>
        <p:cNvGrpSpPr/>
        <p:nvPr/>
      </p:nvGrpSpPr>
      <p:grpSpPr>
        <a:xfrm>
          <a:off x="0" y="0"/>
          <a:ext cx="0" cy="0"/>
          <a:chOff x="0" y="0"/>
          <a:chExt cx="0" cy="0"/>
        </a:xfrm>
      </p:grpSpPr>
      <p:sp>
        <p:nvSpPr>
          <p:cNvPr id="166" name="Google Shape;166;p10"/>
          <p:cNvSpPr txBox="1">
            <a:spLocks noGrp="1"/>
          </p:cNvSpPr>
          <p:nvPr>
            <p:ph type="subTitle" idx="1"/>
          </p:nvPr>
        </p:nvSpPr>
        <p:spPr>
          <a:xfrm>
            <a:off x="1771650" y="1550400"/>
            <a:ext cx="5600700" cy="1431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6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167" name="Google Shape;167;p10"/>
          <p:cNvSpPr txBox="1">
            <a:spLocks noGrp="1"/>
          </p:cNvSpPr>
          <p:nvPr>
            <p:ph type="title"/>
          </p:nvPr>
        </p:nvSpPr>
        <p:spPr>
          <a:xfrm>
            <a:off x="3003125" y="3265796"/>
            <a:ext cx="3142800" cy="32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800"/>
              <a:buNone/>
              <a:defRPr sz="2300">
                <a:solidFill>
                  <a:schemeClr val="accent2"/>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168" name="Google Shape;168;p10"/>
          <p:cNvSpPr/>
          <p:nvPr/>
        </p:nvSpPr>
        <p:spPr>
          <a:xfrm rot="5400000">
            <a:off x="4561638" y="2435471"/>
            <a:ext cx="26525" cy="1264205"/>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258882" y="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179556" y="793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258881" y="5168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179555" y="5961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258881" y="1033600"/>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179555" y="1112925"/>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5400000" flipH="1">
            <a:off x="8627160" y="4887619"/>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rot="5400000" flipH="1">
            <a:off x="8706494" y="496695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rot="5400000" flipH="1">
            <a:off x="81103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5400000" flipH="1">
            <a:off x="8189694"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rot="5400000" flipH="1">
            <a:off x="759356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5400000" flipH="1">
            <a:off x="7672895" y="496695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rot="5400000">
            <a:off x="515620" y="4887615"/>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rot="5400000">
            <a:off x="594955" y="4966932"/>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rot="5400000">
            <a:off x="-1180" y="4887617"/>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rot="5400000">
            <a:off x="78155" y="4966933"/>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rot="5400000">
            <a:off x="8627160" y="-258944"/>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rot="5400000">
            <a:off x="8706494" y="-17962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rot="5400000">
            <a:off x="8110360" y="-25894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rot="5400000">
            <a:off x="8189695" y="-179626"/>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Reem Kufi"/>
              <a:buNone/>
              <a:defRPr sz="2800">
                <a:solidFill>
                  <a:schemeClr val="dk2"/>
                </a:solidFill>
                <a:latin typeface="Reem Kufi"/>
                <a:ea typeface="Reem Kufi"/>
                <a:cs typeface="Reem Kufi"/>
                <a:sym typeface="Reem Kufi"/>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Source Sans Pro"/>
                <a:ea typeface="Source Sans Pro"/>
                <a:cs typeface="Source Sans Pro"/>
                <a:sym typeface="Source Sans Pro"/>
              </a:defRPr>
            </a:lvl1pPr>
            <a:lvl2pPr lvl="1" algn="r">
              <a:buNone/>
              <a:defRPr sz="1300">
                <a:solidFill>
                  <a:schemeClr val="dk2"/>
                </a:solidFill>
                <a:latin typeface="Source Sans Pro"/>
                <a:ea typeface="Source Sans Pro"/>
                <a:cs typeface="Source Sans Pro"/>
                <a:sym typeface="Source Sans Pro"/>
              </a:defRPr>
            </a:lvl2pPr>
            <a:lvl3pPr lvl="2" algn="r">
              <a:buNone/>
              <a:defRPr sz="1300">
                <a:solidFill>
                  <a:schemeClr val="dk2"/>
                </a:solidFill>
                <a:latin typeface="Source Sans Pro"/>
                <a:ea typeface="Source Sans Pro"/>
                <a:cs typeface="Source Sans Pro"/>
                <a:sym typeface="Source Sans Pro"/>
              </a:defRPr>
            </a:lvl3pPr>
            <a:lvl4pPr lvl="3" algn="r">
              <a:buNone/>
              <a:defRPr sz="1300">
                <a:solidFill>
                  <a:schemeClr val="dk2"/>
                </a:solidFill>
                <a:latin typeface="Source Sans Pro"/>
                <a:ea typeface="Source Sans Pro"/>
                <a:cs typeface="Source Sans Pro"/>
                <a:sym typeface="Source Sans Pro"/>
              </a:defRPr>
            </a:lvl4pPr>
            <a:lvl5pPr lvl="4" algn="r">
              <a:buNone/>
              <a:defRPr sz="1300">
                <a:solidFill>
                  <a:schemeClr val="dk2"/>
                </a:solidFill>
                <a:latin typeface="Source Sans Pro"/>
                <a:ea typeface="Source Sans Pro"/>
                <a:cs typeface="Source Sans Pro"/>
                <a:sym typeface="Source Sans Pro"/>
              </a:defRPr>
            </a:lvl5pPr>
            <a:lvl6pPr lvl="5" algn="r">
              <a:buNone/>
              <a:defRPr sz="1300">
                <a:solidFill>
                  <a:schemeClr val="dk2"/>
                </a:solidFill>
                <a:latin typeface="Source Sans Pro"/>
                <a:ea typeface="Source Sans Pro"/>
                <a:cs typeface="Source Sans Pro"/>
                <a:sym typeface="Source Sans Pro"/>
              </a:defRPr>
            </a:lvl6pPr>
            <a:lvl7pPr lvl="6" algn="r">
              <a:buNone/>
              <a:defRPr sz="1300">
                <a:solidFill>
                  <a:schemeClr val="dk2"/>
                </a:solidFill>
                <a:latin typeface="Source Sans Pro"/>
                <a:ea typeface="Source Sans Pro"/>
                <a:cs typeface="Source Sans Pro"/>
                <a:sym typeface="Source Sans Pro"/>
              </a:defRPr>
            </a:lvl7pPr>
            <a:lvl8pPr lvl="7" algn="r">
              <a:buNone/>
              <a:defRPr sz="1300">
                <a:solidFill>
                  <a:schemeClr val="dk2"/>
                </a:solidFill>
                <a:latin typeface="Source Sans Pro"/>
                <a:ea typeface="Source Sans Pro"/>
                <a:cs typeface="Source Sans Pro"/>
                <a:sym typeface="Source Sans Pro"/>
              </a:defRPr>
            </a:lvl8pPr>
            <a:lvl9pPr lvl="8" algn="r">
              <a:buNone/>
              <a:defRPr sz="1300">
                <a:solidFill>
                  <a:schemeClr val="dk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2">
          <p15:clr>
            <a:srgbClr val="EA4335"/>
          </p15:clr>
        </p15:guide>
        <p15:guide id="3" pos="5304">
          <p15:clr>
            <a:srgbClr val="EA4335"/>
          </p15:clr>
        </p15:guide>
        <p15:guide id="4" orient="horz" pos="2898">
          <p15:clr>
            <a:srgbClr val="EA4335"/>
          </p15:clr>
        </p15:guide>
        <p15:guide id="5" pos="2880">
          <p15:clr>
            <a:srgbClr val="EA4335"/>
          </p15:clr>
        </p15:guide>
        <p15:guide id="6" orient="horz" pos="1620">
          <p15:clr>
            <a:srgbClr val="EA4335"/>
          </p15:clr>
        </p15:guide>
        <p15:guide id="7" pos="1668">
          <p15:clr>
            <a:srgbClr val="EA4335"/>
          </p15:clr>
        </p15:guide>
        <p15:guide id="8" pos="4092">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0"/>
        <p:cNvGrpSpPr/>
        <p:nvPr/>
      </p:nvGrpSpPr>
      <p:grpSpPr>
        <a:xfrm>
          <a:off x="0" y="0"/>
          <a:ext cx="0" cy="0"/>
          <a:chOff x="0" y="0"/>
          <a:chExt cx="0" cy="0"/>
        </a:xfrm>
      </p:grpSpPr>
      <p:sp>
        <p:nvSpPr>
          <p:cNvPr id="471" name="Google Shape;471;p24"/>
          <p:cNvSpPr txBox="1">
            <a:spLocks noGrp="1"/>
          </p:cNvSpPr>
          <p:nvPr>
            <p:ph type="ctrTitle"/>
          </p:nvPr>
        </p:nvSpPr>
        <p:spPr>
          <a:xfrm>
            <a:off x="723900" y="1007851"/>
            <a:ext cx="7696200" cy="156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AVC </a:t>
            </a:r>
            <a:endParaRPr/>
          </a:p>
          <a:p>
            <a:pPr marL="0" lvl="0" indent="0" algn="ctr" rtl="0">
              <a:spcBef>
                <a:spcPts val="0"/>
              </a:spcBef>
              <a:spcAft>
                <a:spcPts val="0"/>
              </a:spcAft>
              <a:buNone/>
            </a:pPr>
            <a:r>
              <a:rPr lang="en"/>
              <a:t>MODE DE VIE</a:t>
            </a:r>
            <a:endParaRPr/>
          </a:p>
        </p:txBody>
      </p:sp>
      <p:sp>
        <p:nvSpPr>
          <p:cNvPr id="472" name="Google Shape;472;p24"/>
          <p:cNvSpPr txBox="1"/>
          <p:nvPr/>
        </p:nvSpPr>
        <p:spPr>
          <a:xfrm>
            <a:off x="326700" y="3360182"/>
            <a:ext cx="424530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solidFill>
                  <a:srgbClr val="999999"/>
                </a:solidFill>
                <a:latin typeface="Source Sans Pro"/>
                <a:ea typeface="Source Sans Pro"/>
                <a:cs typeface="Source Sans Pro"/>
                <a:sym typeface="Source Sans Pro"/>
              </a:rPr>
              <a:t>Présenté par:</a:t>
            </a:r>
          </a:p>
          <a:p>
            <a:pPr marL="0" lvl="0" indent="0" algn="just" rtl="0">
              <a:spcBef>
                <a:spcPts val="0"/>
              </a:spcBef>
              <a:spcAft>
                <a:spcPts val="0"/>
              </a:spcAft>
              <a:buNone/>
            </a:pPr>
            <a:r>
              <a:rPr lang="en" dirty="0">
                <a:solidFill>
                  <a:srgbClr val="999999"/>
                </a:solidFill>
                <a:latin typeface="Source Sans Pro"/>
                <a:ea typeface="Source Sans Pro"/>
                <a:cs typeface="Source Sans Pro"/>
                <a:sym typeface="Source Sans Pro"/>
              </a:rPr>
              <a:t> BIBI Aicha</a:t>
            </a:r>
          </a:p>
          <a:p>
            <a:pPr marL="0" lvl="0" indent="0" algn="just" rtl="0">
              <a:spcBef>
                <a:spcPts val="0"/>
              </a:spcBef>
              <a:spcAft>
                <a:spcPts val="0"/>
              </a:spcAft>
              <a:buNone/>
            </a:pPr>
            <a:r>
              <a:rPr lang="en" dirty="0">
                <a:solidFill>
                  <a:srgbClr val="999999"/>
                </a:solidFill>
                <a:latin typeface="Source Sans Pro"/>
                <a:ea typeface="Source Sans Pro"/>
                <a:cs typeface="Source Sans Pro"/>
                <a:sym typeface="Source Sans Pro"/>
              </a:rPr>
              <a:t> KHALLOULI Nadia</a:t>
            </a:r>
            <a:endParaRPr sz="1050" dirty="0">
              <a:solidFill>
                <a:srgbClr val="999999"/>
              </a:solidFill>
              <a:highlight>
                <a:srgbClr val="323131"/>
              </a:highlight>
            </a:endParaRPr>
          </a:p>
          <a:p>
            <a:pPr marL="0" lvl="0" indent="0" algn="l" rtl="0">
              <a:spcBef>
                <a:spcPts val="0"/>
              </a:spcBef>
              <a:spcAft>
                <a:spcPts val="0"/>
              </a:spcAft>
              <a:buNone/>
            </a:pPr>
            <a:endParaRPr dirty="0">
              <a:latin typeface="Source Sans Pro"/>
              <a:ea typeface="Source Sans Pro"/>
              <a:cs typeface="Source Sans Pro"/>
              <a:sym typeface="Source Sans Pro"/>
            </a:endParaRPr>
          </a:p>
        </p:txBody>
      </p:sp>
      <p:sp>
        <p:nvSpPr>
          <p:cNvPr id="474" name="Google Shape;474;p24"/>
          <p:cNvSpPr txBox="1">
            <a:spLocks noGrp="1"/>
          </p:cNvSpPr>
          <p:nvPr>
            <p:ph type="ctrTitle"/>
          </p:nvPr>
        </p:nvSpPr>
        <p:spPr>
          <a:xfrm>
            <a:off x="723900" y="2726675"/>
            <a:ext cx="76962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b="0" dirty="0"/>
              <a:t>Comprendre les facteurs pour prévenir</a:t>
            </a:r>
            <a:endParaRPr sz="1900" b="0" dirty="0"/>
          </a:p>
        </p:txBody>
      </p:sp>
      <p:sp>
        <p:nvSpPr>
          <p:cNvPr id="2" name="ZoneTexte 1">
            <a:extLst>
              <a:ext uri="{FF2B5EF4-FFF2-40B4-BE49-F238E27FC236}">
                <a16:creationId xmlns:a16="http://schemas.microsoft.com/office/drawing/2014/main" id="{8562D553-090F-F73D-8FD1-6E9D995C2590}"/>
              </a:ext>
            </a:extLst>
          </p:cNvPr>
          <p:cNvSpPr txBox="1"/>
          <p:nvPr/>
        </p:nvSpPr>
        <p:spPr>
          <a:xfrm>
            <a:off x="3931388" y="151970"/>
            <a:ext cx="1281223" cy="307777"/>
          </a:xfrm>
          <a:prstGeom prst="rect">
            <a:avLst/>
          </a:prstGeom>
          <a:noFill/>
        </p:spPr>
        <p:txBody>
          <a:bodyPr wrap="square" rtlCol="0">
            <a:spAutoFit/>
          </a:bodyPr>
          <a:lstStyle/>
          <a:p>
            <a:r>
              <a:rPr lang="fr-FR" dirty="0">
                <a:solidFill>
                  <a:schemeClr val="dk2"/>
                </a:solidFill>
                <a:latin typeface="Reem Kufi"/>
                <a:sym typeface="Reem Kufi"/>
              </a:rPr>
              <a:t>Projet B3-Data</a:t>
            </a:r>
          </a:p>
        </p:txBody>
      </p:sp>
      <p:sp>
        <p:nvSpPr>
          <p:cNvPr id="3" name="ZoneTexte 2">
            <a:extLst>
              <a:ext uri="{FF2B5EF4-FFF2-40B4-BE49-F238E27FC236}">
                <a16:creationId xmlns:a16="http://schemas.microsoft.com/office/drawing/2014/main" id="{77BDCB76-6E49-6833-AF93-FE6F18DED804}"/>
              </a:ext>
            </a:extLst>
          </p:cNvPr>
          <p:cNvSpPr txBox="1"/>
          <p:nvPr/>
        </p:nvSpPr>
        <p:spPr>
          <a:xfrm>
            <a:off x="3386766" y="4860725"/>
            <a:ext cx="2370466" cy="261610"/>
          </a:xfrm>
          <a:prstGeom prst="rect">
            <a:avLst/>
          </a:prstGeom>
          <a:noFill/>
        </p:spPr>
        <p:txBody>
          <a:bodyPr wrap="square" rtlCol="0">
            <a:spAutoFit/>
          </a:bodyPr>
          <a:lstStyle/>
          <a:p>
            <a:pPr defTabSz="457200">
              <a:buClrTx/>
              <a:buFontTx/>
              <a:buNone/>
            </a:pPr>
            <a:r>
              <a:rPr lang="fr-FR" sz="1100" kern="1200" dirty="0">
                <a:latin typeface="Barlow"/>
                <a:ea typeface="+mn-ea"/>
                <a:sym typeface="Barlow"/>
              </a:rPr>
              <a:t>Année universitaire 2022- 2023</a:t>
            </a:r>
          </a:p>
        </p:txBody>
      </p:sp>
      <p:pic>
        <p:nvPicPr>
          <p:cNvPr id="1026" name="Picture 2" descr="Aucune description de photo disponible.">
            <a:extLst>
              <a:ext uri="{FF2B5EF4-FFF2-40B4-BE49-F238E27FC236}">
                <a16:creationId xmlns:a16="http://schemas.microsoft.com/office/drawing/2014/main" id="{1DCB42E1-F1EA-356B-B7CA-893B0AAC04C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30584" y1="48193" x2="30584" y2="48193"/>
                        <a14:foregroundMark x1="36145" y1="49583" x2="36145" y2="49583"/>
                        <a14:foregroundMark x1="42169" y1="47359" x2="42169" y2="47359"/>
                        <a14:foregroundMark x1="53753" y1="46525" x2="53753" y2="46525"/>
                        <a14:foregroundMark x1="62836" y1="46525" x2="62836" y2="46525"/>
                        <a14:foregroundMark x1="68582" y1="48749" x2="68582" y2="48749"/>
                        <a14:foregroundMark x1="40686" y1="58295" x2="40686" y2="58295"/>
                        <a14:foregroundMark x1="45042" y1="58109" x2="45042" y2="58109"/>
                        <a14:foregroundMark x1="49212" y1="58943" x2="49212" y2="58943"/>
                        <a14:foregroundMark x1="55144" y1="58109" x2="55144" y2="58109"/>
                        <a14:foregroundMark x1="59314" y1="59314" x2="59314" y2="59314"/>
                        <a14:foregroundMark x1="65060" y1="58943" x2="65060" y2="58943"/>
                        <a14:foregroundMark x1="27711" y1="39666" x2="27711" y2="39666"/>
                        <a14:foregroundMark x1="33272" y1="37627" x2="33272" y2="37627"/>
                        <a14:foregroundMark x1="35774" y1="38647" x2="35774" y2="38647"/>
                        <a14:foregroundMark x1="40686" y1="38462" x2="40686" y2="38462"/>
                        <a14:foregroundMark x1="42354" y1="38462" x2="42354" y2="38462"/>
                        <a14:backgroundMark x1="44856" y1="59963" x2="44856" y2="59963"/>
                        <a14:backgroundMark x1="44856" y1="59963" x2="45412" y2="59500"/>
                        <a14:backgroundMark x1="55978" y1="59500" x2="55978" y2="59500"/>
                        <a14:backgroundMark x1="55978" y1="59500" x2="56441" y2="58943"/>
                        <a14:backgroundMark x1="29101" y1="38832" x2="29101" y2="38462"/>
                        <a14:backgroundMark x1="33272" y1="39296" x2="33272" y2="39296"/>
                        <a14:backgroundMark x1="36979" y1="39110" x2="37627" y2="38647"/>
                      </a14:backgroundRemoval>
                    </a14:imgEffect>
                  </a14:imgLayer>
                </a14:imgProps>
              </a:ext>
              <a:ext uri="{28A0092B-C50C-407E-A947-70E740481C1C}">
                <a14:useLocalDpi xmlns:a14="http://schemas.microsoft.com/office/drawing/2010/main" val="0"/>
              </a:ext>
            </a:extLst>
          </a:blip>
          <a:srcRect/>
          <a:stretch>
            <a:fillRect/>
          </a:stretch>
        </p:blipFill>
        <p:spPr bwMode="auto">
          <a:xfrm>
            <a:off x="172364" y="-59844"/>
            <a:ext cx="731404" cy="731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grpSp>
        <p:nvGrpSpPr>
          <p:cNvPr id="556" name="Google Shape;556;p33"/>
          <p:cNvGrpSpPr/>
          <p:nvPr/>
        </p:nvGrpSpPr>
        <p:grpSpPr>
          <a:xfrm>
            <a:off x="7593579" y="4886417"/>
            <a:ext cx="1550412" cy="516832"/>
            <a:chOff x="-1171" y="-257083"/>
            <a:chExt cx="1550412" cy="516832"/>
          </a:xfrm>
        </p:grpSpPr>
        <p:sp>
          <p:nvSpPr>
            <p:cNvPr id="557" name="Google Shape;557;p33"/>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3"/>
          <p:cNvSpPr txBox="1">
            <a:spLocks noGrp="1"/>
          </p:cNvSpPr>
          <p:nvPr>
            <p:ph type="sldNum" idx="12"/>
          </p:nvPr>
        </p:nvSpPr>
        <p:spPr>
          <a:xfrm>
            <a:off x="8595300" y="4747360"/>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10</a:t>
            </a:r>
            <a:endParaRPr sz="1600" b="1" dirty="0"/>
          </a:p>
        </p:txBody>
      </p:sp>
      <p:pic>
        <p:nvPicPr>
          <p:cNvPr id="564" name="Google Shape;564;p33"/>
          <p:cNvPicPr preferRelativeResize="0"/>
          <p:nvPr/>
        </p:nvPicPr>
        <p:blipFill rotWithShape="1">
          <a:blip r:embed="rId3">
            <a:alphaModFix/>
          </a:blip>
          <a:srcRect/>
          <a:stretch/>
        </p:blipFill>
        <p:spPr>
          <a:xfrm>
            <a:off x="-47405" y="663206"/>
            <a:ext cx="4524604" cy="3817088"/>
          </a:xfrm>
          <a:prstGeom prst="rect">
            <a:avLst/>
          </a:prstGeom>
          <a:noFill/>
          <a:ln>
            <a:noFill/>
          </a:ln>
        </p:spPr>
      </p:pic>
      <p:sp>
        <p:nvSpPr>
          <p:cNvPr id="565" name="Google Shape;565;p33"/>
          <p:cNvSpPr txBox="1"/>
          <p:nvPr/>
        </p:nvSpPr>
        <p:spPr>
          <a:xfrm>
            <a:off x="-47405" y="4508591"/>
            <a:ext cx="9144000" cy="5232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 graphique fournit une visualisation claire pour l'analyse et l'interprétation des données concernant l'indice de masse corporelle dans ce contexte spécifique.</a:t>
            </a:r>
            <a:endParaRPr sz="1400" b="0" i="0" u="none" strike="noStrike" cap="none" dirty="0">
              <a:solidFill>
                <a:srgbClr val="000000"/>
              </a:solidFill>
              <a:latin typeface="Arial"/>
              <a:ea typeface="Arial"/>
              <a:cs typeface="Arial"/>
              <a:sym typeface="Arial"/>
            </a:endParaRPr>
          </a:p>
        </p:txBody>
      </p:sp>
      <p:pic>
        <p:nvPicPr>
          <p:cNvPr id="566" name="Google Shape;566;p33"/>
          <p:cNvPicPr preferRelativeResize="0"/>
          <p:nvPr/>
        </p:nvPicPr>
        <p:blipFill rotWithShape="1">
          <a:blip r:embed="rId4">
            <a:alphaModFix/>
          </a:blip>
          <a:srcRect/>
          <a:stretch/>
        </p:blipFill>
        <p:spPr>
          <a:xfrm>
            <a:off x="4571990" y="663206"/>
            <a:ext cx="4524605" cy="3817088"/>
          </a:xfrm>
          <a:prstGeom prst="rect">
            <a:avLst/>
          </a:prstGeom>
          <a:noFill/>
          <a:ln>
            <a:noFill/>
          </a:ln>
        </p:spPr>
      </p:pic>
      <p:sp>
        <p:nvSpPr>
          <p:cNvPr id="567" name="Google Shape;567;p33"/>
          <p:cNvSpPr txBox="1"/>
          <p:nvPr/>
        </p:nvSpPr>
        <p:spPr>
          <a:xfrm>
            <a:off x="1983899" y="0"/>
            <a:ext cx="4986600"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Traitement des valeurs aberrantes de la colonne ‘bmi’ et ‘taux de glucose’</a:t>
            </a:r>
            <a:endParaRPr sz="1200" dirty="0"/>
          </a:p>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
        <p:nvSpPr>
          <p:cNvPr id="2" name="Google Shape;526;p30">
            <a:extLst>
              <a:ext uri="{FF2B5EF4-FFF2-40B4-BE49-F238E27FC236}">
                <a16:creationId xmlns:a16="http://schemas.microsoft.com/office/drawing/2014/main" id="{0F11DC69-5C2A-5EBA-F5C9-D1C8B714BAF5}"/>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67"/>
                                        </p:tgtEl>
                                        <p:attrNameLst>
                                          <p:attrName>style.visibility</p:attrName>
                                        </p:attrNameLst>
                                      </p:cBhvr>
                                      <p:to>
                                        <p:strVal val="visible"/>
                                      </p:to>
                                    </p:set>
                                    <p:animEffect transition="in" filter="fade">
                                      <p:cBhvr>
                                        <p:cTn id="7" dur="1000"/>
                                        <p:tgtEl>
                                          <p:spTgt spid="567"/>
                                        </p:tgtEl>
                                      </p:cBhvr>
                                    </p:animEffect>
                                    <p:anim calcmode="lin" valueType="num">
                                      <p:cBhvr>
                                        <p:cTn id="8" dur="1000" fill="hold"/>
                                        <p:tgtEl>
                                          <p:spTgt spid="567"/>
                                        </p:tgtEl>
                                        <p:attrNameLst>
                                          <p:attrName>ppt_x</p:attrName>
                                        </p:attrNameLst>
                                      </p:cBhvr>
                                      <p:tavLst>
                                        <p:tav tm="0">
                                          <p:val>
                                            <p:strVal val="#ppt_x"/>
                                          </p:val>
                                        </p:tav>
                                        <p:tav tm="100000">
                                          <p:val>
                                            <p:strVal val="#ppt_x"/>
                                          </p:val>
                                        </p:tav>
                                      </p:tavLst>
                                    </p:anim>
                                    <p:anim calcmode="lin" valueType="num">
                                      <p:cBhvr>
                                        <p:cTn id="9" dur="1000" fill="hold"/>
                                        <p:tgtEl>
                                          <p:spTgt spid="56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64"/>
                                        </p:tgtEl>
                                        <p:attrNameLst>
                                          <p:attrName>style.visibility</p:attrName>
                                        </p:attrNameLst>
                                      </p:cBhvr>
                                      <p:to>
                                        <p:strVal val="visible"/>
                                      </p:to>
                                    </p:set>
                                    <p:animEffect transition="in" filter="wipe(up)">
                                      <p:cBhvr>
                                        <p:cTn id="14" dur="500"/>
                                        <p:tgtEl>
                                          <p:spTgt spid="564"/>
                                        </p:tgtEl>
                                      </p:cBhvr>
                                    </p:animEffect>
                                  </p:childTnLst>
                                </p:cTn>
                              </p:par>
                              <p:par>
                                <p:cTn id="15" presetID="22" presetClass="entr" presetSubtype="1" fill="hold" nodeType="withEffect">
                                  <p:stCondLst>
                                    <p:cond delay="0"/>
                                  </p:stCondLst>
                                  <p:childTnLst>
                                    <p:set>
                                      <p:cBhvr>
                                        <p:cTn id="16" dur="1" fill="hold">
                                          <p:stCondLst>
                                            <p:cond delay="0"/>
                                          </p:stCondLst>
                                        </p:cTn>
                                        <p:tgtEl>
                                          <p:spTgt spid="566"/>
                                        </p:tgtEl>
                                        <p:attrNameLst>
                                          <p:attrName>style.visibility</p:attrName>
                                        </p:attrNameLst>
                                      </p:cBhvr>
                                      <p:to>
                                        <p:strVal val="visible"/>
                                      </p:to>
                                    </p:set>
                                    <p:animEffect transition="in" filter="wipe(up)">
                                      <p:cBhvr>
                                        <p:cTn id="17" dur="500"/>
                                        <p:tgtEl>
                                          <p:spTgt spid="5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5"/>
                                        </p:tgtEl>
                                        <p:attrNameLst>
                                          <p:attrName>style.visibility</p:attrName>
                                        </p:attrNameLst>
                                      </p:cBhvr>
                                      <p:to>
                                        <p:strVal val="visible"/>
                                      </p:to>
                                    </p:set>
                                    <p:animEffect transition="in" filter="wipe(left)">
                                      <p:cBhvr>
                                        <p:cTn id="22" dur="5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572" name="Google Shape;572;p34"/>
          <p:cNvGrpSpPr/>
          <p:nvPr/>
        </p:nvGrpSpPr>
        <p:grpSpPr>
          <a:xfrm>
            <a:off x="7593579" y="4886417"/>
            <a:ext cx="1550412" cy="516832"/>
            <a:chOff x="-1171" y="-257083"/>
            <a:chExt cx="1550412" cy="516832"/>
          </a:xfrm>
        </p:grpSpPr>
        <p:sp>
          <p:nvSpPr>
            <p:cNvPr id="573" name="Google Shape;573;p34"/>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34"/>
          <p:cNvSpPr txBox="1">
            <a:spLocks noGrp="1"/>
          </p:cNvSpPr>
          <p:nvPr>
            <p:ph type="sldNum" idx="12"/>
          </p:nvPr>
        </p:nvSpPr>
        <p:spPr>
          <a:xfrm>
            <a:off x="8547853" y="4688404"/>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11</a:t>
            </a:r>
            <a:endParaRPr sz="1600" b="1" dirty="0"/>
          </a:p>
        </p:txBody>
      </p:sp>
      <p:pic>
        <p:nvPicPr>
          <p:cNvPr id="580" name="Google Shape;580;p34"/>
          <p:cNvPicPr preferRelativeResize="0"/>
          <p:nvPr/>
        </p:nvPicPr>
        <p:blipFill rotWithShape="1">
          <a:blip r:embed="rId3">
            <a:alphaModFix/>
          </a:blip>
          <a:srcRect/>
          <a:stretch/>
        </p:blipFill>
        <p:spPr>
          <a:xfrm>
            <a:off x="0" y="868059"/>
            <a:ext cx="9144000" cy="3306763"/>
          </a:xfrm>
          <a:prstGeom prst="rect">
            <a:avLst/>
          </a:prstGeom>
          <a:noFill/>
          <a:ln>
            <a:noFill/>
          </a:ln>
        </p:spPr>
      </p:pic>
      <p:sp>
        <p:nvSpPr>
          <p:cNvPr id="581" name="Google Shape;581;p34"/>
          <p:cNvSpPr txBox="1"/>
          <p:nvPr/>
        </p:nvSpPr>
        <p:spPr>
          <a:xfrm>
            <a:off x="-8" y="4273829"/>
            <a:ext cx="9144000" cy="7389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 type de graphique est utile pour présenter rapidement les différences dans les occurrences d'AVC entre les genres et peut être utilisé dans des études épidémiologiques ou des recherches médicales pour analyser les tendances et les disparités liées aux AVC.</a:t>
            </a:r>
            <a:endParaRPr sz="1400" b="0" i="0" u="none" strike="noStrike" cap="none" dirty="0">
              <a:solidFill>
                <a:srgbClr val="000000"/>
              </a:solidFill>
              <a:latin typeface="Arial"/>
              <a:ea typeface="Arial"/>
              <a:cs typeface="Arial"/>
              <a:sym typeface="Arial"/>
            </a:endParaRPr>
          </a:p>
        </p:txBody>
      </p:sp>
      <p:sp>
        <p:nvSpPr>
          <p:cNvPr id="582" name="Google Shape;582;p34"/>
          <p:cNvSpPr txBox="1"/>
          <p:nvPr/>
        </p:nvSpPr>
        <p:spPr>
          <a:xfrm>
            <a:off x="2014869" y="128428"/>
            <a:ext cx="47103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L’affichage de nombre d'observations de la variable catégorique</a:t>
            </a:r>
            <a:endParaRPr sz="1200" dirty="0"/>
          </a:p>
        </p:txBody>
      </p:sp>
      <p:sp>
        <p:nvSpPr>
          <p:cNvPr id="2" name="Google Shape;526;p30">
            <a:extLst>
              <a:ext uri="{FF2B5EF4-FFF2-40B4-BE49-F238E27FC236}">
                <a16:creationId xmlns:a16="http://schemas.microsoft.com/office/drawing/2014/main" id="{7FA547FA-F3FB-EA70-EB42-7065416E4D2A}"/>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82"/>
                                        </p:tgtEl>
                                        <p:attrNameLst>
                                          <p:attrName>style.visibility</p:attrName>
                                        </p:attrNameLst>
                                      </p:cBhvr>
                                      <p:to>
                                        <p:strVal val="visible"/>
                                      </p:to>
                                    </p:set>
                                    <p:animEffect transition="in" filter="fade">
                                      <p:cBhvr>
                                        <p:cTn id="7" dur="1000"/>
                                        <p:tgtEl>
                                          <p:spTgt spid="582"/>
                                        </p:tgtEl>
                                      </p:cBhvr>
                                    </p:animEffect>
                                    <p:anim calcmode="lin" valueType="num">
                                      <p:cBhvr>
                                        <p:cTn id="8" dur="1000" fill="hold"/>
                                        <p:tgtEl>
                                          <p:spTgt spid="582"/>
                                        </p:tgtEl>
                                        <p:attrNameLst>
                                          <p:attrName>ppt_x</p:attrName>
                                        </p:attrNameLst>
                                      </p:cBhvr>
                                      <p:tavLst>
                                        <p:tav tm="0">
                                          <p:val>
                                            <p:strVal val="#ppt_x"/>
                                          </p:val>
                                        </p:tav>
                                        <p:tav tm="100000">
                                          <p:val>
                                            <p:strVal val="#ppt_x"/>
                                          </p:val>
                                        </p:tav>
                                      </p:tavLst>
                                    </p:anim>
                                    <p:anim calcmode="lin" valueType="num">
                                      <p:cBhvr>
                                        <p:cTn id="9" dur="1000" fill="hold"/>
                                        <p:tgtEl>
                                          <p:spTgt spid="5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80"/>
                                        </p:tgtEl>
                                        <p:attrNameLst>
                                          <p:attrName>style.visibility</p:attrName>
                                        </p:attrNameLst>
                                      </p:cBhvr>
                                      <p:to>
                                        <p:strVal val="visible"/>
                                      </p:to>
                                    </p:set>
                                    <p:animEffect transition="in" filter="wipe(up)">
                                      <p:cBhvr>
                                        <p:cTn id="14" dur="500"/>
                                        <p:tgtEl>
                                          <p:spTgt spid="58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81"/>
                                        </p:tgtEl>
                                        <p:attrNameLst>
                                          <p:attrName>style.visibility</p:attrName>
                                        </p:attrNameLst>
                                      </p:cBhvr>
                                      <p:to>
                                        <p:strVal val="visible"/>
                                      </p:to>
                                    </p:set>
                                    <p:animEffect transition="in" filter="wipe(left)">
                                      <p:cBhvr>
                                        <p:cTn id="19" dur="500"/>
                                        <p:tgtEl>
                                          <p:spTgt spid="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 grpId="0"/>
      <p:bldP spid="5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grpSp>
        <p:nvGrpSpPr>
          <p:cNvPr id="587" name="Google Shape;587;p35"/>
          <p:cNvGrpSpPr/>
          <p:nvPr/>
        </p:nvGrpSpPr>
        <p:grpSpPr>
          <a:xfrm>
            <a:off x="7593579" y="4886417"/>
            <a:ext cx="1550412" cy="516832"/>
            <a:chOff x="-1171" y="-257083"/>
            <a:chExt cx="1550412" cy="516832"/>
          </a:xfrm>
        </p:grpSpPr>
        <p:sp>
          <p:nvSpPr>
            <p:cNvPr id="588" name="Google Shape;588;p35"/>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35"/>
          <p:cNvSpPr txBox="1">
            <a:spLocks noGrp="1"/>
          </p:cNvSpPr>
          <p:nvPr>
            <p:ph type="sldNum" idx="12"/>
          </p:nvPr>
        </p:nvSpPr>
        <p:spPr>
          <a:xfrm>
            <a:off x="8569521" y="4724728"/>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t>12</a:t>
            </a:r>
            <a:endParaRPr sz="1600" b="1"/>
          </a:p>
        </p:txBody>
      </p:sp>
      <p:pic>
        <p:nvPicPr>
          <p:cNvPr id="595" name="Google Shape;595;p35"/>
          <p:cNvPicPr preferRelativeResize="0"/>
          <p:nvPr/>
        </p:nvPicPr>
        <p:blipFill rotWithShape="1">
          <a:blip r:embed="rId3">
            <a:alphaModFix/>
          </a:blip>
          <a:srcRect/>
          <a:stretch/>
        </p:blipFill>
        <p:spPr>
          <a:xfrm>
            <a:off x="0" y="734186"/>
            <a:ext cx="9144000" cy="3306763"/>
          </a:xfrm>
          <a:prstGeom prst="rect">
            <a:avLst/>
          </a:prstGeom>
          <a:noFill/>
          <a:ln>
            <a:noFill/>
          </a:ln>
        </p:spPr>
      </p:pic>
      <p:sp>
        <p:nvSpPr>
          <p:cNvPr id="596" name="Google Shape;596;p35"/>
          <p:cNvSpPr txBox="1"/>
          <p:nvPr/>
        </p:nvSpPr>
        <p:spPr>
          <a:xfrm>
            <a:off x="1823866" y="67406"/>
            <a:ext cx="53376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Fréquence des accidents vasculaires cérébraux par type d'emploi </a:t>
            </a:r>
            <a:endParaRPr sz="1200" dirty="0"/>
          </a:p>
        </p:txBody>
      </p:sp>
      <p:sp>
        <p:nvSpPr>
          <p:cNvPr id="597" name="Google Shape;597;p35"/>
          <p:cNvSpPr txBox="1"/>
          <p:nvPr/>
        </p:nvSpPr>
        <p:spPr>
          <a:xfrm>
            <a:off x="-79334" y="4121794"/>
            <a:ext cx="9144000" cy="95406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 graphique permet de comparer visuellement la fréquence des AVC entre les différents types d'emploi, identifiant ainsi les catégories ayant le plus grand nombre d'observations. </a:t>
            </a:r>
            <a:endParaRPr dirty="0"/>
          </a:p>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Il offre des informations précieuses pour analyser les liens potentiels entre le type d'emploi et les AVC, orientant les études épidémiologiques et les politiques de santé.</a:t>
            </a:r>
            <a:endParaRPr sz="1400" b="0" i="0" u="none" strike="noStrike" cap="none" dirty="0">
              <a:solidFill>
                <a:srgbClr val="000000"/>
              </a:solidFill>
              <a:latin typeface="Arial"/>
              <a:ea typeface="Arial"/>
              <a:cs typeface="Arial"/>
              <a:sym typeface="Arial"/>
            </a:endParaRPr>
          </a:p>
        </p:txBody>
      </p:sp>
      <p:sp>
        <p:nvSpPr>
          <p:cNvPr id="2" name="Google Shape;526;p30">
            <a:extLst>
              <a:ext uri="{FF2B5EF4-FFF2-40B4-BE49-F238E27FC236}">
                <a16:creationId xmlns:a16="http://schemas.microsoft.com/office/drawing/2014/main" id="{CFF4E56B-5F51-B8FF-6DCD-483B4EC6C4BD}"/>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1000"/>
                                        <p:tgtEl>
                                          <p:spTgt spid="596"/>
                                        </p:tgtEl>
                                      </p:cBhvr>
                                    </p:animEffect>
                                    <p:anim calcmode="lin" valueType="num">
                                      <p:cBhvr>
                                        <p:cTn id="8" dur="1000" fill="hold"/>
                                        <p:tgtEl>
                                          <p:spTgt spid="596"/>
                                        </p:tgtEl>
                                        <p:attrNameLst>
                                          <p:attrName>ppt_x</p:attrName>
                                        </p:attrNameLst>
                                      </p:cBhvr>
                                      <p:tavLst>
                                        <p:tav tm="0">
                                          <p:val>
                                            <p:strVal val="#ppt_x"/>
                                          </p:val>
                                        </p:tav>
                                        <p:tav tm="100000">
                                          <p:val>
                                            <p:strVal val="#ppt_x"/>
                                          </p:val>
                                        </p:tav>
                                      </p:tavLst>
                                    </p:anim>
                                    <p:anim calcmode="lin" valueType="num">
                                      <p:cBhvr>
                                        <p:cTn id="9" dur="1000" fill="hold"/>
                                        <p:tgtEl>
                                          <p:spTgt spid="5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95"/>
                                        </p:tgtEl>
                                        <p:attrNameLst>
                                          <p:attrName>style.visibility</p:attrName>
                                        </p:attrNameLst>
                                      </p:cBhvr>
                                      <p:to>
                                        <p:strVal val="visible"/>
                                      </p:to>
                                    </p:set>
                                    <p:animEffect transition="in" filter="wipe(up)">
                                      <p:cBhvr>
                                        <p:cTn id="14" dur="500"/>
                                        <p:tgtEl>
                                          <p:spTgt spid="59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97">
                                            <p:txEl>
                                              <p:pRg st="0" end="0"/>
                                            </p:txEl>
                                          </p:spTgt>
                                        </p:tgtEl>
                                        <p:attrNameLst>
                                          <p:attrName>style.visibility</p:attrName>
                                        </p:attrNameLst>
                                      </p:cBhvr>
                                      <p:to>
                                        <p:strVal val="visible"/>
                                      </p:to>
                                    </p:set>
                                    <p:animEffect transition="in" filter="wipe(left)">
                                      <p:cBhvr>
                                        <p:cTn id="19" dur="500"/>
                                        <p:tgtEl>
                                          <p:spTgt spid="59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97">
                                            <p:txEl>
                                              <p:pRg st="1" end="1"/>
                                            </p:txEl>
                                          </p:spTgt>
                                        </p:tgtEl>
                                        <p:attrNameLst>
                                          <p:attrName>style.visibility</p:attrName>
                                        </p:attrNameLst>
                                      </p:cBhvr>
                                      <p:to>
                                        <p:strVal val="visible"/>
                                      </p:to>
                                    </p:set>
                                    <p:animEffect transition="in" filter="wipe(left)">
                                      <p:cBhvr>
                                        <p:cTn id="24" dur="5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59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grpSp>
        <p:nvGrpSpPr>
          <p:cNvPr id="602" name="Google Shape;602;p36"/>
          <p:cNvGrpSpPr/>
          <p:nvPr/>
        </p:nvGrpSpPr>
        <p:grpSpPr>
          <a:xfrm>
            <a:off x="7593579" y="4886417"/>
            <a:ext cx="1550412" cy="516832"/>
            <a:chOff x="-1171" y="-257083"/>
            <a:chExt cx="1550412" cy="516832"/>
          </a:xfrm>
        </p:grpSpPr>
        <p:sp>
          <p:nvSpPr>
            <p:cNvPr id="603" name="Google Shape;603;p36"/>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9" name="Google Shape;609;p36"/>
          <p:cNvSpPr txBox="1">
            <a:spLocks noGrp="1"/>
          </p:cNvSpPr>
          <p:nvPr>
            <p:ph type="sldNum" idx="12"/>
          </p:nvPr>
        </p:nvSpPr>
        <p:spPr>
          <a:xfrm>
            <a:off x="8595300" y="468961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t>13</a:t>
            </a:r>
            <a:endParaRPr sz="1600" b="1"/>
          </a:p>
        </p:txBody>
      </p:sp>
      <p:pic>
        <p:nvPicPr>
          <p:cNvPr id="610" name="Google Shape;610;p36"/>
          <p:cNvPicPr preferRelativeResize="0"/>
          <p:nvPr/>
        </p:nvPicPr>
        <p:blipFill rotWithShape="1">
          <a:blip r:embed="rId3">
            <a:alphaModFix/>
          </a:blip>
          <a:srcRect/>
          <a:stretch/>
        </p:blipFill>
        <p:spPr>
          <a:xfrm>
            <a:off x="15264" y="1029048"/>
            <a:ext cx="4314271" cy="4114452"/>
          </a:xfrm>
          <a:prstGeom prst="rect">
            <a:avLst/>
          </a:prstGeom>
          <a:noFill/>
          <a:ln>
            <a:noFill/>
          </a:ln>
        </p:spPr>
      </p:pic>
      <p:sp>
        <p:nvSpPr>
          <p:cNvPr id="611" name="Google Shape;611;p36"/>
          <p:cNvSpPr txBox="1"/>
          <p:nvPr/>
        </p:nvSpPr>
        <p:spPr>
          <a:xfrm>
            <a:off x="2472000" y="222178"/>
            <a:ext cx="42000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Répartition du nombre de lignes par type de résidence </a:t>
            </a:r>
            <a:endParaRPr sz="1200" dirty="0"/>
          </a:p>
        </p:txBody>
      </p:sp>
      <p:sp>
        <p:nvSpPr>
          <p:cNvPr id="612" name="Google Shape;612;p36"/>
          <p:cNvSpPr txBox="1"/>
          <p:nvPr/>
        </p:nvSpPr>
        <p:spPr>
          <a:xfrm>
            <a:off x="4572000" y="1771350"/>
            <a:ext cx="4476300" cy="150806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 graphique permet de comparer visuellement la répartition des personnes ayant eu un AVC selon leur type de résidence(Urban, Rural). </a:t>
            </a:r>
            <a:endParaRPr dirty="0"/>
          </a:p>
          <a:p>
            <a:pPr marL="0" marR="0" lvl="0" indent="0" algn="just" rtl="0">
              <a:lnSpc>
                <a:spcPct val="100000"/>
              </a:lnSpc>
              <a:spcBef>
                <a:spcPts val="0"/>
              </a:spcBef>
              <a:spcAft>
                <a:spcPts val="0"/>
              </a:spcAft>
              <a:buNone/>
            </a:pPr>
            <a:endParaRPr sz="8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Il fournit des informations essentielles et précieuses pour les études épidémiologiques et l'élaboration de politiques de santé adaptées.</a:t>
            </a:r>
            <a:endParaRPr sz="1400" b="0" i="0" u="none" strike="noStrike" cap="none" dirty="0">
              <a:solidFill>
                <a:srgbClr val="000000"/>
              </a:solidFill>
              <a:latin typeface="Arial"/>
              <a:ea typeface="Arial"/>
              <a:cs typeface="Arial"/>
              <a:sym typeface="Arial"/>
            </a:endParaRPr>
          </a:p>
        </p:txBody>
      </p:sp>
      <p:sp>
        <p:nvSpPr>
          <p:cNvPr id="2" name="Google Shape;526;p30">
            <a:extLst>
              <a:ext uri="{FF2B5EF4-FFF2-40B4-BE49-F238E27FC236}">
                <a16:creationId xmlns:a16="http://schemas.microsoft.com/office/drawing/2014/main" id="{8EDCC46E-056D-D52F-0DD1-A034788C3052}"/>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1000"/>
                                        <p:tgtEl>
                                          <p:spTgt spid="611"/>
                                        </p:tgtEl>
                                      </p:cBhvr>
                                    </p:animEffect>
                                    <p:anim calcmode="lin" valueType="num">
                                      <p:cBhvr>
                                        <p:cTn id="8" dur="1000" fill="hold"/>
                                        <p:tgtEl>
                                          <p:spTgt spid="611"/>
                                        </p:tgtEl>
                                        <p:attrNameLst>
                                          <p:attrName>ppt_x</p:attrName>
                                        </p:attrNameLst>
                                      </p:cBhvr>
                                      <p:tavLst>
                                        <p:tav tm="0">
                                          <p:val>
                                            <p:strVal val="#ppt_x"/>
                                          </p:val>
                                        </p:tav>
                                        <p:tav tm="100000">
                                          <p:val>
                                            <p:strVal val="#ppt_x"/>
                                          </p:val>
                                        </p:tav>
                                      </p:tavLst>
                                    </p:anim>
                                    <p:anim calcmode="lin" valueType="num">
                                      <p:cBhvr>
                                        <p:cTn id="9" dur="1000" fill="hold"/>
                                        <p:tgtEl>
                                          <p:spTgt spid="6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10"/>
                                        </p:tgtEl>
                                        <p:attrNameLst>
                                          <p:attrName>style.visibility</p:attrName>
                                        </p:attrNameLst>
                                      </p:cBhvr>
                                      <p:to>
                                        <p:strVal val="visible"/>
                                      </p:to>
                                    </p:set>
                                    <p:animEffect transition="in" filter="wipe(down)">
                                      <p:cBhvr>
                                        <p:cTn id="14" dur="500"/>
                                        <p:tgtEl>
                                          <p:spTgt spid="6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12">
                                            <p:txEl>
                                              <p:pRg st="0" end="0"/>
                                            </p:txEl>
                                          </p:spTgt>
                                        </p:tgtEl>
                                        <p:attrNameLst>
                                          <p:attrName>style.visibility</p:attrName>
                                        </p:attrNameLst>
                                      </p:cBhvr>
                                      <p:to>
                                        <p:strVal val="visible"/>
                                      </p:to>
                                    </p:set>
                                    <p:animEffect transition="in" filter="wipe(left)">
                                      <p:cBhvr>
                                        <p:cTn id="19" dur="500"/>
                                        <p:tgtEl>
                                          <p:spTgt spid="61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12">
                                            <p:txEl>
                                              <p:pRg st="2" end="2"/>
                                            </p:txEl>
                                          </p:spTgt>
                                        </p:tgtEl>
                                        <p:attrNameLst>
                                          <p:attrName>style.visibility</p:attrName>
                                        </p:attrNameLst>
                                      </p:cBhvr>
                                      <p:to>
                                        <p:strVal val="visible"/>
                                      </p:to>
                                    </p:set>
                                    <p:animEffect transition="in" filter="wipe(left)">
                                      <p:cBhvr>
                                        <p:cTn id="24" dur="500"/>
                                        <p:tgtEl>
                                          <p:spTgt spid="6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 grpId="0"/>
      <p:bldP spid="6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7" name="Google Shape;617;p37"/>
          <p:cNvGrpSpPr/>
          <p:nvPr/>
        </p:nvGrpSpPr>
        <p:grpSpPr>
          <a:xfrm>
            <a:off x="7593579" y="4886417"/>
            <a:ext cx="1550412" cy="516832"/>
            <a:chOff x="-1171" y="-257083"/>
            <a:chExt cx="1550412" cy="516832"/>
          </a:xfrm>
        </p:grpSpPr>
        <p:sp>
          <p:nvSpPr>
            <p:cNvPr id="618" name="Google Shape;618;p37"/>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7"/>
          <p:cNvSpPr txBox="1">
            <a:spLocks noGrp="1"/>
          </p:cNvSpPr>
          <p:nvPr>
            <p:ph type="sldNum" idx="12"/>
          </p:nvPr>
        </p:nvSpPr>
        <p:spPr>
          <a:xfrm>
            <a:off x="8595300" y="468961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14</a:t>
            </a:r>
            <a:endParaRPr sz="1600" b="1" dirty="0"/>
          </a:p>
          <a:p>
            <a:pPr marL="0" lvl="0" indent="0" algn="ctr" rtl="0">
              <a:spcBef>
                <a:spcPts val="0"/>
              </a:spcBef>
              <a:spcAft>
                <a:spcPts val="0"/>
              </a:spcAft>
              <a:buNone/>
            </a:pPr>
            <a:endParaRPr sz="1600" b="1" dirty="0"/>
          </a:p>
        </p:txBody>
      </p:sp>
      <p:pic>
        <p:nvPicPr>
          <p:cNvPr id="625" name="Google Shape;625;p37"/>
          <p:cNvPicPr preferRelativeResize="0"/>
          <p:nvPr/>
        </p:nvPicPr>
        <p:blipFill rotWithShape="1">
          <a:blip r:embed="rId3">
            <a:alphaModFix/>
          </a:blip>
          <a:srcRect/>
          <a:stretch/>
        </p:blipFill>
        <p:spPr>
          <a:xfrm>
            <a:off x="0" y="1079685"/>
            <a:ext cx="4177181" cy="4063815"/>
          </a:xfrm>
          <a:prstGeom prst="rect">
            <a:avLst/>
          </a:prstGeom>
          <a:noFill/>
          <a:ln>
            <a:noFill/>
          </a:ln>
        </p:spPr>
      </p:pic>
      <p:sp>
        <p:nvSpPr>
          <p:cNvPr id="626" name="Google Shape;626;p37"/>
          <p:cNvSpPr txBox="1"/>
          <p:nvPr/>
        </p:nvSpPr>
        <p:spPr>
          <a:xfrm>
            <a:off x="2155800" y="262654"/>
            <a:ext cx="48324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Répartition du nombre d'observations d'AVC par statut matrimonial </a:t>
            </a:r>
            <a:endParaRPr sz="1200" dirty="0"/>
          </a:p>
        </p:txBody>
      </p:sp>
      <p:sp>
        <p:nvSpPr>
          <p:cNvPr id="627" name="Google Shape;627;p37"/>
          <p:cNvSpPr txBox="1"/>
          <p:nvPr/>
        </p:nvSpPr>
        <p:spPr>
          <a:xfrm>
            <a:off x="4270985" y="1925439"/>
            <a:ext cx="4614600" cy="12926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Cette visualisation d'identifier rapidement la catégorie de statut matrimonial avec le plus grand nombre d'observations d'AVC </a:t>
            </a:r>
            <a:endParaRPr dirty="0"/>
          </a:p>
          <a:p>
            <a:pPr marL="0" marR="0" lvl="0" indent="0" algn="l" rtl="0">
              <a:lnSpc>
                <a:spcPct val="100000"/>
              </a:lnSpc>
              <a:spcBef>
                <a:spcPts val="0"/>
              </a:spcBef>
              <a:spcAft>
                <a:spcPts val="0"/>
              </a:spcAft>
              <a:buNone/>
            </a:pPr>
            <a:endParaRPr sz="8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Celle-ci permet, aussi, d'analyser les éventuelles différences entre les groupes. </a:t>
            </a:r>
            <a:endParaRPr dirty="0"/>
          </a:p>
        </p:txBody>
      </p:sp>
      <p:sp>
        <p:nvSpPr>
          <p:cNvPr id="2" name="Google Shape;526;p30">
            <a:extLst>
              <a:ext uri="{FF2B5EF4-FFF2-40B4-BE49-F238E27FC236}">
                <a16:creationId xmlns:a16="http://schemas.microsoft.com/office/drawing/2014/main" id="{E538A463-E612-B277-4BF1-BE3B5EFBA289}"/>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26"/>
                                        </p:tgtEl>
                                        <p:attrNameLst>
                                          <p:attrName>style.visibility</p:attrName>
                                        </p:attrNameLst>
                                      </p:cBhvr>
                                      <p:to>
                                        <p:strVal val="visible"/>
                                      </p:to>
                                    </p:set>
                                    <p:animEffect transition="in" filter="fade">
                                      <p:cBhvr>
                                        <p:cTn id="7" dur="1000"/>
                                        <p:tgtEl>
                                          <p:spTgt spid="626"/>
                                        </p:tgtEl>
                                      </p:cBhvr>
                                    </p:animEffect>
                                    <p:anim calcmode="lin" valueType="num">
                                      <p:cBhvr>
                                        <p:cTn id="8" dur="1000" fill="hold"/>
                                        <p:tgtEl>
                                          <p:spTgt spid="626"/>
                                        </p:tgtEl>
                                        <p:attrNameLst>
                                          <p:attrName>ppt_x</p:attrName>
                                        </p:attrNameLst>
                                      </p:cBhvr>
                                      <p:tavLst>
                                        <p:tav tm="0">
                                          <p:val>
                                            <p:strVal val="#ppt_x"/>
                                          </p:val>
                                        </p:tav>
                                        <p:tav tm="100000">
                                          <p:val>
                                            <p:strVal val="#ppt_x"/>
                                          </p:val>
                                        </p:tav>
                                      </p:tavLst>
                                    </p:anim>
                                    <p:anim calcmode="lin" valueType="num">
                                      <p:cBhvr>
                                        <p:cTn id="9" dur="1000" fill="hold"/>
                                        <p:tgtEl>
                                          <p:spTgt spid="6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25"/>
                                        </p:tgtEl>
                                        <p:attrNameLst>
                                          <p:attrName>style.visibility</p:attrName>
                                        </p:attrNameLst>
                                      </p:cBhvr>
                                      <p:to>
                                        <p:strVal val="visible"/>
                                      </p:to>
                                    </p:set>
                                    <p:animEffect transition="in" filter="wipe(down)">
                                      <p:cBhvr>
                                        <p:cTn id="14" dur="500"/>
                                        <p:tgtEl>
                                          <p:spTgt spid="6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27">
                                            <p:txEl>
                                              <p:pRg st="0" end="0"/>
                                            </p:txEl>
                                          </p:spTgt>
                                        </p:tgtEl>
                                        <p:attrNameLst>
                                          <p:attrName>style.visibility</p:attrName>
                                        </p:attrNameLst>
                                      </p:cBhvr>
                                      <p:to>
                                        <p:strVal val="visible"/>
                                      </p:to>
                                    </p:set>
                                    <p:animEffect transition="in" filter="wipe(left)">
                                      <p:cBhvr>
                                        <p:cTn id="19" dur="500"/>
                                        <p:tgtEl>
                                          <p:spTgt spid="62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27">
                                            <p:txEl>
                                              <p:pRg st="2" end="2"/>
                                            </p:txEl>
                                          </p:spTgt>
                                        </p:tgtEl>
                                        <p:attrNameLst>
                                          <p:attrName>style.visibility</p:attrName>
                                        </p:attrNameLst>
                                      </p:cBhvr>
                                      <p:to>
                                        <p:strVal val="visible"/>
                                      </p:to>
                                    </p:set>
                                    <p:animEffect transition="in" filter="wipe(left)">
                                      <p:cBhvr>
                                        <p:cTn id="24" dur="500"/>
                                        <p:tgtEl>
                                          <p:spTgt spid="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 grpId="0"/>
      <p:bldP spid="62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grpSp>
        <p:nvGrpSpPr>
          <p:cNvPr id="632" name="Google Shape;632;p38"/>
          <p:cNvGrpSpPr/>
          <p:nvPr/>
        </p:nvGrpSpPr>
        <p:grpSpPr>
          <a:xfrm>
            <a:off x="7593579" y="4886417"/>
            <a:ext cx="1550412" cy="516832"/>
            <a:chOff x="-1171" y="-257083"/>
            <a:chExt cx="1550412" cy="516832"/>
          </a:xfrm>
        </p:grpSpPr>
        <p:sp>
          <p:nvSpPr>
            <p:cNvPr id="633" name="Google Shape;633;p38"/>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8"/>
          <p:cNvSpPr txBox="1">
            <a:spLocks noGrp="1"/>
          </p:cNvSpPr>
          <p:nvPr>
            <p:ph type="sldNum" idx="12"/>
          </p:nvPr>
        </p:nvSpPr>
        <p:spPr>
          <a:xfrm>
            <a:off x="8585477" y="468961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15</a:t>
            </a:r>
            <a:endParaRPr sz="2100" b="1" dirty="0"/>
          </a:p>
        </p:txBody>
      </p:sp>
      <p:pic>
        <p:nvPicPr>
          <p:cNvPr id="640" name="Google Shape;640;p38"/>
          <p:cNvPicPr preferRelativeResize="0"/>
          <p:nvPr/>
        </p:nvPicPr>
        <p:blipFill rotWithShape="1">
          <a:blip r:embed="rId3">
            <a:alphaModFix/>
          </a:blip>
          <a:srcRect/>
          <a:stretch/>
        </p:blipFill>
        <p:spPr>
          <a:xfrm>
            <a:off x="0" y="738562"/>
            <a:ext cx="9144000" cy="3173622"/>
          </a:xfrm>
          <a:prstGeom prst="rect">
            <a:avLst/>
          </a:prstGeom>
          <a:noFill/>
          <a:ln>
            <a:noFill/>
          </a:ln>
        </p:spPr>
      </p:pic>
      <p:sp>
        <p:nvSpPr>
          <p:cNvPr id="641" name="Google Shape;641;p38"/>
          <p:cNvSpPr txBox="1"/>
          <p:nvPr/>
        </p:nvSpPr>
        <p:spPr>
          <a:xfrm>
            <a:off x="2155800" y="30716"/>
            <a:ext cx="483240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Répartition du nombre d'observations d'AVC selon le statut tabagisme  </a:t>
            </a:r>
            <a:endParaRPr sz="1200" dirty="0"/>
          </a:p>
        </p:txBody>
      </p:sp>
      <p:sp>
        <p:nvSpPr>
          <p:cNvPr id="642" name="Google Shape;642;p38"/>
          <p:cNvSpPr txBox="1"/>
          <p:nvPr/>
        </p:nvSpPr>
        <p:spPr>
          <a:xfrm>
            <a:off x="9823" y="3912185"/>
            <a:ext cx="9144000" cy="98484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Cette visualisation permet de comparer la fréquence des AVC entre les différentes catégories de statut de tabagisme, mettant en évidence la catégorie avec le plus grand nombre d'observations d'AVC. </a:t>
            </a:r>
            <a:endParaRPr lang="en" dirty="0"/>
          </a:p>
          <a:p>
            <a:pPr marR="0" lvl="0" algn="just" rtl="0">
              <a:lnSpc>
                <a:spcPct val="100000"/>
              </a:lnSpc>
              <a:spcBef>
                <a:spcPts val="0"/>
              </a:spcBef>
              <a:spcAft>
                <a:spcPts val="0"/>
              </a:spcAft>
              <a:buClr>
                <a:srgbClr val="000000"/>
              </a:buClr>
              <a:buSzPts val="1400"/>
            </a:pPr>
            <a:endParaRPr sz="200" dirty="0"/>
          </a:p>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Elle fournit des informations clés pour l'analyse des liens potentiels entre le tabagisme et les AVC, contribuant ainsi aux études épidémiologiques et à la compréhension des risques associés au tabagisme pour les AVC.</a:t>
            </a:r>
            <a:endParaRPr sz="1400" b="0" i="0" u="none" strike="noStrike" cap="none" dirty="0">
              <a:solidFill>
                <a:srgbClr val="000000"/>
              </a:solidFill>
              <a:latin typeface="Arial"/>
              <a:ea typeface="Arial"/>
              <a:cs typeface="Arial"/>
              <a:sym typeface="Arial"/>
            </a:endParaRPr>
          </a:p>
        </p:txBody>
      </p:sp>
      <p:sp>
        <p:nvSpPr>
          <p:cNvPr id="2" name="Google Shape;526;p30">
            <a:extLst>
              <a:ext uri="{FF2B5EF4-FFF2-40B4-BE49-F238E27FC236}">
                <a16:creationId xmlns:a16="http://schemas.microsoft.com/office/drawing/2014/main" id="{81917D54-D897-2887-B29A-87A1354F0C44}"/>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animEffect transition="in" filter="fade">
                                      <p:cBhvr>
                                        <p:cTn id="7" dur="1000"/>
                                        <p:tgtEl>
                                          <p:spTgt spid="641"/>
                                        </p:tgtEl>
                                      </p:cBhvr>
                                    </p:animEffect>
                                    <p:anim calcmode="lin" valueType="num">
                                      <p:cBhvr>
                                        <p:cTn id="8" dur="1000" fill="hold"/>
                                        <p:tgtEl>
                                          <p:spTgt spid="641"/>
                                        </p:tgtEl>
                                        <p:attrNameLst>
                                          <p:attrName>ppt_x</p:attrName>
                                        </p:attrNameLst>
                                      </p:cBhvr>
                                      <p:tavLst>
                                        <p:tav tm="0">
                                          <p:val>
                                            <p:strVal val="#ppt_x"/>
                                          </p:val>
                                        </p:tav>
                                        <p:tav tm="100000">
                                          <p:val>
                                            <p:strVal val="#ppt_x"/>
                                          </p:val>
                                        </p:tav>
                                      </p:tavLst>
                                    </p:anim>
                                    <p:anim calcmode="lin" valueType="num">
                                      <p:cBhvr>
                                        <p:cTn id="9" dur="1000" fill="hold"/>
                                        <p:tgtEl>
                                          <p:spTgt spid="6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640"/>
                                        </p:tgtEl>
                                        <p:attrNameLst>
                                          <p:attrName>style.visibility</p:attrName>
                                        </p:attrNameLst>
                                      </p:cBhvr>
                                      <p:to>
                                        <p:strVal val="visible"/>
                                      </p:to>
                                    </p:set>
                                    <p:animEffect transition="in" filter="wipe(up)">
                                      <p:cBhvr>
                                        <p:cTn id="14" dur="500"/>
                                        <p:tgtEl>
                                          <p:spTgt spid="64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42">
                                            <p:txEl>
                                              <p:pRg st="0" end="0"/>
                                            </p:txEl>
                                          </p:spTgt>
                                        </p:tgtEl>
                                        <p:attrNameLst>
                                          <p:attrName>style.visibility</p:attrName>
                                        </p:attrNameLst>
                                      </p:cBhvr>
                                      <p:to>
                                        <p:strVal val="visible"/>
                                      </p:to>
                                    </p:set>
                                    <p:animEffect transition="in" filter="wipe(left)">
                                      <p:cBhvr>
                                        <p:cTn id="19" dur="500"/>
                                        <p:tgtEl>
                                          <p:spTgt spid="64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42">
                                            <p:txEl>
                                              <p:pRg st="2" end="2"/>
                                            </p:txEl>
                                          </p:spTgt>
                                        </p:tgtEl>
                                        <p:attrNameLst>
                                          <p:attrName>style.visibility</p:attrName>
                                        </p:attrNameLst>
                                      </p:cBhvr>
                                      <p:to>
                                        <p:strVal val="visible"/>
                                      </p:to>
                                    </p:set>
                                    <p:animEffect transition="in" filter="wipe(left)">
                                      <p:cBhvr>
                                        <p:cTn id="24" dur="500"/>
                                        <p:tgtEl>
                                          <p:spTgt spid="6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p:bldP spid="64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grpSp>
        <p:nvGrpSpPr>
          <p:cNvPr id="647" name="Google Shape;647;p39"/>
          <p:cNvGrpSpPr/>
          <p:nvPr/>
        </p:nvGrpSpPr>
        <p:grpSpPr>
          <a:xfrm>
            <a:off x="7593579" y="4886417"/>
            <a:ext cx="1550412" cy="516832"/>
            <a:chOff x="-1171" y="-257083"/>
            <a:chExt cx="1550412" cy="516832"/>
          </a:xfrm>
        </p:grpSpPr>
        <p:sp>
          <p:nvSpPr>
            <p:cNvPr id="648" name="Google Shape;648;p39"/>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9"/>
          <p:cNvSpPr txBox="1">
            <a:spLocks noGrp="1"/>
          </p:cNvSpPr>
          <p:nvPr>
            <p:ph type="sldNum" idx="12"/>
          </p:nvPr>
        </p:nvSpPr>
        <p:spPr>
          <a:xfrm>
            <a:off x="8595300" y="4572160"/>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t>16</a:t>
            </a:r>
            <a:endParaRPr sz="2100" b="1"/>
          </a:p>
        </p:txBody>
      </p:sp>
      <p:sp>
        <p:nvSpPr>
          <p:cNvPr id="655" name="Google Shape;655;p39"/>
          <p:cNvSpPr txBox="1"/>
          <p:nvPr/>
        </p:nvSpPr>
        <p:spPr>
          <a:xfrm>
            <a:off x="467848" y="2063854"/>
            <a:ext cx="82083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2000" i="1" u="none" strike="noStrike" cap="none" dirty="0">
                <a:solidFill>
                  <a:srgbClr val="000000"/>
                </a:solidFill>
                <a:latin typeface="Source Sans Pro"/>
                <a:ea typeface="Source Sans Pro"/>
                <a:cs typeface="Source Sans Pro"/>
                <a:sym typeface="Source Sans Pro"/>
              </a:rPr>
              <a:t>Les personnes qui ne fumaient pas avaient une incidence plus élevée d'AVC que les autres qui fumaient ou avaient déjà fumé. Cependant, il y a une grande partie qui est inconnue et qui peut - ou non - changer ce scénario.</a:t>
            </a:r>
            <a:endParaRPr sz="2000" i="1" u="none" strike="noStrike" cap="none" dirty="0">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65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grpSp>
        <p:nvGrpSpPr>
          <p:cNvPr id="660" name="Google Shape;660;p40"/>
          <p:cNvGrpSpPr/>
          <p:nvPr/>
        </p:nvGrpSpPr>
        <p:grpSpPr>
          <a:xfrm>
            <a:off x="7593579" y="4886417"/>
            <a:ext cx="1550412" cy="516832"/>
            <a:chOff x="-1171" y="-257083"/>
            <a:chExt cx="1550412" cy="516832"/>
          </a:xfrm>
        </p:grpSpPr>
        <p:sp>
          <p:nvSpPr>
            <p:cNvPr id="661" name="Google Shape;661;p40"/>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40"/>
          <p:cNvSpPr txBox="1">
            <a:spLocks noGrp="1"/>
          </p:cNvSpPr>
          <p:nvPr>
            <p:ph type="sldNum" idx="12"/>
          </p:nvPr>
        </p:nvSpPr>
        <p:spPr>
          <a:xfrm>
            <a:off x="8595309" y="468961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17</a:t>
            </a:r>
            <a:endParaRPr sz="1600" b="1" dirty="0"/>
          </a:p>
        </p:txBody>
      </p:sp>
      <p:pic>
        <p:nvPicPr>
          <p:cNvPr id="668" name="Google Shape;668;p40"/>
          <p:cNvPicPr preferRelativeResize="0"/>
          <p:nvPr/>
        </p:nvPicPr>
        <p:blipFill rotWithShape="1">
          <a:blip r:embed="rId3">
            <a:alphaModFix/>
          </a:blip>
          <a:srcRect/>
          <a:stretch/>
        </p:blipFill>
        <p:spPr>
          <a:xfrm>
            <a:off x="0" y="0"/>
            <a:ext cx="4959825" cy="5083300"/>
          </a:xfrm>
          <a:prstGeom prst="rect">
            <a:avLst/>
          </a:prstGeom>
          <a:noFill/>
          <a:ln>
            <a:noFill/>
          </a:ln>
        </p:spPr>
      </p:pic>
      <p:sp>
        <p:nvSpPr>
          <p:cNvPr id="669" name="Google Shape;669;p40"/>
          <p:cNvSpPr txBox="1"/>
          <p:nvPr/>
        </p:nvSpPr>
        <p:spPr>
          <a:xfrm>
            <a:off x="4959825" y="541029"/>
            <a:ext cx="457200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rgbClr val="000000"/>
                </a:solidFill>
                <a:latin typeface="Crimson Text"/>
                <a:ea typeface="Crimson Text"/>
                <a:cs typeface="Crimson Text"/>
                <a:sym typeface="Crimson Text"/>
              </a:rPr>
              <a:t>Corrélation entre les variables du dataframe : Coefficient de Pearson</a:t>
            </a:r>
            <a:endParaRPr sz="1200" dirty="0"/>
          </a:p>
        </p:txBody>
      </p:sp>
      <p:sp>
        <p:nvSpPr>
          <p:cNvPr id="670" name="Google Shape;670;p40"/>
          <p:cNvSpPr txBox="1"/>
          <p:nvPr/>
        </p:nvSpPr>
        <p:spPr>
          <a:xfrm>
            <a:off x="5041959" y="1422459"/>
            <a:ext cx="3827700" cy="2247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 graphe permet d'évaluer la force et la direction des relations linéaires entre les variables, aidant ainsi à identifier les paires de variables fortement corrélées.</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Il est utile pour les analyses statistiques, les études épidémiologiques et les recherches médicales afin de mieux comprendre les relations entre ces variables.</a:t>
            </a:r>
            <a:endParaRPr sz="1400" b="0" i="0" u="none" strike="noStrike" cap="none" dirty="0">
              <a:solidFill>
                <a:srgbClr val="000000"/>
              </a:solidFill>
              <a:latin typeface="Arial"/>
              <a:ea typeface="Arial"/>
              <a:cs typeface="Arial"/>
              <a:sym typeface="Arial"/>
            </a:endParaRPr>
          </a:p>
        </p:txBody>
      </p:sp>
      <p:sp>
        <p:nvSpPr>
          <p:cNvPr id="2" name="Google Shape;526;p30">
            <a:extLst>
              <a:ext uri="{FF2B5EF4-FFF2-40B4-BE49-F238E27FC236}">
                <a16:creationId xmlns:a16="http://schemas.microsoft.com/office/drawing/2014/main" id="{D8F789B1-8E02-DAE3-CEFB-FEC44B303C24}"/>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69"/>
                                        </p:tgtEl>
                                        <p:attrNameLst>
                                          <p:attrName>style.visibility</p:attrName>
                                        </p:attrNameLst>
                                      </p:cBhvr>
                                      <p:to>
                                        <p:strVal val="visible"/>
                                      </p:to>
                                    </p:set>
                                    <p:animEffect transition="in" filter="fade">
                                      <p:cBhvr>
                                        <p:cTn id="7" dur="1000"/>
                                        <p:tgtEl>
                                          <p:spTgt spid="669"/>
                                        </p:tgtEl>
                                      </p:cBhvr>
                                    </p:animEffect>
                                    <p:anim calcmode="lin" valueType="num">
                                      <p:cBhvr>
                                        <p:cTn id="8" dur="1000" fill="hold"/>
                                        <p:tgtEl>
                                          <p:spTgt spid="669"/>
                                        </p:tgtEl>
                                        <p:attrNameLst>
                                          <p:attrName>ppt_x</p:attrName>
                                        </p:attrNameLst>
                                      </p:cBhvr>
                                      <p:tavLst>
                                        <p:tav tm="0">
                                          <p:val>
                                            <p:strVal val="#ppt_x"/>
                                          </p:val>
                                        </p:tav>
                                        <p:tav tm="100000">
                                          <p:val>
                                            <p:strVal val="#ppt_x"/>
                                          </p:val>
                                        </p:tav>
                                      </p:tavLst>
                                    </p:anim>
                                    <p:anim calcmode="lin" valueType="num">
                                      <p:cBhvr>
                                        <p:cTn id="9" dur="1000" fill="hold"/>
                                        <p:tgtEl>
                                          <p:spTgt spid="6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668"/>
                                        </p:tgtEl>
                                        <p:attrNameLst>
                                          <p:attrName>style.visibility</p:attrName>
                                        </p:attrNameLst>
                                      </p:cBhvr>
                                      <p:to>
                                        <p:strVal val="visible"/>
                                      </p:to>
                                    </p:set>
                                    <p:animEffect transition="in" filter="wipe(left)">
                                      <p:cBhvr>
                                        <p:cTn id="14" dur="500"/>
                                        <p:tgtEl>
                                          <p:spTgt spid="66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70">
                                            <p:txEl>
                                              <p:pRg st="0" end="0"/>
                                            </p:txEl>
                                          </p:spTgt>
                                        </p:tgtEl>
                                        <p:attrNameLst>
                                          <p:attrName>style.visibility</p:attrName>
                                        </p:attrNameLst>
                                      </p:cBhvr>
                                      <p:to>
                                        <p:strVal val="visible"/>
                                      </p:to>
                                    </p:set>
                                    <p:animEffect transition="in" filter="wipe(left)">
                                      <p:cBhvr>
                                        <p:cTn id="19" dur="500"/>
                                        <p:tgtEl>
                                          <p:spTgt spid="67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70">
                                            <p:txEl>
                                              <p:pRg st="2" end="2"/>
                                            </p:txEl>
                                          </p:spTgt>
                                        </p:tgtEl>
                                        <p:attrNameLst>
                                          <p:attrName>style.visibility</p:attrName>
                                        </p:attrNameLst>
                                      </p:cBhvr>
                                      <p:to>
                                        <p:strVal val="visible"/>
                                      </p:to>
                                    </p:set>
                                    <p:animEffect transition="in" filter="wipe(left)">
                                      <p:cBhvr>
                                        <p:cTn id="24" dur="500"/>
                                        <p:tgtEl>
                                          <p:spTgt spid="6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 grpId="0"/>
      <p:bldP spid="67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grpSp>
        <p:nvGrpSpPr>
          <p:cNvPr id="675" name="Google Shape;675;p41"/>
          <p:cNvGrpSpPr/>
          <p:nvPr/>
        </p:nvGrpSpPr>
        <p:grpSpPr>
          <a:xfrm>
            <a:off x="7593579" y="4886417"/>
            <a:ext cx="1550412" cy="516832"/>
            <a:chOff x="-1171" y="-257083"/>
            <a:chExt cx="1550412" cy="516832"/>
          </a:xfrm>
        </p:grpSpPr>
        <p:sp>
          <p:nvSpPr>
            <p:cNvPr id="676" name="Google Shape;676;p41"/>
            <p:cNvSpPr/>
            <p:nvPr/>
          </p:nvSpPr>
          <p:spPr>
            <a:xfrm rot="-5400000">
              <a:off x="-1180" y="-257072"/>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3A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rot="-5400000">
              <a:off x="78155" y="-177737"/>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rot="-5400000">
              <a:off x="5156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EBC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rot="-5400000">
              <a:off x="5949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rot="-5400000">
              <a:off x="1032420" y="-257073"/>
              <a:ext cx="516831" cy="516812"/>
            </a:xfrm>
            <a:custGeom>
              <a:avLst/>
              <a:gdLst/>
              <a:ahLst/>
              <a:cxnLst/>
              <a:rect l="l" t="t" r="r" b="b"/>
              <a:pathLst>
                <a:path w="28081" h="28080" extrusionOk="0">
                  <a:moveTo>
                    <a:pt x="14040" y="0"/>
                  </a:moveTo>
                  <a:cubicBezTo>
                    <a:pt x="6278" y="0"/>
                    <a:pt x="1" y="6298"/>
                    <a:pt x="1" y="14040"/>
                  </a:cubicBezTo>
                  <a:cubicBezTo>
                    <a:pt x="1" y="21803"/>
                    <a:pt x="6278" y="28080"/>
                    <a:pt x="14040" y="28080"/>
                  </a:cubicBezTo>
                  <a:cubicBezTo>
                    <a:pt x="21803" y="28080"/>
                    <a:pt x="28080" y="21803"/>
                    <a:pt x="28080" y="14040"/>
                  </a:cubicBezTo>
                  <a:cubicBezTo>
                    <a:pt x="28080" y="6298"/>
                    <a:pt x="21803" y="0"/>
                    <a:pt x="14040" y="0"/>
                  </a:cubicBezTo>
                  <a:close/>
                </a:path>
              </a:pathLst>
            </a:custGeom>
            <a:solidFill>
              <a:srgbClr val="75C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rot="-5400000">
              <a:off x="1111755" y="-177739"/>
              <a:ext cx="358161" cy="358161"/>
            </a:xfrm>
            <a:custGeom>
              <a:avLst/>
              <a:gdLst/>
              <a:ahLst/>
              <a:cxnLst/>
              <a:rect l="l" t="t" r="r" b="b"/>
              <a:pathLst>
                <a:path w="19460" h="19460" extrusionOk="0">
                  <a:moveTo>
                    <a:pt x="9730" y="1"/>
                  </a:moveTo>
                  <a:cubicBezTo>
                    <a:pt x="4353" y="1"/>
                    <a:pt x="1" y="4353"/>
                    <a:pt x="1" y="9730"/>
                  </a:cubicBezTo>
                  <a:cubicBezTo>
                    <a:pt x="1" y="15108"/>
                    <a:pt x="4353" y="19460"/>
                    <a:pt x="9730" y="19460"/>
                  </a:cubicBezTo>
                  <a:cubicBezTo>
                    <a:pt x="15108" y="19460"/>
                    <a:pt x="19460" y="15108"/>
                    <a:pt x="19460" y="9730"/>
                  </a:cubicBezTo>
                  <a:cubicBezTo>
                    <a:pt x="19460" y="4353"/>
                    <a:pt x="15108" y="1"/>
                    <a:pt x="9730"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1"/>
          <p:cNvSpPr txBox="1">
            <a:spLocks noGrp="1"/>
          </p:cNvSpPr>
          <p:nvPr>
            <p:ph type="title" idx="4294967295"/>
          </p:nvPr>
        </p:nvSpPr>
        <p:spPr>
          <a:xfrm>
            <a:off x="3869550" y="1430775"/>
            <a:ext cx="1404900" cy="9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accent5"/>
                </a:solidFill>
              </a:rPr>
              <a:t>04</a:t>
            </a:r>
            <a:endParaRPr sz="8100" dirty="0"/>
          </a:p>
        </p:txBody>
      </p:sp>
      <p:sp>
        <p:nvSpPr>
          <p:cNvPr id="683" name="Google Shape;683;p41"/>
          <p:cNvSpPr txBox="1"/>
          <p:nvPr/>
        </p:nvSpPr>
        <p:spPr>
          <a:xfrm>
            <a:off x="2617050" y="2372775"/>
            <a:ext cx="3909900" cy="67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Source Sans Pro"/>
                <a:ea typeface="Source Sans Pro"/>
                <a:cs typeface="Source Sans Pro"/>
                <a:sym typeface="Source Sans Pro"/>
              </a:rPr>
              <a:t>Conclusion</a:t>
            </a:r>
            <a:endParaRPr sz="3000" b="1">
              <a:latin typeface="Source Sans Pro"/>
              <a:ea typeface="Source Sans Pro"/>
              <a:cs typeface="Source Sans Pro"/>
              <a:sym typeface="Source Sans Pro"/>
            </a:endParaRPr>
          </a:p>
        </p:txBody>
      </p:sp>
      <p:sp>
        <p:nvSpPr>
          <p:cNvPr id="684" name="Google Shape;684;p41"/>
          <p:cNvSpPr txBox="1">
            <a:spLocks noGrp="1"/>
          </p:cNvSpPr>
          <p:nvPr>
            <p:ph type="sldNum" idx="12"/>
          </p:nvPr>
        </p:nvSpPr>
        <p:spPr>
          <a:xfrm>
            <a:off x="8595350" y="468961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18</a:t>
            </a:r>
            <a:endParaRPr sz="1600" b="1" dirty="0"/>
          </a:p>
        </p:txBody>
      </p:sp>
      <p:sp>
        <p:nvSpPr>
          <p:cNvPr id="685" name="Google Shape;685;p41"/>
          <p:cNvSpPr txBox="1"/>
          <p:nvPr/>
        </p:nvSpPr>
        <p:spPr>
          <a:xfrm>
            <a:off x="688850" y="3230000"/>
            <a:ext cx="7906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latin typeface="Source Sans Pro"/>
                <a:ea typeface="Source Sans Pro"/>
                <a:cs typeface="Source Sans Pro"/>
                <a:sym typeface="Source Sans Pro"/>
              </a:rPr>
              <a:t>Nous vous remercions pour l'attention que vous avez porté à notre présentation.</a:t>
            </a:r>
            <a:endParaRPr sz="1800" dirty="0">
              <a:highlight>
                <a:srgbClr val="FFFF00"/>
              </a:highlight>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2"/>
                                        </p:tgtEl>
                                        <p:attrNameLst>
                                          <p:attrName>style.visibility</p:attrName>
                                        </p:attrNameLst>
                                      </p:cBhvr>
                                      <p:to>
                                        <p:strVal val="visible"/>
                                      </p:to>
                                    </p:set>
                                    <p:animEffect transition="in" filter="fade">
                                      <p:cBhvr>
                                        <p:cTn id="7" dur="500"/>
                                        <p:tgtEl>
                                          <p:spTgt spid="6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3"/>
                                        </p:tgtEl>
                                        <p:attrNameLst>
                                          <p:attrName>style.visibility</p:attrName>
                                        </p:attrNameLst>
                                      </p:cBhvr>
                                      <p:to>
                                        <p:strVal val="visible"/>
                                      </p:to>
                                    </p:set>
                                    <p:animEffect transition="in" filter="fade">
                                      <p:cBhvr>
                                        <p:cTn id="10" dur="500"/>
                                        <p:tgtEl>
                                          <p:spTgt spid="68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5"/>
                                        </p:tgtEl>
                                        <p:attrNameLst>
                                          <p:attrName>style.visibility</p:attrName>
                                        </p:attrNameLst>
                                      </p:cBhvr>
                                      <p:to>
                                        <p:strVal val="visible"/>
                                      </p:to>
                                    </p:set>
                                    <p:animEffect transition="in" filter="wipe(left)">
                                      <p:cBhvr>
                                        <p:cTn id="15" dur="500"/>
                                        <p:tgtEl>
                                          <p:spTgt spid="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p:bldP spid="68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78"/>
        <p:cNvGrpSpPr/>
        <p:nvPr/>
      </p:nvGrpSpPr>
      <p:grpSpPr>
        <a:xfrm>
          <a:off x="0" y="0"/>
          <a:ext cx="0" cy="0"/>
          <a:chOff x="0" y="0"/>
          <a:chExt cx="0" cy="0"/>
        </a:xfrm>
      </p:grpSpPr>
      <p:sp>
        <p:nvSpPr>
          <p:cNvPr id="479" name="Google Shape;479;p25"/>
          <p:cNvSpPr txBox="1">
            <a:spLocks noGrp="1"/>
          </p:cNvSpPr>
          <p:nvPr>
            <p:ph type="title"/>
          </p:nvPr>
        </p:nvSpPr>
        <p:spPr>
          <a:xfrm>
            <a:off x="721950" y="360075"/>
            <a:ext cx="7700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ctr" rtl="0">
              <a:spcBef>
                <a:spcPts val="0"/>
              </a:spcBef>
              <a:spcAft>
                <a:spcPts val="0"/>
              </a:spcAft>
              <a:buClr>
                <a:schemeClr val="dk1"/>
              </a:buClr>
              <a:buSzPts val="1100"/>
              <a:buFont typeface="Arial"/>
              <a:buNone/>
            </a:pPr>
            <a:r>
              <a:rPr lang="en" dirty="0"/>
              <a:t>SOMMAIRE</a:t>
            </a:r>
            <a:endParaRPr dirty="0"/>
          </a:p>
        </p:txBody>
      </p:sp>
      <p:sp>
        <p:nvSpPr>
          <p:cNvPr id="480" name="Google Shape;480;p25"/>
          <p:cNvSpPr txBox="1">
            <a:spLocks noGrp="1"/>
          </p:cNvSpPr>
          <p:nvPr>
            <p:ph type="title" idx="2"/>
          </p:nvPr>
        </p:nvSpPr>
        <p:spPr>
          <a:xfrm>
            <a:off x="814575" y="1502959"/>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01</a:t>
            </a:r>
            <a:endParaRPr dirty="0"/>
          </a:p>
        </p:txBody>
      </p:sp>
      <p:sp>
        <p:nvSpPr>
          <p:cNvPr id="481" name="Google Shape;481;p25"/>
          <p:cNvSpPr txBox="1">
            <a:spLocks noGrp="1"/>
          </p:cNvSpPr>
          <p:nvPr>
            <p:ph type="subTitle" idx="1"/>
          </p:nvPr>
        </p:nvSpPr>
        <p:spPr>
          <a:xfrm>
            <a:off x="2008675" y="1611243"/>
            <a:ext cx="25242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INTRODUCTION</a:t>
            </a:r>
            <a:endParaRPr/>
          </a:p>
        </p:txBody>
      </p:sp>
      <p:sp>
        <p:nvSpPr>
          <p:cNvPr id="482" name="Google Shape;482;p25"/>
          <p:cNvSpPr txBox="1">
            <a:spLocks noGrp="1"/>
          </p:cNvSpPr>
          <p:nvPr>
            <p:ph type="title" idx="4"/>
          </p:nvPr>
        </p:nvSpPr>
        <p:spPr>
          <a:xfrm>
            <a:off x="814575" y="2865034"/>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483" name="Google Shape;483;p25"/>
          <p:cNvSpPr txBox="1">
            <a:spLocks noGrp="1"/>
          </p:cNvSpPr>
          <p:nvPr>
            <p:ph type="subTitle" idx="5"/>
          </p:nvPr>
        </p:nvSpPr>
        <p:spPr>
          <a:xfrm>
            <a:off x="2050550" y="2932525"/>
            <a:ext cx="2647800" cy="706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Clr>
                <a:schemeClr val="dk1"/>
              </a:buClr>
              <a:buSzPts val="1100"/>
              <a:buFont typeface="Arial"/>
              <a:buNone/>
            </a:pPr>
            <a:r>
              <a:rPr lang="en"/>
              <a:t>ANALYSE DES DONNEES</a:t>
            </a:r>
            <a:endParaRPr/>
          </a:p>
        </p:txBody>
      </p:sp>
      <p:sp>
        <p:nvSpPr>
          <p:cNvPr id="484" name="Google Shape;484;p25"/>
          <p:cNvSpPr txBox="1">
            <a:spLocks noGrp="1"/>
          </p:cNvSpPr>
          <p:nvPr>
            <p:ph type="title" idx="7"/>
          </p:nvPr>
        </p:nvSpPr>
        <p:spPr>
          <a:xfrm>
            <a:off x="4633875" y="1502959"/>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485" name="Google Shape;485;p25"/>
          <p:cNvSpPr txBox="1">
            <a:spLocks noGrp="1"/>
          </p:cNvSpPr>
          <p:nvPr>
            <p:ph type="subTitle" idx="8"/>
          </p:nvPr>
        </p:nvSpPr>
        <p:spPr>
          <a:xfrm>
            <a:off x="5805225" y="1611242"/>
            <a:ext cx="25242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PRESENTATION DES DONNEES</a:t>
            </a:r>
            <a:endParaRPr/>
          </a:p>
        </p:txBody>
      </p:sp>
      <p:sp>
        <p:nvSpPr>
          <p:cNvPr id="486" name="Google Shape;486;p25"/>
          <p:cNvSpPr txBox="1">
            <a:spLocks noGrp="1"/>
          </p:cNvSpPr>
          <p:nvPr>
            <p:ph type="title" idx="13"/>
          </p:nvPr>
        </p:nvSpPr>
        <p:spPr>
          <a:xfrm>
            <a:off x="4633875" y="2865034"/>
            <a:ext cx="923700" cy="84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04</a:t>
            </a:r>
            <a:endParaRPr dirty="0"/>
          </a:p>
        </p:txBody>
      </p:sp>
      <p:sp>
        <p:nvSpPr>
          <p:cNvPr id="487" name="Google Shape;487;p25"/>
          <p:cNvSpPr txBox="1">
            <a:spLocks noGrp="1"/>
          </p:cNvSpPr>
          <p:nvPr>
            <p:ph type="subTitle" idx="14"/>
          </p:nvPr>
        </p:nvSpPr>
        <p:spPr>
          <a:xfrm>
            <a:off x="5805225" y="3121315"/>
            <a:ext cx="2524200" cy="7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a:p>
            <a:pPr marL="0" lvl="0" indent="0" algn="l" rtl="0">
              <a:spcBef>
                <a:spcPts val="1600"/>
              </a:spcBef>
              <a:spcAft>
                <a:spcPts val="1600"/>
              </a:spcAft>
              <a:buNone/>
            </a:pPr>
            <a:endParaRPr/>
          </a:p>
        </p:txBody>
      </p:sp>
      <p:sp>
        <p:nvSpPr>
          <p:cNvPr id="488" name="Google Shape;488;p25"/>
          <p:cNvSpPr/>
          <p:nvPr/>
        </p:nvSpPr>
        <p:spPr>
          <a:xfrm>
            <a:off x="1881150" y="1502986"/>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1881150" y="2865061"/>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5700450" y="1502986"/>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5700450" y="2865061"/>
            <a:ext cx="26525" cy="841231"/>
          </a:xfrm>
          <a:custGeom>
            <a:avLst/>
            <a:gdLst/>
            <a:ahLst/>
            <a:cxnLst/>
            <a:rect l="l" t="t" r="r" b="b"/>
            <a:pathLst>
              <a:path w="1061" h="31989" extrusionOk="0">
                <a:moveTo>
                  <a:pt x="0" y="0"/>
                </a:moveTo>
                <a:lnTo>
                  <a:pt x="0" y="31989"/>
                </a:lnTo>
                <a:lnTo>
                  <a:pt x="1060" y="31989"/>
                </a:lnTo>
                <a:lnTo>
                  <a:pt x="1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wipe(up)">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88"/>
                                        </p:tgtEl>
                                        <p:attrNameLst>
                                          <p:attrName>style.visibility</p:attrName>
                                        </p:attrNameLst>
                                      </p:cBhvr>
                                      <p:to>
                                        <p:strVal val="visible"/>
                                      </p:to>
                                    </p:set>
                                    <p:animEffect transition="in" filter="fade">
                                      <p:cBhvr>
                                        <p:cTn id="15" dur="500"/>
                                        <p:tgtEl>
                                          <p:spTgt spid="48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1">
                                            <p:txEl>
                                              <p:pRg st="0" end="0"/>
                                            </p:txEl>
                                          </p:spTgt>
                                        </p:tgtEl>
                                        <p:attrNameLst>
                                          <p:attrName>style.visibility</p:attrName>
                                        </p:attrNameLst>
                                      </p:cBhvr>
                                      <p:to>
                                        <p:strVal val="visible"/>
                                      </p:to>
                                    </p:set>
                                    <p:animEffect transition="in" filter="fade">
                                      <p:cBhvr>
                                        <p:cTn id="18" dur="500"/>
                                        <p:tgtEl>
                                          <p:spTgt spid="48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84"/>
                                        </p:tgtEl>
                                        <p:attrNameLst>
                                          <p:attrName>style.visibility</p:attrName>
                                        </p:attrNameLst>
                                      </p:cBhvr>
                                      <p:to>
                                        <p:strVal val="visible"/>
                                      </p:to>
                                    </p:set>
                                    <p:animEffect transition="in" filter="fade">
                                      <p:cBhvr>
                                        <p:cTn id="23" dur="500"/>
                                        <p:tgtEl>
                                          <p:spTgt spid="48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5">
                                            <p:txEl>
                                              <p:pRg st="0" end="0"/>
                                            </p:txEl>
                                          </p:spTgt>
                                        </p:tgtEl>
                                        <p:attrNameLst>
                                          <p:attrName>style.visibility</p:attrName>
                                        </p:attrNameLst>
                                      </p:cBhvr>
                                      <p:to>
                                        <p:strVal val="visible"/>
                                      </p:to>
                                    </p:set>
                                    <p:animEffect transition="in" filter="fade">
                                      <p:cBhvr>
                                        <p:cTn id="26" dur="500"/>
                                        <p:tgtEl>
                                          <p:spTgt spid="48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90"/>
                                        </p:tgtEl>
                                        <p:attrNameLst>
                                          <p:attrName>style.visibility</p:attrName>
                                        </p:attrNameLst>
                                      </p:cBhvr>
                                      <p:to>
                                        <p:strVal val="visible"/>
                                      </p:to>
                                    </p:set>
                                    <p:animEffect transition="in" filter="fade">
                                      <p:cBhvr>
                                        <p:cTn id="29" dur="500"/>
                                        <p:tgtEl>
                                          <p:spTgt spid="4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82"/>
                                        </p:tgtEl>
                                        <p:attrNameLst>
                                          <p:attrName>style.visibility</p:attrName>
                                        </p:attrNameLst>
                                      </p:cBhvr>
                                      <p:to>
                                        <p:strVal val="visible"/>
                                      </p:to>
                                    </p:set>
                                    <p:animEffect transition="in" filter="fade">
                                      <p:cBhvr>
                                        <p:cTn id="34" dur="500"/>
                                        <p:tgtEl>
                                          <p:spTgt spid="48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9"/>
                                        </p:tgtEl>
                                        <p:attrNameLst>
                                          <p:attrName>style.visibility</p:attrName>
                                        </p:attrNameLst>
                                      </p:cBhvr>
                                      <p:to>
                                        <p:strVal val="visible"/>
                                      </p:to>
                                    </p:set>
                                    <p:animEffect transition="in" filter="fade">
                                      <p:cBhvr>
                                        <p:cTn id="37" dur="500"/>
                                        <p:tgtEl>
                                          <p:spTgt spid="48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3">
                                            <p:txEl>
                                              <p:pRg st="0" end="0"/>
                                            </p:txEl>
                                          </p:spTgt>
                                        </p:tgtEl>
                                        <p:attrNameLst>
                                          <p:attrName>style.visibility</p:attrName>
                                        </p:attrNameLst>
                                      </p:cBhvr>
                                      <p:to>
                                        <p:strVal val="visible"/>
                                      </p:to>
                                    </p:set>
                                    <p:animEffect transition="in" filter="fade">
                                      <p:cBhvr>
                                        <p:cTn id="40" dur="500"/>
                                        <p:tgtEl>
                                          <p:spTgt spid="48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86"/>
                                        </p:tgtEl>
                                        <p:attrNameLst>
                                          <p:attrName>style.visibility</p:attrName>
                                        </p:attrNameLst>
                                      </p:cBhvr>
                                      <p:to>
                                        <p:strVal val="visible"/>
                                      </p:to>
                                    </p:set>
                                    <p:animEffect transition="in" filter="fade">
                                      <p:cBhvr>
                                        <p:cTn id="45" dur="500"/>
                                        <p:tgtEl>
                                          <p:spTgt spid="48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91"/>
                                        </p:tgtEl>
                                        <p:attrNameLst>
                                          <p:attrName>style.visibility</p:attrName>
                                        </p:attrNameLst>
                                      </p:cBhvr>
                                      <p:to>
                                        <p:strVal val="visible"/>
                                      </p:to>
                                    </p:set>
                                    <p:animEffect transition="in" filter="fade">
                                      <p:cBhvr>
                                        <p:cTn id="48" dur="500"/>
                                        <p:tgtEl>
                                          <p:spTgt spid="49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87">
                                            <p:txEl>
                                              <p:pRg st="0" end="0"/>
                                            </p:txEl>
                                          </p:spTgt>
                                        </p:tgtEl>
                                        <p:attrNameLst>
                                          <p:attrName>style.visibility</p:attrName>
                                        </p:attrNameLst>
                                      </p:cBhvr>
                                      <p:to>
                                        <p:strVal val="visible"/>
                                      </p:to>
                                    </p:set>
                                    <p:animEffect transition="in" filter="fade">
                                      <p:cBhvr>
                                        <p:cTn id="51" dur="500"/>
                                        <p:tgtEl>
                                          <p:spTgt spid="48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1" nodeType="clickEffect">
                                  <p:stCondLst>
                                    <p:cond delay="0"/>
                                  </p:stCondLst>
                                  <p:childTnLst>
                                    <p:animEffect transition="out" filter="wipe(down)">
                                      <p:cBhvr>
                                        <p:cTn id="55" dur="500"/>
                                        <p:tgtEl>
                                          <p:spTgt spid="484"/>
                                        </p:tgtEl>
                                      </p:cBhvr>
                                    </p:animEffect>
                                    <p:set>
                                      <p:cBhvr>
                                        <p:cTn id="56" dur="1" fill="hold">
                                          <p:stCondLst>
                                            <p:cond delay="499"/>
                                          </p:stCondLst>
                                        </p:cTn>
                                        <p:tgtEl>
                                          <p:spTgt spid="484"/>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485">
                                            <p:txEl>
                                              <p:pRg st="0" end="0"/>
                                            </p:txEl>
                                          </p:spTgt>
                                        </p:tgtEl>
                                      </p:cBhvr>
                                    </p:animEffect>
                                    <p:set>
                                      <p:cBhvr>
                                        <p:cTn id="59" dur="1" fill="hold">
                                          <p:stCondLst>
                                            <p:cond delay="499"/>
                                          </p:stCondLst>
                                        </p:cTn>
                                        <p:tgtEl>
                                          <p:spTgt spid="485">
                                            <p:txEl>
                                              <p:pRg st="0" end="0"/>
                                            </p:txEl>
                                          </p:spTgt>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490"/>
                                        </p:tgtEl>
                                      </p:cBhvr>
                                    </p:animEffect>
                                    <p:set>
                                      <p:cBhvr>
                                        <p:cTn id="62" dur="1" fill="hold">
                                          <p:stCondLst>
                                            <p:cond delay="499"/>
                                          </p:stCondLst>
                                        </p:cTn>
                                        <p:tgtEl>
                                          <p:spTgt spid="490"/>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482"/>
                                        </p:tgtEl>
                                      </p:cBhvr>
                                    </p:animEffect>
                                    <p:set>
                                      <p:cBhvr>
                                        <p:cTn id="65" dur="1" fill="hold">
                                          <p:stCondLst>
                                            <p:cond delay="499"/>
                                          </p:stCondLst>
                                        </p:cTn>
                                        <p:tgtEl>
                                          <p:spTgt spid="482"/>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489"/>
                                        </p:tgtEl>
                                      </p:cBhvr>
                                    </p:animEffect>
                                    <p:set>
                                      <p:cBhvr>
                                        <p:cTn id="68" dur="1" fill="hold">
                                          <p:stCondLst>
                                            <p:cond delay="499"/>
                                          </p:stCondLst>
                                        </p:cTn>
                                        <p:tgtEl>
                                          <p:spTgt spid="489"/>
                                        </p:tgtEl>
                                        <p:attrNameLst>
                                          <p:attrName>style.visibility</p:attrName>
                                        </p:attrNameLst>
                                      </p:cBhvr>
                                      <p:to>
                                        <p:strVal val="hidden"/>
                                      </p:to>
                                    </p:set>
                                  </p:childTnLst>
                                </p:cTn>
                              </p:par>
                              <p:par>
                                <p:cTn id="69" presetID="22" presetClass="exit" presetSubtype="4" fill="hold" grpId="1" nodeType="withEffect">
                                  <p:stCondLst>
                                    <p:cond delay="0"/>
                                  </p:stCondLst>
                                  <p:childTnLst>
                                    <p:animEffect transition="out" filter="wipe(down)">
                                      <p:cBhvr>
                                        <p:cTn id="70" dur="500"/>
                                        <p:tgtEl>
                                          <p:spTgt spid="483">
                                            <p:txEl>
                                              <p:pRg st="0" end="0"/>
                                            </p:txEl>
                                          </p:spTgt>
                                        </p:tgtEl>
                                      </p:cBhvr>
                                    </p:animEffect>
                                    <p:set>
                                      <p:cBhvr>
                                        <p:cTn id="71" dur="1" fill="hold">
                                          <p:stCondLst>
                                            <p:cond delay="499"/>
                                          </p:stCondLst>
                                        </p:cTn>
                                        <p:tgtEl>
                                          <p:spTgt spid="483">
                                            <p:txEl>
                                              <p:pRg st="0" end="0"/>
                                            </p:txEl>
                                          </p:spTgt>
                                        </p:tgtEl>
                                        <p:attrNameLst>
                                          <p:attrName>style.visibility</p:attrName>
                                        </p:attrNameLst>
                                      </p:cBhvr>
                                      <p:to>
                                        <p:strVal val="hidden"/>
                                      </p:to>
                                    </p:set>
                                  </p:childTnLst>
                                </p:cTn>
                              </p:par>
                              <p:par>
                                <p:cTn id="72" presetID="22" presetClass="exit" presetSubtype="4" fill="hold" grpId="1" nodeType="withEffect">
                                  <p:stCondLst>
                                    <p:cond delay="0"/>
                                  </p:stCondLst>
                                  <p:childTnLst>
                                    <p:animEffect transition="out" filter="wipe(down)">
                                      <p:cBhvr>
                                        <p:cTn id="73" dur="500"/>
                                        <p:tgtEl>
                                          <p:spTgt spid="486"/>
                                        </p:tgtEl>
                                      </p:cBhvr>
                                    </p:animEffect>
                                    <p:set>
                                      <p:cBhvr>
                                        <p:cTn id="74" dur="1" fill="hold">
                                          <p:stCondLst>
                                            <p:cond delay="499"/>
                                          </p:stCondLst>
                                        </p:cTn>
                                        <p:tgtEl>
                                          <p:spTgt spid="486"/>
                                        </p:tgtEl>
                                        <p:attrNameLst>
                                          <p:attrName>style.visibility</p:attrName>
                                        </p:attrNameLst>
                                      </p:cBhvr>
                                      <p:to>
                                        <p:strVal val="hidden"/>
                                      </p:to>
                                    </p:set>
                                  </p:childTnLst>
                                </p:cTn>
                              </p:par>
                              <p:par>
                                <p:cTn id="75" presetID="22" presetClass="exit" presetSubtype="4" fill="hold" grpId="1" nodeType="withEffect">
                                  <p:stCondLst>
                                    <p:cond delay="0"/>
                                  </p:stCondLst>
                                  <p:childTnLst>
                                    <p:animEffect transition="out" filter="wipe(down)">
                                      <p:cBhvr>
                                        <p:cTn id="76" dur="500"/>
                                        <p:tgtEl>
                                          <p:spTgt spid="491"/>
                                        </p:tgtEl>
                                      </p:cBhvr>
                                    </p:animEffect>
                                    <p:set>
                                      <p:cBhvr>
                                        <p:cTn id="77" dur="1" fill="hold">
                                          <p:stCondLst>
                                            <p:cond delay="499"/>
                                          </p:stCondLst>
                                        </p:cTn>
                                        <p:tgtEl>
                                          <p:spTgt spid="491"/>
                                        </p:tgtEl>
                                        <p:attrNameLst>
                                          <p:attrName>style.visibility</p:attrName>
                                        </p:attrNameLst>
                                      </p:cBhvr>
                                      <p:to>
                                        <p:strVal val="hidden"/>
                                      </p:to>
                                    </p:set>
                                  </p:childTnLst>
                                </p:cTn>
                              </p:par>
                              <p:par>
                                <p:cTn id="78" presetID="22" presetClass="exit" presetSubtype="4" fill="hold" grpId="1" nodeType="withEffect">
                                  <p:stCondLst>
                                    <p:cond delay="0"/>
                                  </p:stCondLst>
                                  <p:childTnLst>
                                    <p:animEffect transition="out" filter="wipe(down)">
                                      <p:cBhvr>
                                        <p:cTn id="79" dur="500"/>
                                        <p:tgtEl>
                                          <p:spTgt spid="487">
                                            <p:txEl>
                                              <p:pRg st="0" end="0"/>
                                            </p:txEl>
                                          </p:spTgt>
                                        </p:tgtEl>
                                      </p:cBhvr>
                                    </p:animEffect>
                                    <p:set>
                                      <p:cBhvr>
                                        <p:cTn id="80" dur="1" fill="hold">
                                          <p:stCondLst>
                                            <p:cond delay="499"/>
                                          </p:stCondLst>
                                        </p:cTn>
                                        <p:tgtEl>
                                          <p:spTgt spid="487">
                                            <p:txEl>
                                              <p:pRg st="0" end="0"/>
                                            </p:txEl>
                                          </p:spTgt>
                                        </p:tgtEl>
                                        <p:attrNameLst>
                                          <p:attrName>style.visibility</p:attrName>
                                        </p:attrNameLst>
                                      </p:cBhvr>
                                      <p:to>
                                        <p:strVal val="hidden"/>
                                      </p:to>
                                    </p:set>
                                  </p:childTnLst>
                                </p:cTn>
                              </p:par>
                            </p:childTnLst>
                          </p:cTn>
                        </p:par>
                        <p:par>
                          <p:cTn id="81" fill="hold">
                            <p:stCondLst>
                              <p:cond delay="500"/>
                            </p:stCondLst>
                            <p:childTnLst>
                              <p:par>
                                <p:cTn id="82" presetID="50" presetClass="path" presetSubtype="0" accel="50000" decel="50000" fill="hold" grpId="1" nodeType="afterEffect">
                                  <p:stCondLst>
                                    <p:cond delay="0"/>
                                  </p:stCondLst>
                                  <p:childTnLst>
                                    <p:animMotion origin="layout" path="M -3.33333E-6 -4.07407E-6 L 0.11841 -4.07407E-6 C 0.17153 -4.07407E-6 0.23698 0.04445 0.23698 0.08087 L 0.23698 0.16173 " pathEditMode="relative" rAng="0" ptsTypes="AAAA">
                                      <p:cBhvr>
                                        <p:cTn id="83" dur="2000" fill="hold"/>
                                        <p:tgtEl>
                                          <p:spTgt spid="480"/>
                                        </p:tgtEl>
                                        <p:attrNameLst>
                                          <p:attrName>ppt_x</p:attrName>
                                          <p:attrName>ppt_y</p:attrName>
                                        </p:attrNameLst>
                                      </p:cBhvr>
                                      <p:rCtr x="11840" y="8086"/>
                                    </p:animMotion>
                                  </p:childTnLst>
                                </p:cTn>
                              </p:par>
                              <p:par>
                                <p:cTn id="84" presetID="50" presetClass="path" presetSubtype="0" accel="50000" decel="50000" fill="hold" grpId="1" nodeType="withEffect">
                                  <p:stCondLst>
                                    <p:cond delay="0"/>
                                  </p:stCondLst>
                                  <p:childTnLst>
                                    <p:animMotion origin="layout" path="M 1.94444E-6 -4.07407E-6 L 0.12135 -4.07407E-6 C 0.17569 -4.07407E-6 0.24288 0.04445 0.24288 0.08149 L 0.24288 0.16358 " pathEditMode="relative" rAng="0" ptsTypes="AAAA">
                                      <p:cBhvr>
                                        <p:cTn id="85" dur="2000" fill="hold"/>
                                        <p:tgtEl>
                                          <p:spTgt spid="488"/>
                                        </p:tgtEl>
                                        <p:attrNameLst>
                                          <p:attrName>ppt_x</p:attrName>
                                          <p:attrName>ppt_y</p:attrName>
                                        </p:attrNameLst>
                                      </p:cBhvr>
                                      <p:rCtr x="12135" y="8179"/>
                                    </p:animMotion>
                                  </p:childTnLst>
                                </p:cTn>
                              </p:par>
                              <p:par>
                                <p:cTn id="86" presetID="50" presetClass="path" presetSubtype="0" accel="50000" decel="50000" fill="hold" grpId="1" nodeType="withEffect">
                                  <p:stCondLst>
                                    <p:cond delay="0"/>
                                  </p:stCondLst>
                                  <p:childTnLst>
                                    <p:animMotion origin="layout" path="M -2.5E-6 4.5679E-6 L 0.125 4.5679E-6 C 0.18108 4.5679E-6 0.25018 0.04845 0.25018 0.08765 L 0.25018 0.1753 " pathEditMode="relative" rAng="0" ptsTypes="AAAA">
                                      <p:cBhvr>
                                        <p:cTn id="87" dur="2000" fill="hold"/>
                                        <p:tgtEl>
                                          <p:spTgt spid="481">
                                            <p:txEl>
                                              <p:pRg st="0" end="0"/>
                                            </p:txEl>
                                          </p:spTgt>
                                        </p:tgtEl>
                                        <p:attrNameLst>
                                          <p:attrName>ppt_x</p:attrName>
                                          <p:attrName>ppt_y</p:attrName>
                                        </p:attrNameLst>
                                      </p:cBhvr>
                                      <p:rCtr x="12500" y="87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P spid="480" grpId="1"/>
      <p:bldP spid="481" grpId="0" build="p"/>
      <p:bldP spid="481" grpId="1" build="p"/>
      <p:bldP spid="482" grpId="0"/>
      <p:bldP spid="482" grpId="1"/>
      <p:bldP spid="483" grpId="0" build="p"/>
      <p:bldP spid="483" grpId="1" build="p"/>
      <p:bldP spid="484" grpId="0"/>
      <p:bldP spid="484" grpId="1"/>
      <p:bldP spid="485" grpId="0" build="p"/>
      <p:bldP spid="485" grpId="1" build="p"/>
      <p:bldP spid="486" grpId="0"/>
      <p:bldP spid="486" grpId="1"/>
      <p:bldP spid="487" grpId="0" build="p"/>
      <p:bldP spid="487" grpId="1" build="p"/>
      <p:bldP spid="488" grpId="0" animBg="1"/>
      <p:bldP spid="488" grpId="1" animBg="1"/>
      <p:bldP spid="489" grpId="0" animBg="1"/>
      <p:bldP spid="489" grpId="1" animBg="1"/>
      <p:bldP spid="490" grpId="0" animBg="1"/>
      <p:bldP spid="490" grpId="1" animBg="1"/>
      <p:bldP spid="491" grpId="0" animBg="1"/>
      <p:bldP spid="49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26"/>
          <p:cNvSpPr txBox="1">
            <a:spLocks noGrp="1"/>
          </p:cNvSpPr>
          <p:nvPr>
            <p:ph type="title"/>
          </p:nvPr>
        </p:nvSpPr>
        <p:spPr>
          <a:xfrm>
            <a:off x="3714750" y="885350"/>
            <a:ext cx="1714500" cy="97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498" name="Google Shape;498;p26"/>
          <p:cNvSpPr txBox="1"/>
          <p:nvPr/>
        </p:nvSpPr>
        <p:spPr>
          <a:xfrm>
            <a:off x="346050" y="1796750"/>
            <a:ext cx="8451900" cy="11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3200" i="1" dirty="0">
                <a:solidFill>
                  <a:srgbClr val="020202"/>
                </a:solidFill>
                <a:latin typeface="Source Sans Pro SemiBold"/>
                <a:ea typeface="Source Sans Pro SemiBold"/>
                <a:cs typeface="Source Sans Pro SemiBold"/>
                <a:sym typeface="Source Sans Pro SemiBold"/>
              </a:rPr>
              <a:t>Selon vous quels sont les facteurs prédictifs de l’AVC ?</a:t>
            </a:r>
            <a:endParaRPr sz="3000" b="1" dirty="0">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par>
                                <p:cTn id="8" presetID="10" presetClass="entr" presetSubtype="0" fill="hold" nodeType="withEffect">
                                  <p:stCondLst>
                                    <p:cond delay="0"/>
                                  </p:stCondLst>
                                  <p:childTnLst>
                                    <p:set>
                                      <p:cBhvr>
                                        <p:cTn id="9" dur="1" fill="hold">
                                          <p:stCondLst>
                                            <p:cond delay="0"/>
                                          </p:stCondLst>
                                        </p:cTn>
                                        <p:tgtEl>
                                          <p:spTgt spid="498">
                                            <p:txEl>
                                              <p:pRg st="0" end="0"/>
                                            </p:txEl>
                                          </p:spTgt>
                                        </p:tgtEl>
                                        <p:attrNameLst>
                                          <p:attrName>style.visibility</p:attrName>
                                        </p:attrNameLst>
                                      </p:cBhvr>
                                      <p:to>
                                        <p:strVal val="visible"/>
                                      </p:to>
                                    </p:set>
                                    <p:animEffect transition="in" filter="fade">
                                      <p:cBhvr>
                                        <p:cTn id="10" dur="500"/>
                                        <p:tgtEl>
                                          <p:spTgt spid="4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5" name="Google Shape;505;p27"/>
          <p:cNvSpPr txBox="1">
            <a:spLocks noGrp="1"/>
          </p:cNvSpPr>
          <p:nvPr>
            <p:ph type="title" idx="4294967295"/>
          </p:nvPr>
        </p:nvSpPr>
        <p:spPr>
          <a:xfrm>
            <a:off x="4110150" y="1422584"/>
            <a:ext cx="923700" cy="8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4800" dirty="0">
                <a:solidFill>
                  <a:schemeClr val="accent3"/>
                </a:solidFill>
              </a:rPr>
              <a:t>02</a:t>
            </a:r>
            <a:endParaRPr dirty="0"/>
          </a:p>
        </p:txBody>
      </p:sp>
      <p:sp>
        <p:nvSpPr>
          <p:cNvPr id="506" name="Google Shape;506;p27"/>
          <p:cNvSpPr txBox="1"/>
          <p:nvPr/>
        </p:nvSpPr>
        <p:spPr>
          <a:xfrm>
            <a:off x="346050" y="2051250"/>
            <a:ext cx="8451900" cy="11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i="1" dirty="0">
                <a:solidFill>
                  <a:srgbClr val="020202"/>
                </a:solidFill>
                <a:latin typeface="Source Sans Pro SemiBold"/>
                <a:ea typeface="Source Sans Pro SemiBold"/>
                <a:cs typeface="Source Sans Pro SemiBold"/>
                <a:sym typeface="Source Sans Pro SemiBold"/>
              </a:rPr>
              <a:t>Présentation des données</a:t>
            </a:r>
            <a:endParaRPr sz="3000" b="1" dirty="0">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500"/>
                                        <p:tgtEl>
                                          <p:spTgt spid="5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06"/>
                                        </p:tgtEl>
                                        <p:attrNameLst>
                                          <p:attrName>style.visibility</p:attrName>
                                        </p:attrNameLst>
                                      </p:cBhvr>
                                      <p:to>
                                        <p:strVal val="visible"/>
                                      </p:to>
                                    </p:set>
                                    <p:animEffect transition="in" filter="fade">
                                      <p:cBhvr>
                                        <p:cTn id="10" dur="5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 grpId="0"/>
      <p:bldP spid="5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8"/>
          <p:cNvSpPr txBox="1">
            <a:spLocks noGrp="1"/>
          </p:cNvSpPr>
          <p:nvPr>
            <p:ph type="sldNum" idx="12"/>
          </p:nvPr>
        </p:nvSpPr>
        <p:spPr>
          <a:xfrm>
            <a:off x="8595300" y="474290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5</a:t>
            </a:r>
            <a:endParaRPr sz="2100" b="1" dirty="0"/>
          </a:p>
        </p:txBody>
      </p:sp>
      <p:pic>
        <p:nvPicPr>
          <p:cNvPr id="512" name="Google Shape;512;p28"/>
          <p:cNvPicPr preferRelativeResize="0"/>
          <p:nvPr/>
        </p:nvPicPr>
        <p:blipFill rotWithShape="1">
          <a:blip r:embed="rId3">
            <a:alphaModFix/>
          </a:blip>
          <a:srcRect/>
          <a:stretch/>
        </p:blipFill>
        <p:spPr>
          <a:xfrm>
            <a:off x="0" y="400599"/>
            <a:ext cx="9144000" cy="3405063"/>
          </a:xfrm>
          <a:prstGeom prst="rect">
            <a:avLst/>
          </a:prstGeom>
          <a:noFill/>
          <a:ln>
            <a:noFill/>
          </a:ln>
        </p:spPr>
      </p:pic>
      <p:sp>
        <p:nvSpPr>
          <p:cNvPr id="513" name="Google Shape;513;p28"/>
          <p:cNvSpPr txBox="1"/>
          <p:nvPr/>
        </p:nvSpPr>
        <p:spPr>
          <a:xfrm>
            <a:off x="0" y="3975460"/>
            <a:ext cx="8890500" cy="9543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 b="0" i="0" u="none" strike="noStrike" cap="none" dirty="0">
                <a:solidFill>
                  <a:srgbClr val="000000"/>
                </a:solidFill>
                <a:latin typeface="Arial"/>
                <a:ea typeface="Arial"/>
                <a:cs typeface="Arial"/>
                <a:sym typeface="Arial"/>
              </a:rPr>
              <a:t>Ce tableau représente un ensemble de données comprenant des informations sur différentes personnes en relation avec les AVC.</a:t>
            </a:r>
            <a:endParaRPr dirty="0"/>
          </a:p>
          <a:p>
            <a:pPr marL="285750" marR="0" lvl="0" indent="-285750" algn="just" rtl="0">
              <a:lnSpc>
                <a:spcPct val="100000"/>
              </a:lnSpc>
              <a:spcBef>
                <a:spcPts val="0"/>
              </a:spcBef>
              <a:spcAft>
                <a:spcPts val="0"/>
              </a:spcAft>
              <a:buClr>
                <a:srgbClr val="000000"/>
              </a:buClr>
              <a:buSzPts val="1400"/>
              <a:buFont typeface="Arial"/>
              <a:buChar char="•"/>
            </a:pPr>
            <a:r>
              <a:rPr lang="en" b="0" i="0" u="none" strike="noStrike" cap="none" dirty="0">
                <a:solidFill>
                  <a:srgbClr val="000000"/>
                </a:solidFill>
                <a:latin typeface="Arial"/>
                <a:ea typeface="Arial"/>
                <a:cs typeface="Arial"/>
                <a:sym typeface="Arial"/>
              </a:rPr>
              <a:t> Ces données peuvent être utilisées pour effectuer des analyses et des études sur les facteurs de risque liés aux AVC en fonction de différents aspects du mode de vie.</a:t>
            </a:r>
            <a:endParaRPr b="0" i="0" u="none" strike="noStrike" cap="none" dirty="0">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490EB3AA-5008-F127-637B-60CFDE1FAC11}"/>
              </a:ext>
            </a:extLst>
          </p:cNvPr>
          <p:cNvSpPr txBox="1"/>
          <p:nvPr/>
        </p:nvSpPr>
        <p:spPr>
          <a:xfrm>
            <a:off x="7400260" y="-3350"/>
            <a:ext cx="1743740" cy="261610"/>
          </a:xfrm>
          <a:prstGeom prst="rect">
            <a:avLst/>
          </a:prstGeom>
          <a:noFill/>
        </p:spPr>
        <p:txBody>
          <a:bodyPr wrap="square" rtlCol="0">
            <a:spAutoFit/>
          </a:bodyPr>
          <a:lstStyle/>
          <a:p>
            <a:r>
              <a:rPr lang="fr-FR" sz="1050" dirty="0"/>
              <a:t>Présentation des données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wipe(up)">
                                      <p:cBhvr>
                                        <p:cTn id="7" dur="500"/>
                                        <p:tgtEl>
                                          <p:spTgt spid="5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
                                            <p:txEl>
                                              <p:pRg st="0" end="0"/>
                                            </p:txEl>
                                          </p:spTgt>
                                        </p:tgtEl>
                                        <p:attrNameLst>
                                          <p:attrName>style.visibility</p:attrName>
                                        </p:attrNameLst>
                                      </p:cBhvr>
                                      <p:to>
                                        <p:strVal val="visible"/>
                                      </p:to>
                                    </p:set>
                                    <p:animEffect transition="in" filter="wipe(left)">
                                      <p:cBhvr>
                                        <p:cTn id="12" dur="500"/>
                                        <p:tgtEl>
                                          <p:spTgt spid="5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
                                            <p:txEl>
                                              <p:pRg st="1" end="1"/>
                                            </p:txEl>
                                          </p:spTgt>
                                        </p:tgtEl>
                                        <p:attrNameLst>
                                          <p:attrName>style.visibility</p:attrName>
                                        </p:attrNameLst>
                                      </p:cBhvr>
                                      <p:to>
                                        <p:strVal val="visible"/>
                                      </p:to>
                                    </p:set>
                                    <p:animEffect transition="in" filter="wipe(left)">
                                      <p:cBhvr>
                                        <p:cTn id="17" dur="500"/>
                                        <p:tgtEl>
                                          <p:spTgt spid="5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9" name="Google Shape;519;p29"/>
          <p:cNvSpPr txBox="1">
            <a:spLocks noGrp="1"/>
          </p:cNvSpPr>
          <p:nvPr>
            <p:ph type="title" idx="4294967295"/>
          </p:nvPr>
        </p:nvSpPr>
        <p:spPr>
          <a:xfrm>
            <a:off x="4110150" y="1422584"/>
            <a:ext cx="923700" cy="8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800" dirty="0">
                <a:solidFill>
                  <a:schemeClr val="accent3"/>
                </a:solidFill>
              </a:rPr>
              <a:t>03</a:t>
            </a:r>
            <a:endParaRPr dirty="0"/>
          </a:p>
        </p:txBody>
      </p:sp>
      <p:sp>
        <p:nvSpPr>
          <p:cNvPr id="520" name="Google Shape;520;p29"/>
          <p:cNvSpPr txBox="1"/>
          <p:nvPr/>
        </p:nvSpPr>
        <p:spPr>
          <a:xfrm>
            <a:off x="346050" y="2051250"/>
            <a:ext cx="8451900" cy="11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i="1">
                <a:solidFill>
                  <a:srgbClr val="020202"/>
                </a:solidFill>
                <a:latin typeface="Source Sans Pro SemiBold"/>
                <a:ea typeface="Source Sans Pro SemiBold"/>
                <a:cs typeface="Source Sans Pro SemiBold"/>
                <a:sym typeface="Source Sans Pro SemiBold"/>
              </a:rPr>
              <a:t>Analyse des données</a:t>
            </a:r>
            <a:endParaRPr sz="3000" b="1">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animEffect transition="in" filter="fade">
                                      <p:cBhvr>
                                        <p:cTn id="7" dur="500"/>
                                        <p:tgtEl>
                                          <p:spTgt spid="5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0"/>
                                        </p:tgtEl>
                                        <p:attrNameLst>
                                          <p:attrName>style.visibility</p:attrName>
                                        </p:attrNameLst>
                                      </p:cBhvr>
                                      <p:to>
                                        <p:strVal val="visible"/>
                                      </p:to>
                                    </p:set>
                                    <p:animEffect transition="in" filter="fade">
                                      <p:cBhvr>
                                        <p:cTn id="10" dur="500"/>
                                        <p:tgtEl>
                                          <p:spTgt spid="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5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txBox="1">
            <a:spLocks noGrp="1"/>
          </p:cNvSpPr>
          <p:nvPr>
            <p:ph type="sldNum" idx="12"/>
          </p:nvPr>
        </p:nvSpPr>
        <p:spPr>
          <a:xfrm>
            <a:off x="8595300" y="4749900"/>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8</a:t>
            </a:r>
            <a:endParaRPr sz="2100" b="1" dirty="0"/>
          </a:p>
        </p:txBody>
      </p:sp>
      <p:pic>
        <p:nvPicPr>
          <p:cNvPr id="535" name="Google Shape;535;p31"/>
          <p:cNvPicPr preferRelativeResize="0"/>
          <p:nvPr/>
        </p:nvPicPr>
        <p:blipFill rotWithShape="1">
          <a:blip r:embed="rId3">
            <a:alphaModFix/>
          </a:blip>
          <a:srcRect/>
          <a:stretch/>
        </p:blipFill>
        <p:spPr>
          <a:xfrm>
            <a:off x="0" y="256858"/>
            <a:ext cx="9144000" cy="4560644"/>
          </a:xfrm>
          <a:prstGeom prst="rect">
            <a:avLst/>
          </a:prstGeom>
          <a:noFill/>
          <a:ln>
            <a:noFill/>
          </a:ln>
        </p:spPr>
      </p:pic>
      <p:sp>
        <p:nvSpPr>
          <p:cNvPr id="536" name="Google Shape;536;p31"/>
          <p:cNvSpPr txBox="1"/>
          <p:nvPr/>
        </p:nvSpPr>
        <p:spPr>
          <a:xfrm>
            <a:off x="291309" y="392061"/>
            <a:ext cx="19950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Arial"/>
                <a:ea typeface="Arial"/>
                <a:cs typeface="Arial"/>
                <a:sym typeface="Arial"/>
              </a:rPr>
              <a:t>Cela permet de visualiser la répartition de l'âge des personnes touchées par un AVC.</a:t>
            </a:r>
            <a:endParaRPr sz="900" b="0" i="0" u="none" strike="noStrike" cap="none" dirty="0">
              <a:solidFill>
                <a:srgbClr val="000000"/>
              </a:solidFill>
              <a:latin typeface="Arial"/>
              <a:ea typeface="Arial"/>
              <a:cs typeface="Arial"/>
              <a:sym typeface="Arial"/>
            </a:endParaRPr>
          </a:p>
        </p:txBody>
      </p:sp>
      <p:sp>
        <p:nvSpPr>
          <p:cNvPr id="537" name="Google Shape;537;p31"/>
          <p:cNvSpPr txBox="1"/>
          <p:nvPr/>
        </p:nvSpPr>
        <p:spPr>
          <a:xfrm>
            <a:off x="6942261" y="2143215"/>
            <a:ext cx="20946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Arial"/>
                <a:ea typeface="Arial"/>
                <a:cs typeface="Arial"/>
                <a:sym typeface="Arial"/>
              </a:rPr>
              <a:t>Cela permet de visualiser comment le taux moyen de glucose dans le sang est réparti parmi les personnes touchées par un AVC.</a:t>
            </a:r>
            <a:endParaRPr sz="900" b="0" i="0" u="none" strike="noStrike" cap="none" dirty="0">
              <a:solidFill>
                <a:srgbClr val="000000"/>
              </a:solidFill>
              <a:latin typeface="Arial"/>
              <a:ea typeface="Arial"/>
              <a:cs typeface="Arial"/>
              <a:sym typeface="Arial"/>
            </a:endParaRPr>
          </a:p>
        </p:txBody>
      </p:sp>
      <p:sp>
        <p:nvSpPr>
          <p:cNvPr id="538" name="Google Shape;538;p31"/>
          <p:cNvSpPr txBox="1"/>
          <p:nvPr/>
        </p:nvSpPr>
        <p:spPr>
          <a:xfrm>
            <a:off x="1948089" y="3764879"/>
            <a:ext cx="20946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900" b="0" i="0" u="none" strike="noStrike" cap="none" dirty="0">
                <a:solidFill>
                  <a:srgbClr val="000000"/>
                </a:solidFill>
                <a:latin typeface="Arial"/>
                <a:ea typeface="Arial"/>
                <a:cs typeface="Arial"/>
                <a:sym typeface="Arial"/>
              </a:rPr>
              <a:t>Cela permet de visualiser comment l'indice de masse corporelle est réparti parmi les personnes touchées par un AVC.</a:t>
            </a:r>
            <a:endParaRPr sz="900" b="0" i="0" u="none" strike="noStrike" cap="none" dirty="0">
              <a:solidFill>
                <a:srgbClr val="000000"/>
              </a:solidFill>
              <a:latin typeface="Arial"/>
              <a:ea typeface="Arial"/>
              <a:cs typeface="Arial"/>
              <a:sym typeface="Arial"/>
            </a:endParaRPr>
          </a:p>
        </p:txBody>
      </p:sp>
      <p:sp>
        <p:nvSpPr>
          <p:cNvPr id="539" name="Google Shape;539;p31"/>
          <p:cNvSpPr txBox="1"/>
          <p:nvPr/>
        </p:nvSpPr>
        <p:spPr>
          <a:xfrm>
            <a:off x="1966950" y="-44832"/>
            <a:ext cx="521010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800" b="1" i="0" u="none" strike="noStrike" cap="none" dirty="0">
                <a:solidFill>
                  <a:srgbClr val="000000"/>
                </a:solidFill>
                <a:latin typeface="Crimson Text"/>
                <a:ea typeface="Crimson Text"/>
                <a:cs typeface="Crimson Text"/>
                <a:sym typeface="Crimson Text"/>
              </a:rPr>
              <a:t>Histogramme de statistiques de toutes les variables</a:t>
            </a:r>
            <a:endParaRPr sz="1100" dirty="0"/>
          </a:p>
        </p:txBody>
      </p:sp>
      <p:sp>
        <p:nvSpPr>
          <p:cNvPr id="2" name="Google Shape;526;p30">
            <a:extLst>
              <a:ext uri="{FF2B5EF4-FFF2-40B4-BE49-F238E27FC236}">
                <a16:creationId xmlns:a16="http://schemas.microsoft.com/office/drawing/2014/main" id="{5DBCCDC4-78FC-961E-2666-8B3A63B9A889}"/>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
        <p:nvSpPr>
          <p:cNvPr id="3" name="Ellipse 2">
            <a:extLst>
              <a:ext uri="{FF2B5EF4-FFF2-40B4-BE49-F238E27FC236}">
                <a16:creationId xmlns:a16="http://schemas.microsoft.com/office/drawing/2014/main" id="{EBC894BA-B0D1-76DC-EED5-FE95C88E8D6C}"/>
              </a:ext>
            </a:extLst>
          </p:cNvPr>
          <p:cNvSpPr/>
          <p:nvPr/>
        </p:nvSpPr>
        <p:spPr>
          <a:xfrm>
            <a:off x="2179674" y="392061"/>
            <a:ext cx="925033" cy="126661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F5D0A793-FBF2-F90A-0686-FEA043CB0B12}"/>
              </a:ext>
            </a:extLst>
          </p:cNvPr>
          <p:cNvSpPr/>
          <p:nvPr/>
        </p:nvSpPr>
        <p:spPr>
          <a:xfrm>
            <a:off x="5497033" y="1945758"/>
            <a:ext cx="723014" cy="12546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llipse 4">
            <a:extLst>
              <a:ext uri="{FF2B5EF4-FFF2-40B4-BE49-F238E27FC236}">
                <a16:creationId xmlns:a16="http://schemas.microsoft.com/office/drawing/2014/main" id="{C62C75BB-CFE1-751A-87D2-89C6C67C8626}"/>
              </a:ext>
            </a:extLst>
          </p:cNvPr>
          <p:cNvSpPr/>
          <p:nvPr/>
        </p:nvSpPr>
        <p:spPr>
          <a:xfrm>
            <a:off x="886696" y="3443583"/>
            <a:ext cx="548700" cy="128909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39"/>
                                        </p:tgtEl>
                                        <p:attrNameLst>
                                          <p:attrName>style.visibility</p:attrName>
                                        </p:attrNameLst>
                                      </p:cBhvr>
                                      <p:to>
                                        <p:strVal val="visible"/>
                                      </p:to>
                                    </p:set>
                                    <p:animEffect transition="in" filter="fade">
                                      <p:cBhvr>
                                        <p:cTn id="7" dur="1000"/>
                                        <p:tgtEl>
                                          <p:spTgt spid="539"/>
                                        </p:tgtEl>
                                      </p:cBhvr>
                                    </p:animEffect>
                                    <p:anim calcmode="lin" valueType="num">
                                      <p:cBhvr>
                                        <p:cTn id="8" dur="1000" fill="hold"/>
                                        <p:tgtEl>
                                          <p:spTgt spid="539"/>
                                        </p:tgtEl>
                                        <p:attrNameLst>
                                          <p:attrName>ppt_x</p:attrName>
                                        </p:attrNameLst>
                                      </p:cBhvr>
                                      <p:tavLst>
                                        <p:tav tm="0">
                                          <p:val>
                                            <p:strVal val="#ppt_x"/>
                                          </p:val>
                                        </p:tav>
                                        <p:tav tm="100000">
                                          <p:val>
                                            <p:strVal val="#ppt_x"/>
                                          </p:val>
                                        </p:tav>
                                      </p:tavLst>
                                    </p:anim>
                                    <p:anim calcmode="lin" valueType="num">
                                      <p:cBhvr>
                                        <p:cTn id="9" dur="1000" fill="hold"/>
                                        <p:tgtEl>
                                          <p:spTgt spid="5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35"/>
                                        </p:tgtEl>
                                        <p:attrNameLst>
                                          <p:attrName>style.visibility</p:attrName>
                                        </p:attrNameLst>
                                      </p:cBhvr>
                                      <p:to>
                                        <p:strVal val="visible"/>
                                      </p:to>
                                    </p:set>
                                    <p:animEffect transition="in" filter="wipe(up)">
                                      <p:cBhvr>
                                        <p:cTn id="14" dur="500"/>
                                        <p:tgtEl>
                                          <p:spTgt spid="53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36">
                                            <p:txEl>
                                              <p:pRg st="0" end="0"/>
                                            </p:txEl>
                                          </p:spTgt>
                                        </p:tgtEl>
                                        <p:attrNameLst>
                                          <p:attrName>style.visibility</p:attrName>
                                        </p:attrNameLst>
                                      </p:cBhvr>
                                      <p:to>
                                        <p:strVal val="visible"/>
                                      </p:to>
                                    </p:set>
                                    <p:animEffect transition="in" filter="wipe(left)">
                                      <p:cBhvr>
                                        <p:cTn id="19" dur="500"/>
                                        <p:tgtEl>
                                          <p:spTgt spid="53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37"/>
                                        </p:tgtEl>
                                        <p:attrNameLst>
                                          <p:attrName>style.visibility</p:attrName>
                                        </p:attrNameLst>
                                      </p:cBhvr>
                                      <p:to>
                                        <p:strVal val="visible"/>
                                      </p:to>
                                    </p:set>
                                    <p:animEffect transition="in" filter="wipe(left)">
                                      <p:cBhvr>
                                        <p:cTn id="29" dur="500"/>
                                        <p:tgtEl>
                                          <p:spTgt spid="53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8"/>
                                        </p:tgtEl>
                                        <p:attrNameLst>
                                          <p:attrName>style.visibility</p:attrName>
                                        </p:attrNameLst>
                                      </p:cBhvr>
                                      <p:to>
                                        <p:strVal val="visible"/>
                                      </p:to>
                                    </p:set>
                                    <p:animEffect transition="in" filter="wipe(left)">
                                      <p:cBhvr>
                                        <p:cTn id="39" dur="500"/>
                                        <p:tgtEl>
                                          <p:spTgt spid="53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build="allAtOnce"/>
      <p:bldP spid="537" grpId="0"/>
      <p:bldP spid="538" grpId="0"/>
      <p:bldP spid="539" grpId="0"/>
      <p:bldP spid="3" grpId="0" animBg="1"/>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0"/>
          <p:cNvSpPr txBox="1">
            <a:spLocks noGrp="1"/>
          </p:cNvSpPr>
          <p:nvPr>
            <p:ph type="sldNum" idx="12"/>
          </p:nvPr>
        </p:nvSpPr>
        <p:spPr>
          <a:xfrm>
            <a:off x="8595300" y="473612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7</a:t>
            </a:r>
            <a:endParaRPr sz="2100" b="1" dirty="0"/>
          </a:p>
        </p:txBody>
      </p:sp>
      <p:sp>
        <p:nvSpPr>
          <p:cNvPr id="526" name="Google Shape;526;p30"/>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pic>
        <p:nvPicPr>
          <p:cNvPr id="527" name="Google Shape;527;p30"/>
          <p:cNvPicPr preferRelativeResize="0"/>
          <p:nvPr/>
        </p:nvPicPr>
        <p:blipFill rotWithShape="1">
          <a:blip r:embed="rId3">
            <a:alphaModFix/>
          </a:blip>
          <a:srcRect/>
          <a:stretch/>
        </p:blipFill>
        <p:spPr>
          <a:xfrm>
            <a:off x="1052623" y="821040"/>
            <a:ext cx="7081283" cy="2702338"/>
          </a:xfrm>
          <a:prstGeom prst="rect">
            <a:avLst/>
          </a:prstGeom>
          <a:noFill/>
          <a:ln>
            <a:noFill/>
          </a:ln>
        </p:spPr>
      </p:pic>
      <p:sp>
        <p:nvSpPr>
          <p:cNvPr id="528" name="Google Shape;528;p30"/>
          <p:cNvSpPr txBox="1"/>
          <p:nvPr/>
        </p:nvSpPr>
        <p:spPr>
          <a:xfrm>
            <a:off x="1592214" y="297691"/>
            <a:ext cx="60021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400" b="1" i="0" u="none" strike="noStrike" cap="none" dirty="0">
                <a:solidFill>
                  <a:srgbClr val="000000"/>
                </a:solidFill>
                <a:latin typeface="Crimson Text"/>
                <a:ea typeface="Crimson Text"/>
                <a:cs typeface="Crimson Text"/>
                <a:sym typeface="Crimson Text"/>
              </a:rPr>
              <a:t>Le rapport entre le type de travail et l’AVC </a:t>
            </a:r>
            <a:endParaRPr dirty="0"/>
          </a:p>
        </p:txBody>
      </p:sp>
      <p:sp>
        <p:nvSpPr>
          <p:cNvPr id="529" name="Google Shape;529;p30"/>
          <p:cNvSpPr txBox="1"/>
          <p:nvPr/>
        </p:nvSpPr>
        <p:spPr>
          <a:xfrm>
            <a:off x="412500" y="3781826"/>
            <a:ext cx="8319000" cy="9543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Ce graphique représente les différentes catégories de travail.</a:t>
            </a:r>
            <a:endParaRPr dirty="0"/>
          </a:p>
          <a:p>
            <a:pPr marL="0" marR="0" lvl="0" indent="0" algn="just"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La courbe reliant les points représente le rapport entre le nombre de travailleurs dans chaque catégorie et le nombre d'AVC associés.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1000"/>
                                        <p:tgtEl>
                                          <p:spTgt spid="528"/>
                                        </p:tgtEl>
                                      </p:cBhvr>
                                    </p:animEffect>
                                    <p:anim calcmode="lin" valueType="num">
                                      <p:cBhvr>
                                        <p:cTn id="8" dur="1000" fill="hold"/>
                                        <p:tgtEl>
                                          <p:spTgt spid="528"/>
                                        </p:tgtEl>
                                        <p:attrNameLst>
                                          <p:attrName>ppt_x</p:attrName>
                                        </p:attrNameLst>
                                      </p:cBhvr>
                                      <p:tavLst>
                                        <p:tav tm="0">
                                          <p:val>
                                            <p:strVal val="#ppt_x"/>
                                          </p:val>
                                        </p:tav>
                                        <p:tav tm="100000">
                                          <p:val>
                                            <p:strVal val="#ppt_x"/>
                                          </p:val>
                                        </p:tav>
                                      </p:tavLst>
                                    </p:anim>
                                    <p:anim calcmode="lin" valueType="num">
                                      <p:cBhvr>
                                        <p:cTn id="9" dur="1000" fill="hold"/>
                                        <p:tgtEl>
                                          <p:spTgt spid="5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527"/>
                                        </p:tgtEl>
                                        <p:attrNameLst>
                                          <p:attrName>style.visibility</p:attrName>
                                        </p:attrNameLst>
                                      </p:cBhvr>
                                      <p:to>
                                        <p:strVal val="visible"/>
                                      </p:to>
                                    </p:set>
                                    <p:animEffect transition="in" filter="fade">
                                      <p:cBhvr>
                                        <p:cTn id="13" dur="250"/>
                                        <p:tgtEl>
                                          <p:spTgt spid="527"/>
                                        </p:tgtEl>
                                      </p:cBhvr>
                                    </p:animEffect>
                                    <p:anim calcmode="lin" valueType="num">
                                      <p:cBhvr>
                                        <p:cTn id="14" dur="250" fill="hold"/>
                                        <p:tgtEl>
                                          <p:spTgt spid="527"/>
                                        </p:tgtEl>
                                        <p:attrNameLst>
                                          <p:attrName>ppt_x</p:attrName>
                                        </p:attrNameLst>
                                      </p:cBhvr>
                                      <p:tavLst>
                                        <p:tav tm="0">
                                          <p:val>
                                            <p:strVal val="#ppt_x"/>
                                          </p:val>
                                        </p:tav>
                                        <p:tav tm="100000">
                                          <p:val>
                                            <p:strVal val="#ppt_x"/>
                                          </p:val>
                                        </p:tav>
                                      </p:tavLst>
                                    </p:anim>
                                    <p:anim calcmode="lin" valueType="num">
                                      <p:cBhvr>
                                        <p:cTn id="15" dur="250" fill="hold"/>
                                        <p:tgtEl>
                                          <p:spTgt spid="52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29">
                                            <p:txEl>
                                              <p:pRg st="0" end="0"/>
                                            </p:txEl>
                                          </p:spTgt>
                                        </p:tgtEl>
                                        <p:attrNameLst>
                                          <p:attrName>style.visibility</p:attrName>
                                        </p:attrNameLst>
                                      </p:cBhvr>
                                      <p:to>
                                        <p:strVal val="visible"/>
                                      </p:to>
                                    </p:set>
                                    <p:animEffect transition="in" filter="wipe(left)">
                                      <p:cBhvr>
                                        <p:cTn id="20" dur="500"/>
                                        <p:tgtEl>
                                          <p:spTgt spid="52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9">
                                            <p:txEl>
                                              <p:pRg st="2" end="2"/>
                                            </p:txEl>
                                          </p:spTgt>
                                        </p:tgtEl>
                                        <p:attrNameLst>
                                          <p:attrName>style.visibility</p:attrName>
                                        </p:attrNameLst>
                                      </p:cBhvr>
                                      <p:to>
                                        <p:strVal val="visible"/>
                                      </p:to>
                                    </p:set>
                                    <p:animEffect transition="in" filter="wipe(left)">
                                      <p:cBhvr>
                                        <p:cTn id="25" dur="500"/>
                                        <p:tgtEl>
                                          <p:spTgt spid="5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0"/>
      <p:bldP spid="52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2"/>
          <p:cNvSpPr txBox="1">
            <a:spLocks noGrp="1"/>
          </p:cNvSpPr>
          <p:nvPr>
            <p:ph type="sldNum" idx="12"/>
          </p:nvPr>
        </p:nvSpPr>
        <p:spPr>
          <a:xfrm>
            <a:off x="8595300" y="4736126"/>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9</a:t>
            </a:r>
            <a:endParaRPr sz="2100" b="1" dirty="0"/>
          </a:p>
        </p:txBody>
      </p:sp>
      <p:pic>
        <p:nvPicPr>
          <p:cNvPr id="545" name="Google Shape;545;p32"/>
          <p:cNvPicPr preferRelativeResize="0"/>
          <p:nvPr/>
        </p:nvPicPr>
        <p:blipFill rotWithShape="1">
          <a:blip r:embed="rId3">
            <a:alphaModFix/>
          </a:blip>
          <a:srcRect/>
          <a:stretch/>
        </p:blipFill>
        <p:spPr>
          <a:xfrm>
            <a:off x="438159" y="911576"/>
            <a:ext cx="5019725" cy="3824550"/>
          </a:xfrm>
          <a:prstGeom prst="rect">
            <a:avLst/>
          </a:prstGeom>
          <a:noFill/>
          <a:ln>
            <a:noFill/>
          </a:ln>
        </p:spPr>
      </p:pic>
      <p:sp>
        <p:nvSpPr>
          <p:cNvPr id="546" name="Google Shape;546;p32"/>
          <p:cNvSpPr txBox="1"/>
          <p:nvPr/>
        </p:nvSpPr>
        <p:spPr>
          <a:xfrm>
            <a:off x="1966950" y="277187"/>
            <a:ext cx="52101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400" b="1" i="0" u="none" strike="noStrike" cap="none" dirty="0">
                <a:solidFill>
                  <a:srgbClr val="000000"/>
                </a:solidFill>
                <a:latin typeface="Crimson Text"/>
                <a:ea typeface="Crimson Text"/>
                <a:cs typeface="Crimson Text"/>
                <a:sym typeface="Crimson Text"/>
              </a:rPr>
              <a:t>Boite à moustache d'Age</a:t>
            </a:r>
            <a:endParaRPr dirty="0"/>
          </a:p>
        </p:txBody>
      </p:sp>
      <p:sp>
        <p:nvSpPr>
          <p:cNvPr id="547" name="Google Shape;547;p32"/>
          <p:cNvSpPr txBox="1"/>
          <p:nvPr/>
        </p:nvSpPr>
        <p:spPr>
          <a:xfrm>
            <a:off x="-69731" y="1676381"/>
            <a:ext cx="80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Q3</a:t>
            </a:r>
            <a:endParaRPr dirty="0"/>
          </a:p>
        </p:txBody>
      </p:sp>
      <p:sp>
        <p:nvSpPr>
          <p:cNvPr id="548" name="Google Shape;548;p32"/>
          <p:cNvSpPr txBox="1"/>
          <p:nvPr/>
        </p:nvSpPr>
        <p:spPr>
          <a:xfrm>
            <a:off x="0" y="3013372"/>
            <a:ext cx="611074"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Q1</a:t>
            </a:r>
            <a:endParaRPr dirty="0"/>
          </a:p>
        </p:txBody>
      </p:sp>
      <p:cxnSp>
        <p:nvCxnSpPr>
          <p:cNvPr id="549" name="Google Shape;549;p32"/>
          <p:cNvCxnSpPr/>
          <p:nvPr/>
        </p:nvCxnSpPr>
        <p:spPr>
          <a:xfrm>
            <a:off x="143119" y="3283203"/>
            <a:ext cx="1116000" cy="0"/>
          </a:xfrm>
          <a:prstGeom prst="straightConnector1">
            <a:avLst/>
          </a:prstGeom>
          <a:noFill/>
          <a:ln w="12700" cap="flat" cmpd="sng">
            <a:solidFill>
              <a:srgbClr val="FF0000"/>
            </a:solidFill>
            <a:prstDash val="solid"/>
            <a:round/>
            <a:headEnd type="none" w="sm" len="sm"/>
            <a:tailEnd type="stealth" w="med" len="med"/>
          </a:ln>
        </p:spPr>
      </p:cxnSp>
      <p:cxnSp>
        <p:nvCxnSpPr>
          <p:cNvPr id="550" name="Google Shape;550;p32"/>
          <p:cNvCxnSpPr/>
          <p:nvPr/>
        </p:nvCxnSpPr>
        <p:spPr>
          <a:xfrm>
            <a:off x="143119" y="1940767"/>
            <a:ext cx="1116000" cy="0"/>
          </a:xfrm>
          <a:prstGeom prst="straightConnector1">
            <a:avLst/>
          </a:prstGeom>
          <a:noFill/>
          <a:ln w="12700" cap="flat" cmpd="sng">
            <a:solidFill>
              <a:srgbClr val="FF0000"/>
            </a:solidFill>
            <a:prstDash val="solid"/>
            <a:round/>
            <a:headEnd type="none" w="sm" len="sm"/>
            <a:tailEnd type="stealth" w="med" len="med"/>
          </a:ln>
        </p:spPr>
      </p:cxnSp>
      <p:sp>
        <p:nvSpPr>
          <p:cNvPr id="551" name="Google Shape;551;p32"/>
          <p:cNvSpPr txBox="1"/>
          <p:nvPr/>
        </p:nvSpPr>
        <p:spPr>
          <a:xfrm>
            <a:off x="5457884" y="1969844"/>
            <a:ext cx="3617425" cy="12156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      Ce graphique nous permet : </a:t>
            </a:r>
          </a:p>
          <a:p>
            <a:pPr marL="0" marR="0" lvl="0" indent="0" algn="just" rtl="0">
              <a:lnSpc>
                <a:spcPct val="100000"/>
              </a:lnSpc>
              <a:spcBef>
                <a:spcPts val="0"/>
              </a:spcBef>
              <a:spcAft>
                <a:spcPts val="0"/>
              </a:spcAft>
              <a:buNone/>
            </a:pPr>
            <a:endParaRPr sz="300" dirty="0"/>
          </a:p>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de visualiser la répartition de l'âge des personnes touchées par un AVC </a:t>
            </a:r>
            <a:endParaRPr dirty="0"/>
          </a:p>
          <a:p>
            <a:pPr marL="285750" marR="0" lvl="0" indent="-285750" algn="just"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d'identifier des caractéristiques ou des tendances spécifiques.</a:t>
            </a:r>
            <a:endParaRPr sz="1400" b="0" i="0" u="none" strike="noStrike" cap="none" dirty="0">
              <a:solidFill>
                <a:srgbClr val="000000"/>
              </a:solidFill>
              <a:latin typeface="Arial"/>
              <a:ea typeface="Arial"/>
              <a:cs typeface="Arial"/>
              <a:sym typeface="Arial"/>
            </a:endParaRPr>
          </a:p>
        </p:txBody>
      </p:sp>
      <p:sp>
        <p:nvSpPr>
          <p:cNvPr id="2" name="Google Shape;526;p30">
            <a:extLst>
              <a:ext uri="{FF2B5EF4-FFF2-40B4-BE49-F238E27FC236}">
                <a16:creationId xmlns:a16="http://schemas.microsoft.com/office/drawing/2014/main" id="{41D82AB6-83A3-DF38-EC30-DDCC3176306C}"/>
              </a:ext>
            </a:extLst>
          </p:cNvPr>
          <p:cNvSpPr txBox="1"/>
          <p:nvPr/>
        </p:nvSpPr>
        <p:spPr>
          <a:xfrm>
            <a:off x="7735181" y="0"/>
            <a:ext cx="1408819" cy="25685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050" dirty="0">
                <a:sym typeface="Crimson Text"/>
              </a:rPr>
              <a:t>Analyse de données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46"/>
                                        </p:tgtEl>
                                        <p:attrNameLst>
                                          <p:attrName>style.visibility</p:attrName>
                                        </p:attrNameLst>
                                      </p:cBhvr>
                                      <p:to>
                                        <p:strVal val="visible"/>
                                      </p:to>
                                    </p:set>
                                    <p:animEffect transition="in" filter="fade">
                                      <p:cBhvr>
                                        <p:cTn id="7" dur="1000"/>
                                        <p:tgtEl>
                                          <p:spTgt spid="546"/>
                                        </p:tgtEl>
                                      </p:cBhvr>
                                    </p:animEffect>
                                    <p:anim calcmode="lin" valueType="num">
                                      <p:cBhvr>
                                        <p:cTn id="8" dur="1000" fill="hold"/>
                                        <p:tgtEl>
                                          <p:spTgt spid="546"/>
                                        </p:tgtEl>
                                        <p:attrNameLst>
                                          <p:attrName>ppt_x</p:attrName>
                                        </p:attrNameLst>
                                      </p:cBhvr>
                                      <p:tavLst>
                                        <p:tav tm="0">
                                          <p:val>
                                            <p:strVal val="#ppt_x"/>
                                          </p:val>
                                        </p:tav>
                                        <p:tav tm="100000">
                                          <p:val>
                                            <p:strVal val="#ppt_x"/>
                                          </p:val>
                                        </p:tav>
                                      </p:tavLst>
                                    </p:anim>
                                    <p:anim calcmode="lin" valueType="num">
                                      <p:cBhvr>
                                        <p:cTn id="9" dur="1000" fill="hold"/>
                                        <p:tgtEl>
                                          <p:spTgt spid="5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45"/>
                                        </p:tgtEl>
                                        <p:attrNameLst>
                                          <p:attrName>style.visibility</p:attrName>
                                        </p:attrNameLst>
                                      </p:cBhvr>
                                      <p:to>
                                        <p:strVal val="visible"/>
                                      </p:to>
                                    </p:set>
                                    <p:animEffect transition="in" filter="wipe(up)">
                                      <p:cBhvr>
                                        <p:cTn id="14" dur="500"/>
                                        <p:tgtEl>
                                          <p:spTgt spid="54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7"/>
                                        </p:tgtEl>
                                        <p:attrNameLst>
                                          <p:attrName>style.visibility</p:attrName>
                                        </p:attrNameLst>
                                      </p:cBhvr>
                                      <p:to>
                                        <p:strVal val="visible"/>
                                      </p:to>
                                    </p:set>
                                    <p:anim calcmode="lin" valueType="num">
                                      <p:cBhvr additive="base">
                                        <p:cTn id="19" dur="500" fill="hold"/>
                                        <p:tgtEl>
                                          <p:spTgt spid="547"/>
                                        </p:tgtEl>
                                        <p:attrNameLst>
                                          <p:attrName>ppt_x</p:attrName>
                                        </p:attrNameLst>
                                      </p:cBhvr>
                                      <p:tavLst>
                                        <p:tav tm="0">
                                          <p:val>
                                            <p:strVal val="0-#ppt_w/2"/>
                                          </p:val>
                                        </p:tav>
                                        <p:tav tm="100000">
                                          <p:val>
                                            <p:strVal val="#ppt_x"/>
                                          </p:val>
                                        </p:tav>
                                      </p:tavLst>
                                    </p:anim>
                                    <p:anim calcmode="lin" valueType="num">
                                      <p:cBhvr additive="base">
                                        <p:cTn id="20" dur="500" fill="hold"/>
                                        <p:tgtEl>
                                          <p:spTgt spid="54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50"/>
                                        </p:tgtEl>
                                        <p:attrNameLst>
                                          <p:attrName>style.visibility</p:attrName>
                                        </p:attrNameLst>
                                      </p:cBhvr>
                                      <p:to>
                                        <p:strVal val="visible"/>
                                      </p:to>
                                    </p:set>
                                    <p:anim calcmode="lin" valueType="num">
                                      <p:cBhvr additive="base">
                                        <p:cTn id="23" dur="500" fill="hold"/>
                                        <p:tgtEl>
                                          <p:spTgt spid="550"/>
                                        </p:tgtEl>
                                        <p:attrNameLst>
                                          <p:attrName>ppt_x</p:attrName>
                                        </p:attrNameLst>
                                      </p:cBhvr>
                                      <p:tavLst>
                                        <p:tav tm="0">
                                          <p:val>
                                            <p:strVal val="0-#ppt_w/2"/>
                                          </p:val>
                                        </p:tav>
                                        <p:tav tm="100000">
                                          <p:val>
                                            <p:strVal val="#ppt_x"/>
                                          </p:val>
                                        </p:tav>
                                      </p:tavLst>
                                    </p:anim>
                                    <p:anim calcmode="lin" valueType="num">
                                      <p:cBhvr additive="base">
                                        <p:cTn id="24" dur="500" fill="hold"/>
                                        <p:tgtEl>
                                          <p:spTgt spid="55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48"/>
                                        </p:tgtEl>
                                        <p:attrNameLst>
                                          <p:attrName>style.visibility</p:attrName>
                                        </p:attrNameLst>
                                      </p:cBhvr>
                                      <p:to>
                                        <p:strVal val="visible"/>
                                      </p:to>
                                    </p:set>
                                    <p:anim calcmode="lin" valueType="num">
                                      <p:cBhvr additive="base">
                                        <p:cTn id="29" dur="500" fill="hold"/>
                                        <p:tgtEl>
                                          <p:spTgt spid="548"/>
                                        </p:tgtEl>
                                        <p:attrNameLst>
                                          <p:attrName>ppt_x</p:attrName>
                                        </p:attrNameLst>
                                      </p:cBhvr>
                                      <p:tavLst>
                                        <p:tav tm="0">
                                          <p:val>
                                            <p:strVal val="0-#ppt_w/2"/>
                                          </p:val>
                                        </p:tav>
                                        <p:tav tm="100000">
                                          <p:val>
                                            <p:strVal val="#ppt_x"/>
                                          </p:val>
                                        </p:tav>
                                      </p:tavLst>
                                    </p:anim>
                                    <p:anim calcmode="lin" valueType="num">
                                      <p:cBhvr additive="base">
                                        <p:cTn id="30" dur="500" fill="hold"/>
                                        <p:tgtEl>
                                          <p:spTgt spid="54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549"/>
                                        </p:tgtEl>
                                        <p:attrNameLst>
                                          <p:attrName>style.visibility</p:attrName>
                                        </p:attrNameLst>
                                      </p:cBhvr>
                                      <p:to>
                                        <p:strVal val="visible"/>
                                      </p:to>
                                    </p:set>
                                    <p:anim calcmode="lin" valueType="num">
                                      <p:cBhvr additive="base">
                                        <p:cTn id="33" dur="500" fill="hold"/>
                                        <p:tgtEl>
                                          <p:spTgt spid="549"/>
                                        </p:tgtEl>
                                        <p:attrNameLst>
                                          <p:attrName>ppt_x</p:attrName>
                                        </p:attrNameLst>
                                      </p:cBhvr>
                                      <p:tavLst>
                                        <p:tav tm="0">
                                          <p:val>
                                            <p:strVal val="0-#ppt_w/2"/>
                                          </p:val>
                                        </p:tav>
                                        <p:tav tm="100000">
                                          <p:val>
                                            <p:strVal val="#ppt_x"/>
                                          </p:val>
                                        </p:tav>
                                      </p:tavLst>
                                    </p:anim>
                                    <p:anim calcmode="lin" valueType="num">
                                      <p:cBhvr additive="base">
                                        <p:cTn id="34" dur="500" fill="hold"/>
                                        <p:tgtEl>
                                          <p:spTgt spid="54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51"/>
                                        </p:tgtEl>
                                        <p:attrNameLst>
                                          <p:attrName>style.visibility</p:attrName>
                                        </p:attrNameLst>
                                      </p:cBhvr>
                                      <p:to>
                                        <p:strVal val="visible"/>
                                      </p:to>
                                    </p:set>
                                    <p:animEffect transition="in" filter="wipe(left)">
                                      <p:cBhvr>
                                        <p:cTn id="39" dur="5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p:bldP spid="547" grpId="0"/>
      <p:bldP spid="548" grpId="0"/>
      <p:bldP spid="551" grpId="0"/>
    </p:bldLst>
  </p:timing>
</p:sld>
</file>

<file path=ppt/theme/theme1.xml><?xml version="1.0" encoding="utf-8"?>
<a:theme xmlns:a="http://schemas.openxmlformats.org/drawingml/2006/main" name="Town Hall Meeting by Slidesgo">
  <a:themeElements>
    <a:clrScheme name="Simple Light">
      <a:dk1>
        <a:srgbClr val="000000"/>
      </a:dk1>
      <a:lt1>
        <a:srgbClr val="FFFFFF"/>
      </a:lt1>
      <a:dk2>
        <a:srgbClr val="313131"/>
      </a:dk2>
      <a:lt2>
        <a:srgbClr val="F0F0F0"/>
      </a:lt2>
      <a:accent1>
        <a:srgbClr val="EBCC7D"/>
      </a:accent1>
      <a:accent2>
        <a:srgbClr val="EBC04C"/>
      </a:accent2>
      <a:accent3>
        <a:srgbClr val="75C7BF"/>
      </a:accent3>
      <a:accent4>
        <a:srgbClr val="37756F"/>
      </a:accent4>
      <a:accent5>
        <a:srgbClr val="73A9C9"/>
      </a:accent5>
      <a:accent6>
        <a:srgbClr val="0F568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723</Words>
  <Application>Microsoft Office PowerPoint</Application>
  <PresentationFormat>Affichage à l'écran (16:9)</PresentationFormat>
  <Paragraphs>92</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Arial</vt:lpstr>
      <vt:lpstr>Source Sans Pro SemiBold</vt:lpstr>
      <vt:lpstr>Crimson Text</vt:lpstr>
      <vt:lpstr>Reem Kufi</vt:lpstr>
      <vt:lpstr>Barlow</vt:lpstr>
      <vt:lpstr>Source Sans Pro</vt:lpstr>
      <vt:lpstr>Town Hall Meeting by Slidesgo</vt:lpstr>
      <vt:lpstr>AVC  MODE DE VIE</vt:lpstr>
      <vt:lpstr> SOMMAIRE</vt:lpstr>
      <vt:lpstr>01</vt:lpstr>
      <vt:lpstr>02</vt:lpstr>
      <vt:lpstr>Présentation PowerPoint</vt:lpstr>
      <vt:lpstr>03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AVC  MODE DE VIE</dc:title>
  <cp:lastModifiedBy>BIBI Aicha</cp:lastModifiedBy>
  <cp:revision>4</cp:revision>
  <dcterms:modified xsi:type="dcterms:W3CDTF">2023-05-22T08:12:57Z</dcterms:modified>
</cp:coreProperties>
</file>