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63"/>
  </p:notesMasterIdLst>
  <p:sldIdLst>
    <p:sldId id="256" r:id="rId2"/>
    <p:sldId id="258" r:id="rId3"/>
    <p:sldId id="284" r:id="rId4"/>
    <p:sldId id="285" r:id="rId5"/>
    <p:sldId id="289" r:id="rId6"/>
    <p:sldId id="290" r:id="rId7"/>
    <p:sldId id="291" r:id="rId8"/>
    <p:sldId id="292" r:id="rId9"/>
    <p:sldId id="293" r:id="rId10"/>
    <p:sldId id="294" r:id="rId11"/>
    <p:sldId id="295" r:id="rId12"/>
    <p:sldId id="301" r:id="rId13"/>
    <p:sldId id="296" r:id="rId14"/>
    <p:sldId id="299" r:id="rId15"/>
    <p:sldId id="302" r:id="rId16"/>
    <p:sldId id="303" r:id="rId17"/>
    <p:sldId id="298" r:id="rId18"/>
    <p:sldId id="304" r:id="rId19"/>
    <p:sldId id="305" r:id="rId20"/>
    <p:sldId id="306" r:id="rId21"/>
    <p:sldId id="308" r:id="rId22"/>
    <p:sldId id="309" r:id="rId23"/>
    <p:sldId id="310" r:id="rId24"/>
    <p:sldId id="311" r:id="rId25"/>
    <p:sldId id="262" r:id="rId26"/>
    <p:sldId id="324" r:id="rId27"/>
    <p:sldId id="316" r:id="rId28"/>
    <p:sldId id="321" r:id="rId29"/>
    <p:sldId id="322" r:id="rId30"/>
    <p:sldId id="323" r:id="rId31"/>
    <p:sldId id="325" r:id="rId32"/>
    <p:sldId id="326" r:id="rId33"/>
    <p:sldId id="313" r:id="rId34"/>
    <p:sldId id="314" r:id="rId35"/>
    <p:sldId id="315" r:id="rId36"/>
    <p:sldId id="319" r:id="rId37"/>
    <p:sldId id="312" r:id="rId38"/>
    <p:sldId id="259" r:id="rId39"/>
    <p:sldId id="260" r:id="rId40"/>
    <p:sldId id="261"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435"/>
    <a:srgbClr val="2E3037"/>
    <a:srgbClr val="FF9900"/>
    <a:srgbClr val="999FA9"/>
    <a:srgbClr val="39C0BA"/>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289CF3-1640-4180-AFB0-ECFDEC78F6FB}">
  <a:tblStyle styleId="{68289CF3-1640-4180-AFB0-ECFDEC78F6F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3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008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9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1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446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ed75ccf_0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4f601ca6d_43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4f601ca6d_4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56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90870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9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116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60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Google Shape;11;p2"/>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903825"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808650" y="3333900"/>
            <a:ext cx="1902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endParaRPr/>
          </a:p>
        </p:txBody>
      </p:sp>
      <p:cxnSp>
        <p:nvCxnSpPr>
          <p:cNvPr id="21" name="Google Shape;21;p4"/>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2" name="Google Shape;22;p4"/>
          <p:cNvSpPr/>
          <p:nvPr/>
        </p:nvSpPr>
        <p:spPr>
          <a:xfrm>
            <a:off x="493600" y="3018850"/>
            <a:ext cx="820200" cy="82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p:nvPr/>
        </p:nvSpPr>
        <p:spPr>
          <a:xfrm>
            <a:off x="208000" y="3096172"/>
            <a:ext cx="1306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7" name="Google Shape;27;p5"/>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30" name="Google Shape;30;p5"/>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31" name="Google Shape;31;p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3692249"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6219023" y="1673975"/>
            <a:ext cx="24036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Google Shape;51;p8"/>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Google Shape;52;p8"/>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cxnSp>
        <p:nvCxnSpPr>
          <p:cNvPr id="56" name="Google Shape;56;p9"/>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7" name="Google Shape;57;p9"/>
          <p:cNvSpPr/>
          <p:nvPr/>
        </p:nvSpPr>
        <p:spPr>
          <a:xfrm>
            <a:off x="808650" y="595285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61" name="Google Shape;61;p10"/>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www.fontsquirrel.com/fonts/quicksand"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WALKING LIGHT</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Oval 36"/>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29796">
            <a:off x="7786026" y="2972479"/>
            <a:ext cx="1336225" cy="1336225"/>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42506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WALK FREELY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187297">
            <a:off x="5721309" y="3535164"/>
            <a:ext cx="1336225" cy="1336225"/>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317053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INVALID TICKET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44924896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TRY TO VALIDE AND FAIL</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Rectangle 33"/>
          <p:cNvSpPr/>
          <p:nvPr/>
        </p:nvSpPr>
        <p:spPr>
          <a:xfrm>
            <a:off x="8338651" y="2146840"/>
            <a:ext cx="283608" cy="208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29796">
            <a:off x="7812343" y="3019481"/>
            <a:ext cx="1336225" cy="1336225"/>
          </a:xfrm>
          <a:prstGeom prst="rect">
            <a:avLst/>
          </a:prstGeom>
          <a:effectLst>
            <a:glow rad="228600">
              <a:schemeClr val="accent2">
                <a:satMod val="175000"/>
                <a:alpha val="40000"/>
              </a:schemeClr>
            </a:glow>
          </a:effectLst>
        </p:spPr>
      </p:pic>
      <p:sp>
        <p:nvSpPr>
          <p:cNvPr id="31" name="Google Shape;577;p38"/>
          <p:cNvSpPr/>
          <p:nvPr/>
        </p:nvSpPr>
        <p:spPr>
          <a:xfrm>
            <a:off x="8308499" y="207771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737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ppt_w</p:attrName>
                                        </p:attrNameLst>
                                      </p:cBhvr>
                                      <p:tavLst>
                                        <p:tav tm="0" fmla="#ppt_w*sin(2.5*pi*$)">
                                          <p:val>
                                            <p:fltVal val="0"/>
                                          </p:val>
                                        </p:tav>
                                        <p:tav tm="100000">
                                          <p:val>
                                            <p:fltVal val="1"/>
                                          </p:val>
                                        </p:tav>
                                      </p:tavLst>
                                    </p:anim>
                                    <p:anim calcmode="lin" valueType="num">
                                      <p:cBhvr>
                                        <p:cTn id="9"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600" fill="hold"/>
                                        <p:tgtEl>
                                          <p:spTgt spid="31"/>
                                        </p:tgtEl>
                                        <p:attrNameLst>
                                          <p:attrName>ppt_w</p:attrName>
                                        </p:attrNameLst>
                                      </p:cBhvr>
                                      <p:tavLst>
                                        <p:tav tm="0">
                                          <p:val>
                                            <p:fltVal val="0"/>
                                          </p:val>
                                        </p:tav>
                                        <p:tav tm="100000">
                                          <p:val>
                                            <p:strVal val="#ppt_w"/>
                                          </p:val>
                                        </p:tav>
                                      </p:tavLst>
                                    </p:anim>
                                    <p:anim calcmode="lin" valueType="num">
                                      <p:cBhvr>
                                        <p:cTn id="15" dur="600" fill="hold"/>
                                        <p:tgtEl>
                                          <p:spTgt spid="31"/>
                                        </p:tgtEl>
                                        <p:attrNameLst>
                                          <p:attrName>ppt_h</p:attrName>
                                        </p:attrNameLst>
                                      </p:cBhvr>
                                      <p:tavLst>
                                        <p:tav tm="0">
                                          <p:val>
                                            <p:fltVal val="0"/>
                                          </p:val>
                                        </p:tav>
                                        <p:tav tm="100000">
                                          <p:val>
                                            <p:strVal val="#ppt_h"/>
                                          </p:val>
                                        </p:tav>
                                      </p:tavLst>
                                    </p:anim>
                                    <p:anim calcmode="lin" valueType="num">
                                      <p:cBhvr>
                                        <p:cTn id="16" dur="600" fill="hold"/>
                                        <p:tgtEl>
                                          <p:spTgt spid="31"/>
                                        </p:tgtEl>
                                        <p:attrNameLst>
                                          <p:attrName>style.rotation</p:attrName>
                                        </p:attrNameLst>
                                      </p:cBhvr>
                                      <p:tavLst>
                                        <p:tav tm="0">
                                          <p:val>
                                            <p:fltVal val="90"/>
                                          </p:val>
                                        </p:tav>
                                        <p:tav tm="100000">
                                          <p:val>
                                            <p:fltVal val="0"/>
                                          </p:val>
                                        </p:tav>
                                      </p:tavLst>
                                    </p:anim>
                                    <p:animEffect transition="in" filter="fade">
                                      <p:cBhvr>
                                        <p:cTn id="17" dur="6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VALIDE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29796">
            <a:off x="7812342" y="3019482"/>
            <a:ext cx="1336225" cy="1336225"/>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309096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Time Out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640374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IN THE BEGINNING</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Right Arrow 30"/>
          <p:cNvSpPr/>
          <p:nvPr/>
        </p:nvSpPr>
        <p:spPr>
          <a:xfrm rot="20558635">
            <a:off x="4922081" y="2606231"/>
            <a:ext cx="3208739" cy="843745"/>
          </a:xfrm>
          <a:prstGeom prst="rightArrow">
            <a:avLst/>
          </a:prstGeom>
          <a:gradFill flip="none" rotWithShape="1">
            <a:gsLst>
              <a:gs pos="0">
                <a:srgbClr val="92D050"/>
              </a:gs>
              <a:gs pos="100000">
                <a:srgbClr val="FFC000"/>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978779">
            <a:off x="3926744" y="3010398"/>
            <a:ext cx="1336225" cy="1336225"/>
          </a:xfrm>
          <a:prstGeom prst="rect">
            <a:avLst/>
          </a:prstGeom>
          <a:effectLst>
            <a:glow rad="228600">
              <a:schemeClr val="accent2">
                <a:satMod val="175000"/>
                <a:alpha val="40000"/>
              </a:schemeClr>
            </a:glow>
          </a:effectLst>
        </p:spPr>
      </p:pic>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59398467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AFTER 1 MIN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Right Arrow 30"/>
          <p:cNvSpPr/>
          <p:nvPr/>
        </p:nvSpPr>
        <p:spPr>
          <a:xfrm rot="20558635">
            <a:off x="4922081" y="2606231"/>
            <a:ext cx="3208739" cy="843745"/>
          </a:xfrm>
          <a:prstGeom prst="rightArrow">
            <a:avLst/>
          </a:prstGeom>
          <a:gradFill flip="none" rotWithShape="1">
            <a:gsLst>
              <a:gs pos="0">
                <a:srgbClr val="92D050"/>
              </a:gs>
              <a:gs pos="100000">
                <a:srgbClr val="773435"/>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26477">
            <a:off x="4008414" y="3044322"/>
            <a:ext cx="1336225" cy="1336225"/>
          </a:xfrm>
          <a:prstGeom prst="rect">
            <a:avLst/>
          </a:prstGeom>
          <a:effectLst>
            <a:glow rad="228600">
              <a:schemeClr val="accent6">
                <a:satMod val="175000"/>
                <a:alpha val="40000"/>
              </a:schemeClr>
            </a:glow>
          </a:effectLst>
        </p:spPr>
      </p:pic>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78096874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0174" y="3077050"/>
            <a:ext cx="7541683" cy="709800"/>
          </a:xfrm>
        </p:spPr>
        <p:txBody>
          <a:bodyPr/>
          <a:lstStyle/>
          <a:p>
            <a:r>
              <a:rPr lang="en-GB" dirty="0"/>
              <a:t>USER STEPS OUTSIDE THE PLATFORM</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50287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VALIDE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80" y="1829833"/>
            <a:ext cx="1336225" cy="1336225"/>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28254889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2002275" y="531000"/>
            <a:ext cx="6671400" cy="148356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t>Bárbara Ramalho</a:t>
            </a:r>
            <a:endParaRPr sz="3600" b="1" dirty="0">
              <a:solidFill>
                <a:srgbClr val="F3F3F3"/>
              </a:solidFill>
            </a:endParaRPr>
          </a:p>
        </p:txBody>
      </p:sp>
      <p:pic>
        <p:nvPicPr>
          <p:cNvPr id="88" name="Google Shape;88;p14"/>
          <p:cNvPicPr preferRelativeResize="0"/>
          <p:nvPr/>
        </p:nvPicPr>
        <p:blipFill>
          <a:blip r:embed="rId3"/>
          <a:stretch>
            <a:fillRect/>
          </a:stretch>
        </p:blipFill>
        <p:spPr>
          <a:xfrm>
            <a:off x="148349" y="529566"/>
            <a:ext cx="1485000" cy="1485000"/>
          </a:xfrm>
          <a:prstGeom prst="ellipse">
            <a:avLst/>
          </a:prstGeom>
          <a:noFill/>
          <a:ln w="9525" cap="flat" cmpd="sng">
            <a:solidFill>
              <a:srgbClr val="2E3037"/>
            </a:solidFill>
            <a:prstDash val="solid"/>
            <a:round/>
            <a:headEnd type="none" w="sm" len="sm"/>
            <a:tailEnd type="none" w="sm" len="sm"/>
          </a:ln>
        </p:spPr>
      </p:pic>
      <p:sp>
        <p:nvSpPr>
          <p:cNvPr id="89" name="Google Shape;89;p1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86;p14"/>
          <p:cNvSpPr txBox="1">
            <a:spLocks/>
          </p:cNvSpPr>
          <p:nvPr/>
        </p:nvSpPr>
        <p:spPr>
          <a:xfrm>
            <a:off x="2002275" y="2741887"/>
            <a:ext cx="6671400" cy="1483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buFont typeface="Quicksand"/>
              <a:buNone/>
            </a:pPr>
            <a:r>
              <a:rPr lang="pt-PT" sz="3600" b="1" dirty="0"/>
              <a:t>Mafalda Morgado</a:t>
            </a:r>
          </a:p>
        </p:txBody>
      </p:sp>
      <p:pic>
        <p:nvPicPr>
          <p:cNvPr id="8" name="Google Shape;88;p14"/>
          <p:cNvPicPr preferRelativeResize="0"/>
          <p:nvPr/>
        </p:nvPicPr>
        <p:blipFill>
          <a:blip r:embed="rId4">
            <a:extLst>
              <a:ext uri="{28A0092B-C50C-407E-A947-70E740481C1C}">
                <a14:useLocalDpi xmlns:a14="http://schemas.microsoft.com/office/drawing/2010/main" val="0"/>
              </a:ext>
            </a:extLst>
          </a:blip>
          <a:stretch>
            <a:fillRect/>
          </a:stretch>
        </p:blipFill>
        <p:spPr>
          <a:xfrm>
            <a:off x="148349" y="2740453"/>
            <a:ext cx="1485000" cy="1485000"/>
          </a:xfrm>
          <a:prstGeom prst="ellipse">
            <a:avLst/>
          </a:prstGeom>
          <a:noFill/>
          <a:ln w="9525" cap="flat" cmpd="sng">
            <a:solidFill>
              <a:srgbClr val="2E3037"/>
            </a:solidFill>
            <a:prstDash val="solid"/>
            <a:round/>
            <a:headEnd type="none" w="sm" len="sm"/>
            <a:tailEnd type="none" w="sm" len="sm"/>
          </a:ln>
        </p:spPr>
      </p:pic>
      <p:sp>
        <p:nvSpPr>
          <p:cNvPr id="9" name="Google Shape;86;p14"/>
          <p:cNvSpPr txBox="1">
            <a:spLocks/>
          </p:cNvSpPr>
          <p:nvPr/>
        </p:nvSpPr>
        <p:spPr>
          <a:xfrm>
            <a:off x="2002275" y="4815054"/>
            <a:ext cx="6671400" cy="1483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buFont typeface="Quicksand"/>
              <a:buNone/>
            </a:pPr>
            <a:r>
              <a:rPr lang="pt-PT" sz="3600" b="1" dirty="0"/>
              <a:t>Nádia Mourão</a:t>
            </a:r>
          </a:p>
        </p:txBody>
      </p:sp>
      <p:pic>
        <p:nvPicPr>
          <p:cNvPr id="10" name="Google Shape;88;p14"/>
          <p:cNvPicPr preferRelativeResize="0"/>
          <p:nvPr/>
        </p:nvPicPr>
        <p:blipFill>
          <a:blip r:embed="rId5">
            <a:extLst>
              <a:ext uri="{28A0092B-C50C-407E-A947-70E740481C1C}">
                <a14:useLocalDpi xmlns:a14="http://schemas.microsoft.com/office/drawing/2010/main" val="0"/>
              </a:ext>
            </a:extLst>
          </a:blip>
          <a:stretch>
            <a:fillRect/>
          </a:stretch>
        </p:blipFill>
        <p:spPr>
          <a:xfrm>
            <a:off x="148349" y="4815054"/>
            <a:ext cx="1485000" cy="1485000"/>
          </a:xfrm>
          <a:prstGeom prst="ellipse">
            <a:avLst/>
          </a:prstGeom>
          <a:noFill/>
          <a:ln w="9525" cap="flat" cmpd="sng">
            <a:solidFill>
              <a:srgbClr val="2E3037"/>
            </a:solidFill>
            <a:prstDash val="solid"/>
            <a:round/>
            <a:headEnd type="none" w="sm" len="sm"/>
            <a:tailEnd type="none" w="sm" len="sm"/>
          </a:ln>
        </p:spPr>
      </p:pic>
      <p:sp>
        <p:nvSpPr>
          <p:cNvPr id="2" name="TextBox 1"/>
          <p:cNvSpPr txBox="1"/>
          <p:nvPr/>
        </p:nvSpPr>
        <p:spPr>
          <a:xfrm>
            <a:off x="2002275" y="1706789"/>
            <a:ext cx="3767328" cy="307777"/>
          </a:xfrm>
          <a:prstGeom prst="rect">
            <a:avLst/>
          </a:prstGeom>
          <a:noFill/>
        </p:spPr>
        <p:txBody>
          <a:bodyPr wrap="square" rtlCol="0">
            <a:spAutoFit/>
          </a:bodyPr>
          <a:lstStyle/>
          <a:p>
            <a:r>
              <a:rPr lang="pt-PT" b="1" dirty="0"/>
              <a:t>GROUP MANAGER </a:t>
            </a:r>
            <a:endParaRPr lang="pt-PT" b="1" dirty="0">
              <a:effectLst/>
            </a:endParaRPr>
          </a:p>
        </p:txBody>
      </p:sp>
      <p:sp>
        <p:nvSpPr>
          <p:cNvPr id="12" name="TextBox 11"/>
          <p:cNvSpPr txBox="1"/>
          <p:nvPr/>
        </p:nvSpPr>
        <p:spPr>
          <a:xfrm>
            <a:off x="2002275" y="3917676"/>
            <a:ext cx="3767328" cy="307777"/>
          </a:xfrm>
          <a:prstGeom prst="rect">
            <a:avLst/>
          </a:prstGeom>
          <a:noFill/>
        </p:spPr>
        <p:txBody>
          <a:bodyPr wrap="square" rtlCol="0">
            <a:spAutoFit/>
          </a:bodyPr>
          <a:lstStyle/>
          <a:p>
            <a:r>
              <a:rPr lang="pt-PT" b="1" dirty="0"/>
              <a:t>RESEARCHER </a:t>
            </a:r>
            <a:endParaRPr lang="pt-PT" b="1" dirty="0">
              <a:effectLst/>
            </a:endParaRPr>
          </a:p>
        </p:txBody>
      </p:sp>
      <p:sp>
        <p:nvSpPr>
          <p:cNvPr id="13" name="TextBox 12"/>
          <p:cNvSpPr txBox="1"/>
          <p:nvPr/>
        </p:nvSpPr>
        <p:spPr>
          <a:xfrm>
            <a:off x="2002275" y="5990843"/>
            <a:ext cx="3767328" cy="307777"/>
          </a:xfrm>
          <a:prstGeom prst="rect">
            <a:avLst/>
          </a:prstGeom>
          <a:noFill/>
        </p:spPr>
        <p:txBody>
          <a:bodyPr wrap="square" rtlCol="0">
            <a:spAutoFit/>
          </a:bodyPr>
          <a:lstStyle/>
          <a:p>
            <a:r>
              <a:rPr lang="pt-PT" b="1" dirty="0"/>
              <a:t>DESIGNER </a:t>
            </a:r>
            <a:endParaRPr lang="pt-PT" b="1" dirty="0">
              <a:effectLs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VALIDE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0024" y="227812"/>
            <a:ext cx="1336225" cy="1336225"/>
          </a:xfrm>
          <a:prstGeom prst="rect">
            <a:avLst/>
          </a:prstGeom>
          <a:effectLst/>
        </p:spPr>
      </p:pic>
    </p:spTree>
    <p:extLst>
      <p:ext uri="{BB962C8B-B14F-4D97-AF65-F5344CB8AC3E}">
        <p14:creationId xmlns:p14="http://schemas.microsoft.com/office/powerpoint/2010/main" val="387900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VALIDE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ight Arrow 28"/>
          <p:cNvSpPr/>
          <p:nvPr/>
        </p:nvSpPr>
        <p:spPr>
          <a:xfrm>
            <a:off x="6408048" y="2125627"/>
            <a:ext cx="1704883" cy="843745"/>
          </a:xfrm>
          <a:prstGeom prst="rightArrow">
            <a:avLst/>
          </a:prstGeom>
          <a:gradFill flip="none" rotWithShape="1">
            <a:gsLst>
              <a:gs pos="0">
                <a:srgbClr val="92D050"/>
              </a:gs>
              <a:gs pos="100000">
                <a:srgbClr val="FFC000"/>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511399">
            <a:off x="5357617" y="1940375"/>
            <a:ext cx="1336225" cy="133622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83604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0174" y="3077050"/>
            <a:ext cx="7443137" cy="709800"/>
          </a:xfrm>
        </p:spPr>
        <p:txBody>
          <a:bodyPr/>
          <a:lstStyle/>
          <a:p>
            <a:r>
              <a:rPr lang="en-GB" dirty="0"/>
              <a:t>LEAVING THE TRAIN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669573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1035929" y="4598456"/>
            <a:ext cx="684145" cy="684145"/>
          </a:xfrm>
          <a:prstGeom prst="rect">
            <a:avLst/>
          </a:prstGeom>
          <a:effectLst>
            <a:glow rad="139700">
              <a:schemeClr val="accent3">
                <a:satMod val="175000"/>
                <a:alpha val="40000"/>
              </a:schemeClr>
            </a:glow>
          </a:effectLst>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29432">
            <a:off x="2688188" y="4596059"/>
            <a:ext cx="684145" cy="684145"/>
          </a:xfrm>
          <a:prstGeom prst="rect">
            <a:avLst/>
          </a:prstGeom>
          <a:effectLst>
            <a:glow rad="139700">
              <a:schemeClr val="accent3">
                <a:satMod val="175000"/>
                <a:alpha val="40000"/>
              </a:schemeClr>
            </a:glow>
          </a:effectLst>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3757917" y="4585875"/>
            <a:ext cx="684145" cy="684145"/>
          </a:xfrm>
          <a:prstGeom prst="rect">
            <a:avLst/>
          </a:prstGeom>
          <a:effectLst>
            <a:glow rad="139700">
              <a:schemeClr val="accent3">
                <a:satMod val="175000"/>
                <a:alpha val="40000"/>
              </a:schemeClr>
            </a:glow>
          </a:effectLst>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934027">
            <a:off x="5394681" y="4617332"/>
            <a:ext cx="684145" cy="684145"/>
          </a:xfrm>
          <a:prstGeom prst="rect">
            <a:avLst/>
          </a:prstGeom>
          <a:effectLst>
            <a:glow rad="139700">
              <a:schemeClr val="accent3">
                <a:satMod val="175000"/>
                <a:alpha val="40000"/>
              </a:schemeClr>
            </a:glow>
          </a:effectLst>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936493" y="3590602"/>
            <a:ext cx="684145" cy="684145"/>
          </a:xfrm>
          <a:prstGeom prst="rect">
            <a:avLst/>
          </a:prstGeom>
          <a:effectLst>
            <a:glow rad="139700">
              <a:schemeClr val="accent3">
                <a:satMod val="175000"/>
                <a:alpha val="40000"/>
              </a:schemeClr>
            </a:glow>
          </a:effectLst>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172512" y="3815857"/>
            <a:ext cx="684145" cy="684145"/>
          </a:xfrm>
          <a:prstGeom prst="rect">
            <a:avLst/>
          </a:prstGeom>
          <a:effectLst>
            <a:glow rad="139700">
              <a:schemeClr val="accent3">
                <a:satMod val="175000"/>
                <a:alpha val="40000"/>
              </a:schemeClr>
            </a:glow>
          </a:effectLst>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00571">
            <a:off x="5906717" y="3751200"/>
            <a:ext cx="684145" cy="684145"/>
          </a:xfrm>
          <a:prstGeom prst="rect">
            <a:avLst/>
          </a:prstGeom>
          <a:effectLst>
            <a:glow rad="139700">
              <a:schemeClr val="accent3">
                <a:satMod val="175000"/>
                <a:alpha val="40000"/>
              </a:schemeClr>
            </a:glow>
          </a:effectLst>
        </p:spPr>
      </p:pic>
      <p:sp>
        <p:nvSpPr>
          <p:cNvPr id="48" name="Rectangle 47"/>
          <p:cNvSpPr/>
          <p:nvPr/>
        </p:nvSpPr>
        <p:spPr>
          <a:xfrm>
            <a:off x="-5573833" y="5528328"/>
            <a:ext cx="5332204" cy="999477"/>
          </a:xfrm>
          <a:prstGeom prst="rect">
            <a:avLst/>
          </a:prstGeom>
          <a:gradFill flip="none" rotWithShape="1">
            <a:gsLst>
              <a:gs pos="0">
                <a:schemeClr val="tx2">
                  <a:lumMod val="75000"/>
                </a:schemeClr>
              </a:gs>
              <a:gs pos="100000">
                <a:schemeClr val="tx2">
                  <a:lumMod val="1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9" name="Rectangle 48"/>
          <p:cNvSpPr/>
          <p:nvPr/>
        </p:nvSpPr>
        <p:spPr>
          <a:xfrm>
            <a:off x="0" y="5225143"/>
            <a:ext cx="894892" cy="1403324"/>
          </a:xfrm>
          <a:prstGeom prst="rect">
            <a:avLst/>
          </a:prstGeom>
          <a:solidFill>
            <a:srgbClr val="2E30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8549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035 -0.0051 L 0.73073 -0.01181 " pathEditMode="relative" rAng="0" ptsTypes="AA">
                                      <p:cBhvr>
                                        <p:cTn id="6" dur="2000" fill="hold"/>
                                        <p:tgtEl>
                                          <p:spTgt spid="48"/>
                                        </p:tgtEl>
                                        <p:attrNameLst>
                                          <p:attrName>ppt_x</p:attrName>
                                          <p:attrName>ppt_y</p:attrName>
                                        </p:attrNameLst>
                                      </p:cBhvr>
                                      <p:rCtr x="36510"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LEAVING THE TRAIN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7749">
            <a:off x="1879289" y="4743983"/>
            <a:ext cx="684145" cy="684145"/>
          </a:xfrm>
          <a:prstGeom prst="rect">
            <a:avLst/>
          </a:prstGeom>
          <a:effectLst/>
        </p:spPr>
      </p:pic>
      <p:sp>
        <p:nvSpPr>
          <p:cNvPr id="7" name="Rectangle 6"/>
          <p:cNvSpPr/>
          <p:nvPr/>
        </p:nvSpPr>
        <p:spPr>
          <a:xfrm>
            <a:off x="1102929" y="5449942"/>
            <a:ext cx="5332204" cy="999477"/>
          </a:xfrm>
          <a:prstGeom prst="rect">
            <a:avLst/>
          </a:prstGeom>
          <a:gradFill flip="none" rotWithShape="1">
            <a:gsLst>
              <a:gs pos="0">
                <a:schemeClr val="tx2">
                  <a:lumMod val="75000"/>
                </a:schemeClr>
              </a:gs>
              <a:gs pos="100000">
                <a:schemeClr val="tx2">
                  <a:lumMod val="1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944201">
            <a:off x="1765168" y="3974163"/>
            <a:ext cx="684145" cy="684145"/>
          </a:xfrm>
          <a:prstGeom prst="rect">
            <a:avLst/>
          </a:prstGeom>
          <a:effectLst/>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79783">
            <a:off x="2414225" y="3329469"/>
            <a:ext cx="684145" cy="684145"/>
          </a:xfrm>
          <a:prstGeom prst="rect">
            <a:avLst/>
          </a:prstGeom>
          <a:effectLst/>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7749">
            <a:off x="4498263" y="4656504"/>
            <a:ext cx="684145" cy="684145"/>
          </a:xfrm>
          <a:prstGeom prst="rect">
            <a:avLst/>
          </a:prstGeom>
          <a:effectLst/>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99400">
            <a:off x="4902759" y="3661949"/>
            <a:ext cx="684145" cy="684145"/>
          </a:xfrm>
          <a:prstGeom prst="rect">
            <a:avLst/>
          </a:prstGeom>
          <a:effectLst/>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43765">
            <a:off x="4006623" y="3347127"/>
            <a:ext cx="684145" cy="684145"/>
          </a:xfrm>
          <a:prstGeom prst="rect">
            <a:avLst/>
          </a:prstGeom>
          <a:effectLst/>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1035929" y="4598456"/>
            <a:ext cx="684145" cy="684145"/>
          </a:xfrm>
          <a:prstGeom prst="rect">
            <a:avLst/>
          </a:prstGeom>
          <a:effectLst>
            <a:glow rad="139700">
              <a:schemeClr val="accent3">
                <a:satMod val="175000"/>
                <a:alpha val="40000"/>
              </a:schemeClr>
            </a:glow>
          </a:effectLst>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29432">
            <a:off x="2688188" y="4596059"/>
            <a:ext cx="684145" cy="684145"/>
          </a:xfrm>
          <a:prstGeom prst="rect">
            <a:avLst/>
          </a:prstGeom>
          <a:effectLst>
            <a:glow rad="139700">
              <a:schemeClr val="accent3">
                <a:satMod val="175000"/>
                <a:alpha val="40000"/>
              </a:schemeClr>
            </a:glow>
          </a:effectLst>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3757917" y="4585875"/>
            <a:ext cx="684145" cy="684145"/>
          </a:xfrm>
          <a:prstGeom prst="rect">
            <a:avLst/>
          </a:prstGeom>
          <a:effectLst>
            <a:glow rad="139700">
              <a:schemeClr val="accent3">
                <a:satMod val="175000"/>
                <a:alpha val="40000"/>
              </a:schemeClr>
            </a:glow>
          </a:effectLst>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934027">
            <a:off x="5394681" y="4617332"/>
            <a:ext cx="684145" cy="684145"/>
          </a:xfrm>
          <a:prstGeom prst="rect">
            <a:avLst/>
          </a:prstGeom>
          <a:effectLst>
            <a:glow rad="139700">
              <a:schemeClr val="accent3">
                <a:satMod val="175000"/>
                <a:alpha val="40000"/>
              </a:schemeClr>
            </a:glow>
          </a:effectLst>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278867">
            <a:off x="936493" y="3590602"/>
            <a:ext cx="684145" cy="684145"/>
          </a:xfrm>
          <a:prstGeom prst="rect">
            <a:avLst/>
          </a:prstGeom>
          <a:effectLst>
            <a:glow rad="139700">
              <a:schemeClr val="accent3">
                <a:satMod val="175000"/>
                <a:alpha val="40000"/>
              </a:schemeClr>
            </a:glow>
          </a:effectLst>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172512" y="3815857"/>
            <a:ext cx="684145" cy="684145"/>
          </a:xfrm>
          <a:prstGeom prst="rect">
            <a:avLst/>
          </a:prstGeom>
          <a:effectLst>
            <a:glow rad="139700">
              <a:schemeClr val="accent3">
                <a:satMod val="175000"/>
                <a:alpha val="40000"/>
              </a:schemeClr>
            </a:glow>
          </a:effectLst>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00571">
            <a:off x="5906717" y="3751200"/>
            <a:ext cx="684145" cy="684145"/>
          </a:xfrm>
          <a:prstGeom prst="rect">
            <a:avLst/>
          </a:prstGeom>
          <a:effectLst>
            <a:glow rad="139700">
              <a:schemeClr val="accent3">
                <a:satMod val="175000"/>
                <a:alpha val="40000"/>
              </a:schemeClr>
            </a:glow>
          </a:effectLst>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53637">
            <a:off x="1553164" y="2639147"/>
            <a:ext cx="684145" cy="684145"/>
          </a:xfrm>
          <a:prstGeom prst="rect">
            <a:avLst/>
          </a:prstGeom>
          <a:effectLst/>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79783">
            <a:off x="2427629" y="1957141"/>
            <a:ext cx="684145" cy="684145"/>
          </a:xfrm>
          <a:prstGeom prst="rect">
            <a:avLst/>
          </a:prstGeom>
          <a:effectLst/>
        </p:spPr>
      </p:pic>
    </p:spTree>
    <p:extLst>
      <p:ext uri="{BB962C8B-B14F-4D97-AF65-F5344CB8AC3E}">
        <p14:creationId xmlns:p14="http://schemas.microsoft.com/office/powerpoint/2010/main" val="36904478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lvl="0"/>
            <a:r>
              <a:rPr lang="en-GB" sz="4800" dirty="0"/>
              <a:t>REVISORS</a:t>
            </a:r>
            <a:endParaRPr lang="en-GB" sz="16600" dirty="0"/>
          </a:p>
        </p:txBody>
      </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75105" y1="21941" x2="75105" y2="21941"/>
                        <a14:foregroundMark x1="60759" y1="59916" x2="60759" y2="59916"/>
                      </a14:backgroundRemoval>
                    </a14:imgEffect>
                  </a14:imgLayer>
                </a14:imgProps>
              </a:ext>
              <a:ext uri="{28A0092B-C50C-407E-A947-70E740481C1C}">
                <a14:useLocalDpi xmlns:a14="http://schemas.microsoft.com/office/drawing/2010/main" val="0"/>
              </a:ext>
            </a:extLst>
          </a:blip>
          <a:stretch>
            <a:fillRect/>
          </a:stretch>
        </p:blipFill>
        <p:spPr>
          <a:xfrm>
            <a:off x="38216" y="2560891"/>
            <a:ext cx="1736217" cy="1736217"/>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323812" y="2243934"/>
            <a:ext cx="1520535" cy="1520535"/>
          </a:xfrm>
          <a:prstGeom prst="rect">
            <a:avLst/>
          </a:prstGeom>
          <a:effectLst>
            <a:glow rad="139700">
              <a:schemeClr val="accent3">
                <a:satMod val="175000"/>
                <a:alpha val="40000"/>
              </a:schemeClr>
            </a:glow>
          </a:effectLst>
        </p:spPr>
      </p:pic>
      <p:sp>
        <p:nvSpPr>
          <p:cNvPr id="49" name="Rectangle 48"/>
          <p:cNvSpPr/>
          <p:nvPr/>
        </p:nvSpPr>
        <p:spPr>
          <a:xfrm>
            <a:off x="0" y="5225143"/>
            <a:ext cx="894892" cy="1403324"/>
          </a:xfrm>
          <a:prstGeom prst="rect">
            <a:avLst/>
          </a:prstGeom>
          <a:solidFill>
            <a:srgbClr val="2E30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1" name="Picture 43">
            <a:extLst>
              <a:ext uri="{FF2B5EF4-FFF2-40B4-BE49-F238E27FC236}">
                <a16:creationId xmlns:a16="http://schemas.microsoft.com/office/drawing/2014/main" id="{0A9FD44C-2965-4F94-86C1-AB75A6D85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469120" y="3346275"/>
            <a:ext cx="1520535" cy="1520535"/>
          </a:xfrm>
          <a:prstGeom prst="rect">
            <a:avLst/>
          </a:prstGeom>
          <a:effectLst>
            <a:glow rad="139700">
              <a:schemeClr val="accent3">
                <a:satMod val="175000"/>
                <a:alpha val="40000"/>
              </a:schemeClr>
            </a:glow>
          </a:effectLst>
        </p:spPr>
      </p:pic>
      <p:sp>
        <p:nvSpPr>
          <p:cNvPr id="55" name="Right Arrow 28">
            <a:extLst>
              <a:ext uri="{FF2B5EF4-FFF2-40B4-BE49-F238E27FC236}">
                <a16:creationId xmlns:a16="http://schemas.microsoft.com/office/drawing/2014/main" id="{6BB4A649-DB41-469C-AC95-96C8B5F6B678}"/>
              </a:ext>
            </a:extLst>
          </p:cNvPr>
          <p:cNvSpPr/>
          <p:nvPr/>
        </p:nvSpPr>
        <p:spPr>
          <a:xfrm rot="19652657">
            <a:off x="5303336" y="2962857"/>
            <a:ext cx="3020746" cy="843745"/>
          </a:xfrm>
          <a:prstGeom prst="rightArrow">
            <a:avLst/>
          </a:prstGeom>
          <a:gradFill flip="none" rotWithShape="1">
            <a:gsLst>
              <a:gs pos="0">
                <a:srgbClr val="92D050"/>
              </a:gs>
              <a:gs pos="100000">
                <a:srgbClr val="773435"/>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pic>
        <p:nvPicPr>
          <p:cNvPr id="52" name="Picture 43">
            <a:extLst>
              <a:ext uri="{FF2B5EF4-FFF2-40B4-BE49-F238E27FC236}">
                <a16:creationId xmlns:a16="http://schemas.microsoft.com/office/drawing/2014/main" id="{B07BBA36-A0A9-447F-8EA1-A974165C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684186">
            <a:off x="4708558" y="3771102"/>
            <a:ext cx="1520535" cy="1520535"/>
          </a:xfrm>
          <a:prstGeom prst="rect">
            <a:avLst/>
          </a:prstGeom>
          <a:effectLst>
            <a:glow rad="139700">
              <a:schemeClr val="accent6">
                <a:satMod val="175000"/>
                <a:alpha val="40000"/>
              </a:schemeClr>
            </a:glow>
          </a:effectLst>
        </p:spPr>
      </p:pic>
      <p:sp>
        <p:nvSpPr>
          <p:cNvPr id="54" name="Right Arrow 28">
            <a:extLst>
              <a:ext uri="{FF2B5EF4-FFF2-40B4-BE49-F238E27FC236}">
                <a16:creationId xmlns:a16="http://schemas.microsoft.com/office/drawing/2014/main" id="{7D050EB3-1B07-4C3F-81CA-526C5AEE1712}"/>
              </a:ext>
            </a:extLst>
          </p:cNvPr>
          <p:cNvSpPr/>
          <p:nvPr/>
        </p:nvSpPr>
        <p:spPr>
          <a:xfrm>
            <a:off x="5035860" y="2125627"/>
            <a:ext cx="3077072" cy="843745"/>
          </a:xfrm>
          <a:prstGeom prst="rightArrow">
            <a:avLst/>
          </a:prstGeom>
          <a:gradFill flip="none" rotWithShape="1">
            <a:gsLst>
              <a:gs pos="0">
                <a:srgbClr val="92D050"/>
              </a:gs>
              <a:gs pos="100000">
                <a:srgbClr val="FFC000"/>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pic>
        <p:nvPicPr>
          <p:cNvPr id="53" name="Picture 43">
            <a:extLst>
              <a:ext uri="{FF2B5EF4-FFF2-40B4-BE49-F238E27FC236}">
                <a16:creationId xmlns:a16="http://schemas.microsoft.com/office/drawing/2014/main" id="{B17D7580-CCB6-4BB2-9606-5BEE09B80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96365">
            <a:off x="3862902" y="2062101"/>
            <a:ext cx="1520535" cy="1520535"/>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171647035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lvl="0"/>
            <a:r>
              <a:rPr lang="en-GB" sz="4800" dirty="0"/>
              <a:t>IMPROVEMENT</a:t>
            </a:r>
            <a:endParaRPr lang="en-GB" sz="16600" dirty="0"/>
          </a:p>
        </p:txBody>
      </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4" name="Imagem 3">
            <a:extLst>
              <a:ext uri="{FF2B5EF4-FFF2-40B4-BE49-F238E27FC236}">
                <a16:creationId xmlns:a16="http://schemas.microsoft.com/office/drawing/2014/main" id="{008DD87B-6254-4BC0-9457-6B912482EFC5}"/>
              </a:ext>
            </a:extLst>
          </p:cNvPr>
          <p:cNvPicPr>
            <a:picLocks noChangeAspect="1"/>
          </p:cNvPicPr>
          <p:nvPr/>
        </p:nvPicPr>
        <p:blipFill>
          <a:blip r:embed="rId3"/>
          <a:stretch>
            <a:fillRect/>
          </a:stretch>
        </p:blipFill>
        <p:spPr>
          <a:xfrm>
            <a:off x="142328" y="2655750"/>
            <a:ext cx="1527993" cy="1527993"/>
          </a:xfrm>
          <a:prstGeom prst="rect">
            <a:avLst/>
          </a:prstGeom>
        </p:spPr>
      </p:pic>
    </p:spTree>
    <p:extLst>
      <p:ext uri="{BB962C8B-B14F-4D97-AF65-F5344CB8AC3E}">
        <p14:creationId xmlns:p14="http://schemas.microsoft.com/office/powerpoint/2010/main" val="264450525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a:blip r:embed="rId3"/>
          <a:stretch>
            <a:fillRect/>
          </a:stretch>
        </p:blipFill>
        <p:spPr>
          <a:xfrm>
            <a:off x="-1656251" y="1411737"/>
            <a:ext cx="5123400" cy="5104425"/>
          </a:xfrm>
          <a:prstGeom prst="ellipse">
            <a:avLst/>
          </a:prstGeom>
          <a:noFill/>
          <a:ln w="28575" cap="flat" cmpd="sng">
            <a:solidFill>
              <a:srgbClr val="2E3037"/>
            </a:solidFill>
            <a:prstDash val="solid"/>
            <a:round/>
            <a:headEnd type="none" w="sm" len="sm"/>
            <a:tailEnd type="none" w="sm" len="sm"/>
          </a:ln>
        </p:spPr>
      </p:pic>
      <p:sp>
        <p:nvSpPr>
          <p:cNvPr id="146" name="Google Shape;146;p21"/>
          <p:cNvSpPr txBox="1">
            <a:spLocks noGrp="1"/>
          </p:cNvSpPr>
          <p:nvPr>
            <p:ph type="title"/>
          </p:nvPr>
        </p:nvSpPr>
        <p:spPr>
          <a:xfrm>
            <a:off x="1093432" y="760186"/>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PT" sz="3200" dirty="0">
                <a:solidFill>
                  <a:srgbClr val="39C0BA"/>
                </a:solidFill>
              </a:rPr>
              <a:t>IMPROVEMENT</a:t>
            </a:r>
            <a:endParaRPr dirty="0">
              <a:solidFill>
                <a:srgbClr val="39C0BA"/>
              </a:solidFill>
            </a:endParaRPr>
          </a:p>
        </p:txBody>
      </p:sp>
      <p:sp>
        <p:nvSpPr>
          <p:cNvPr id="147" name="Google Shape;147;p21"/>
          <p:cNvSpPr txBox="1">
            <a:spLocks noGrp="1"/>
          </p:cNvSpPr>
          <p:nvPr>
            <p:ph type="body" idx="1"/>
          </p:nvPr>
        </p:nvSpPr>
        <p:spPr>
          <a:xfrm>
            <a:off x="3629076" y="2483894"/>
            <a:ext cx="5514924" cy="2960111"/>
          </a:xfrm>
          <a:prstGeom prst="rect">
            <a:avLst/>
          </a:prstGeom>
        </p:spPr>
        <p:txBody>
          <a:bodyPr spcFirstLastPara="1" wrap="square" lIns="91425" tIns="91425" rIns="91425" bIns="91425" anchor="ctr" anchorCtr="0">
            <a:noAutofit/>
          </a:bodyPr>
          <a:lstStyle/>
          <a:p>
            <a:pPr marL="38100" indent="0">
              <a:buNone/>
            </a:pPr>
            <a:r>
              <a:rPr lang="en-GB" sz="2400" dirty="0"/>
              <a:t>This system was validated by our user research, and improved in design iterations, where we organized interviews, focus groups, formative user studies and usability testing to make sure that user’s felt comfortable and found our solution intuitive and effective.</a:t>
            </a:r>
            <a:endParaRPr lang="pt-PT" sz="2400" dirty="0"/>
          </a:p>
          <a:p>
            <a:pPr marL="0" lvl="0" indent="0" algn="l" rtl="0">
              <a:spcBef>
                <a:spcPts val="600"/>
              </a:spcBef>
              <a:spcAft>
                <a:spcPts val="0"/>
              </a:spcAft>
              <a:buNone/>
            </a:pPr>
            <a:endParaRPr dirty="0"/>
          </a:p>
        </p:txBody>
      </p:sp>
      <p:sp>
        <p:nvSpPr>
          <p:cNvPr id="148" name="Google Shape;148;p2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21664229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B2CA5-EF78-4AA7-BBFB-D3DD7CFC9950}"/>
              </a:ext>
            </a:extLst>
          </p:cNvPr>
          <p:cNvSpPr>
            <a:spLocks noGrp="1"/>
          </p:cNvSpPr>
          <p:nvPr>
            <p:ph type="title"/>
          </p:nvPr>
        </p:nvSpPr>
        <p:spPr>
          <a:xfrm>
            <a:off x="1143000" y="800199"/>
            <a:ext cx="6858000" cy="459900"/>
          </a:xfrm>
        </p:spPr>
        <p:txBody>
          <a:bodyPr/>
          <a:lstStyle/>
          <a:p>
            <a:r>
              <a:rPr lang="pt-PT" sz="3600" dirty="0"/>
              <a:t>FEEDBACK</a:t>
            </a:r>
          </a:p>
        </p:txBody>
      </p:sp>
      <p:sp>
        <p:nvSpPr>
          <p:cNvPr id="3" name="Marcador de Posição do Texto 2">
            <a:extLst>
              <a:ext uri="{FF2B5EF4-FFF2-40B4-BE49-F238E27FC236}">
                <a16:creationId xmlns:a16="http://schemas.microsoft.com/office/drawing/2014/main" id="{4BFBF5F3-C8F1-45F6-A0B1-C8A68C250CB2}"/>
              </a:ext>
            </a:extLst>
          </p:cNvPr>
          <p:cNvSpPr>
            <a:spLocks noGrp="1"/>
          </p:cNvSpPr>
          <p:nvPr>
            <p:ph type="body" idx="1"/>
          </p:nvPr>
        </p:nvSpPr>
        <p:spPr>
          <a:xfrm>
            <a:off x="1165497" y="1600199"/>
            <a:ext cx="7550663" cy="4741878"/>
          </a:xfrm>
        </p:spPr>
        <p:txBody>
          <a:bodyPr/>
          <a:lstStyle/>
          <a:p>
            <a:r>
              <a:rPr lang="pt-PT" dirty="0" err="1"/>
              <a:t>Reason</a:t>
            </a:r>
            <a:r>
              <a:rPr lang="pt-PT" dirty="0"/>
              <a:t> </a:t>
            </a:r>
            <a:r>
              <a:rPr lang="pt-PT" dirty="0" err="1"/>
              <a:t>that</a:t>
            </a:r>
            <a:r>
              <a:rPr lang="pt-PT" dirty="0"/>
              <a:t> </a:t>
            </a:r>
            <a:r>
              <a:rPr lang="pt-PT" dirty="0" err="1"/>
              <a:t>people</a:t>
            </a:r>
            <a:r>
              <a:rPr lang="pt-PT" dirty="0"/>
              <a:t> </a:t>
            </a:r>
            <a:r>
              <a:rPr lang="pt-PT" dirty="0" err="1"/>
              <a:t>don’t</a:t>
            </a:r>
            <a:r>
              <a:rPr lang="pt-PT" dirty="0"/>
              <a:t> </a:t>
            </a:r>
            <a:r>
              <a:rPr lang="pt-PT" dirty="0" err="1"/>
              <a:t>validate</a:t>
            </a:r>
            <a:endParaRPr lang="pt-PT" dirty="0"/>
          </a:p>
          <a:p>
            <a:pPr lvl="1"/>
            <a:r>
              <a:rPr lang="en-GB" dirty="0"/>
              <a:t>Because they forgot or were in a hurry to catch the subway</a:t>
            </a:r>
            <a:endParaRPr lang="pt-PT" dirty="0"/>
          </a:p>
          <a:p>
            <a:pPr marL="38100" indent="0">
              <a:buNone/>
            </a:pPr>
            <a:endParaRPr lang="en-GB" dirty="0"/>
          </a:p>
        </p:txBody>
      </p:sp>
      <p:sp>
        <p:nvSpPr>
          <p:cNvPr id="4" name="Marcador de Posição do Número do Diapositivo 3">
            <a:extLst>
              <a:ext uri="{FF2B5EF4-FFF2-40B4-BE49-F238E27FC236}">
                <a16:creationId xmlns:a16="http://schemas.microsoft.com/office/drawing/2014/main" id="{C9A431F3-9475-4E57-8FBB-24A0642EE5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29</a:t>
            </a:fld>
            <a:endParaRPr lang="pt-PT"/>
          </a:p>
        </p:txBody>
      </p:sp>
      <p:pic>
        <p:nvPicPr>
          <p:cNvPr id="6" name="Imagem 5">
            <a:extLst>
              <a:ext uri="{FF2B5EF4-FFF2-40B4-BE49-F238E27FC236}">
                <a16:creationId xmlns:a16="http://schemas.microsoft.com/office/drawing/2014/main" id="{F6002220-A2D0-4B05-9DB0-51B167272121}"/>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652629" y="3082178"/>
            <a:ext cx="6711193" cy="3355597"/>
          </a:xfrm>
          <a:prstGeom prst="rect">
            <a:avLst/>
          </a:prstGeom>
        </p:spPr>
      </p:pic>
    </p:spTree>
    <p:extLst>
      <p:ext uri="{BB962C8B-B14F-4D97-AF65-F5344CB8AC3E}">
        <p14:creationId xmlns:p14="http://schemas.microsoft.com/office/powerpoint/2010/main" val="14400980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2002275" y="531000"/>
            <a:ext cx="6671400" cy="148356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t>Carolina Veloso</a:t>
            </a:r>
            <a:endParaRPr sz="3600" b="1" dirty="0">
              <a:solidFill>
                <a:srgbClr val="F3F3F3"/>
              </a:solidFill>
            </a:endParaRPr>
          </a:p>
        </p:txBody>
      </p:sp>
      <p:pic>
        <p:nvPicPr>
          <p:cNvPr id="88" name="Google Shape;88;p14"/>
          <p:cNvPicPr preferRelativeResize="0"/>
          <p:nvPr/>
        </p:nvPicPr>
        <p:blipFill>
          <a:blip r:embed="rId3"/>
          <a:stretch>
            <a:fillRect/>
          </a:stretch>
        </p:blipFill>
        <p:spPr>
          <a:xfrm>
            <a:off x="148349" y="529566"/>
            <a:ext cx="1485000" cy="1485000"/>
          </a:xfrm>
          <a:prstGeom prst="ellipse">
            <a:avLst/>
          </a:prstGeom>
          <a:noFill/>
          <a:ln w="9525" cap="flat" cmpd="sng">
            <a:solidFill>
              <a:srgbClr val="2E3037"/>
            </a:solidFill>
            <a:prstDash val="solid"/>
            <a:round/>
            <a:headEnd type="none" w="sm" len="sm"/>
            <a:tailEnd type="none" w="sm" len="sm"/>
          </a:ln>
        </p:spPr>
      </p:pic>
      <p:sp>
        <p:nvSpPr>
          <p:cNvPr id="89" name="Google Shape;89;p1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7" name="Google Shape;86;p14"/>
          <p:cNvSpPr txBox="1">
            <a:spLocks/>
          </p:cNvSpPr>
          <p:nvPr/>
        </p:nvSpPr>
        <p:spPr>
          <a:xfrm>
            <a:off x="2002275" y="2741887"/>
            <a:ext cx="6671400" cy="1483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buFont typeface="Quicksand"/>
              <a:buNone/>
            </a:pPr>
            <a:r>
              <a:rPr lang="pt-PT" sz="3600" b="1" dirty="0"/>
              <a:t>Hugo Lencastre</a:t>
            </a:r>
          </a:p>
        </p:txBody>
      </p:sp>
      <p:pic>
        <p:nvPicPr>
          <p:cNvPr id="8" name="Google Shape;88;p14"/>
          <p:cNvPicPr preferRelativeResize="0"/>
          <p:nvPr/>
        </p:nvPicPr>
        <p:blipFill>
          <a:blip r:embed="rId4">
            <a:extLst>
              <a:ext uri="{28A0092B-C50C-407E-A947-70E740481C1C}">
                <a14:useLocalDpi xmlns:a14="http://schemas.microsoft.com/office/drawing/2010/main" val="0"/>
              </a:ext>
            </a:extLst>
          </a:blip>
          <a:stretch>
            <a:fillRect/>
          </a:stretch>
        </p:blipFill>
        <p:spPr>
          <a:xfrm>
            <a:off x="148349" y="2740453"/>
            <a:ext cx="1485000" cy="1485000"/>
          </a:xfrm>
          <a:prstGeom prst="ellipse">
            <a:avLst/>
          </a:prstGeom>
          <a:noFill/>
          <a:ln w="9525" cap="flat" cmpd="sng">
            <a:solidFill>
              <a:srgbClr val="2E3037"/>
            </a:solidFill>
            <a:prstDash val="solid"/>
            <a:round/>
            <a:headEnd type="none" w="sm" len="sm"/>
            <a:tailEnd type="none" w="sm" len="sm"/>
          </a:ln>
        </p:spPr>
      </p:pic>
      <p:sp>
        <p:nvSpPr>
          <p:cNvPr id="9" name="Google Shape;86;p14"/>
          <p:cNvSpPr txBox="1">
            <a:spLocks/>
          </p:cNvSpPr>
          <p:nvPr/>
        </p:nvSpPr>
        <p:spPr>
          <a:xfrm>
            <a:off x="2002275" y="4816488"/>
            <a:ext cx="6671400" cy="1483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buFont typeface="Quicksand"/>
              <a:buNone/>
            </a:pPr>
            <a:r>
              <a:rPr lang="pt-PT" sz="3600" b="1" dirty="0"/>
              <a:t>André Vieira</a:t>
            </a:r>
          </a:p>
        </p:txBody>
      </p:sp>
      <p:pic>
        <p:nvPicPr>
          <p:cNvPr id="10" name="Google Shape;88;p14"/>
          <p:cNvPicPr preferRelativeResize="0"/>
          <p:nvPr/>
        </p:nvPicPr>
        <p:blipFill>
          <a:blip r:embed="rId5">
            <a:extLst>
              <a:ext uri="{28A0092B-C50C-407E-A947-70E740481C1C}">
                <a14:useLocalDpi xmlns:a14="http://schemas.microsoft.com/office/drawing/2010/main" val="0"/>
              </a:ext>
            </a:extLst>
          </a:blip>
          <a:stretch>
            <a:fillRect/>
          </a:stretch>
        </p:blipFill>
        <p:spPr>
          <a:xfrm>
            <a:off x="148349" y="4815827"/>
            <a:ext cx="1485000" cy="1483453"/>
          </a:xfrm>
          <a:prstGeom prst="ellipse">
            <a:avLst/>
          </a:prstGeom>
          <a:noFill/>
          <a:ln w="9525" cap="flat" cmpd="sng">
            <a:solidFill>
              <a:srgbClr val="2E3037"/>
            </a:solidFill>
            <a:prstDash val="solid"/>
            <a:round/>
            <a:headEnd type="none" w="sm" len="sm"/>
            <a:tailEnd type="none" w="sm" len="sm"/>
          </a:ln>
        </p:spPr>
      </p:pic>
      <p:sp>
        <p:nvSpPr>
          <p:cNvPr id="2" name="Rectangle 1"/>
          <p:cNvSpPr/>
          <p:nvPr/>
        </p:nvSpPr>
        <p:spPr>
          <a:xfrm>
            <a:off x="2002275" y="3917676"/>
            <a:ext cx="4581405" cy="307777"/>
          </a:xfrm>
          <a:prstGeom prst="rect">
            <a:avLst/>
          </a:prstGeom>
        </p:spPr>
        <p:txBody>
          <a:bodyPr wrap="square">
            <a:spAutoFit/>
          </a:bodyPr>
          <a:lstStyle/>
          <a:p>
            <a:r>
              <a:rPr lang="pt-PT" b="1" dirty="0"/>
              <a:t>BACK-END DEVELOPER</a:t>
            </a:r>
            <a:endParaRPr lang="pt-PT" b="1" dirty="0">
              <a:effectLst/>
            </a:endParaRPr>
          </a:p>
        </p:txBody>
      </p:sp>
      <p:sp>
        <p:nvSpPr>
          <p:cNvPr id="11" name="Rectangle 10"/>
          <p:cNvSpPr/>
          <p:nvPr/>
        </p:nvSpPr>
        <p:spPr>
          <a:xfrm>
            <a:off x="2002275" y="5992277"/>
            <a:ext cx="4581405" cy="307777"/>
          </a:xfrm>
          <a:prstGeom prst="rect">
            <a:avLst/>
          </a:prstGeom>
        </p:spPr>
        <p:txBody>
          <a:bodyPr wrap="square">
            <a:spAutoFit/>
          </a:bodyPr>
          <a:lstStyle/>
          <a:p>
            <a:r>
              <a:rPr lang="pt-PT" b="1" dirty="0"/>
              <a:t>BACK-END DEVELOPER</a:t>
            </a:r>
            <a:endParaRPr lang="pt-PT" b="1" dirty="0">
              <a:effectLst/>
            </a:endParaRPr>
          </a:p>
        </p:txBody>
      </p:sp>
      <p:sp>
        <p:nvSpPr>
          <p:cNvPr id="12" name="Rectangle 11"/>
          <p:cNvSpPr/>
          <p:nvPr/>
        </p:nvSpPr>
        <p:spPr>
          <a:xfrm>
            <a:off x="2002274" y="1718417"/>
            <a:ext cx="4581405" cy="307777"/>
          </a:xfrm>
          <a:prstGeom prst="rect">
            <a:avLst/>
          </a:prstGeom>
        </p:spPr>
        <p:txBody>
          <a:bodyPr wrap="square">
            <a:spAutoFit/>
          </a:bodyPr>
          <a:lstStyle/>
          <a:p>
            <a:r>
              <a:rPr lang="pt-PT" b="1" dirty="0"/>
              <a:t>FRONT-END DEVELOPER</a:t>
            </a:r>
            <a:endParaRPr lang="pt-PT" b="1" dirty="0">
              <a:effectLst/>
            </a:endParaRPr>
          </a:p>
        </p:txBody>
      </p:sp>
    </p:spTree>
    <p:extLst>
      <p:ext uri="{BB962C8B-B14F-4D97-AF65-F5344CB8AC3E}">
        <p14:creationId xmlns:p14="http://schemas.microsoft.com/office/powerpoint/2010/main" val="34113522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a:blip r:embed="rId3"/>
          <a:stretch>
            <a:fillRect/>
          </a:stretch>
        </p:blipFill>
        <p:spPr>
          <a:xfrm>
            <a:off x="-1652686" y="1402400"/>
            <a:ext cx="5116269" cy="5123100"/>
          </a:xfrm>
          <a:prstGeom prst="ellipse">
            <a:avLst/>
          </a:prstGeom>
          <a:noFill/>
          <a:ln w="28575" cap="flat" cmpd="sng">
            <a:solidFill>
              <a:srgbClr val="2E3037"/>
            </a:solidFill>
            <a:prstDash val="solid"/>
            <a:round/>
            <a:headEnd type="none" w="sm" len="sm"/>
            <a:tailEnd type="none" w="sm" len="sm"/>
          </a:ln>
        </p:spPr>
      </p:pic>
      <p:sp>
        <p:nvSpPr>
          <p:cNvPr id="146" name="Google Shape;146;p21"/>
          <p:cNvSpPr txBox="1">
            <a:spLocks noGrp="1"/>
          </p:cNvSpPr>
          <p:nvPr>
            <p:ph type="title"/>
          </p:nvPr>
        </p:nvSpPr>
        <p:spPr>
          <a:xfrm>
            <a:off x="1093432" y="760186"/>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PT" sz="3200" dirty="0">
                <a:solidFill>
                  <a:srgbClr val="39C0BA"/>
                </a:solidFill>
              </a:rPr>
              <a:t>REASEARCH</a:t>
            </a:r>
            <a:endParaRPr dirty="0">
              <a:solidFill>
                <a:srgbClr val="39C0BA"/>
              </a:solidFill>
            </a:endParaRPr>
          </a:p>
        </p:txBody>
      </p:sp>
      <p:sp>
        <p:nvSpPr>
          <p:cNvPr id="147" name="Google Shape;147;p21"/>
          <p:cNvSpPr txBox="1">
            <a:spLocks noGrp="1"/>
          </p:cNvSpPr>
          <p:nvPr>
            <p:ph type="body" idx="1"/>
          </p:nvPr>
        </p:nvSpPr>
        <p:spPr>
          <a:xfrm>
            <a:off x="3629076" y="2483894"/>
            <a:ext cx="5514924" cy="2960111"/>
          </a:xfrm>
          <a:prstGeom prst="rect">
            <a:avLst/>
          </a:prstGeom>
        </p:spPr>
        <p:txBody>
          <a:bodyPr spcFirstLastPara="1" wrap="square" lIns="91425" tIns="91425" rIns="91425" bIns="91425" anchor="ctr" anchorCtr="0">
            <a:noAutofit/>
          </a:bodyPr>
          <a:lstStyle/>
          <a:p>
            <a:pPr marL="38100" indent="0">
              <a:buNone/>
            </a:pPr>
            <a:r>
              <a:rPr lang="en-GB" sz="2400" dirty="0"/>
              <a:t>This was actually validated when two members of our team went on the trip to Porto to study the infrastructures and understand the system, and caught the subway, forgetting to validate their tickets. </a:t>
            </a:r>
          </a:p>
          <a:p>
            <a:pPr marL="0" lvl="0" indent="0" algn="l" rtl="0">
              <a:spcBef>
                <a:spcPts val="600"/>
              </a:spcBef>
              <a:spcAft>
                <a:spcPts val="0"/>
              </a:spcAft>
              <a:buNone/>
            </a:pPr>
            <a:endParaRPr dirty="0"/>
          </a:p>
        </p:txBody>
      </p:sp>
      <p:sp>
        <p:nvSpPr>
          <p:cNvPr id="148" name="Google Shape;148;p2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3276153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28AB3-D524-4C9D-AA80-50AB276E7532}"/>
              </a:ext>
            </a:extLst>
          </p:cNvPr>
          <p:cNvSpPr>
            <a:spLocks noGrp="1"/>
          </p:cNvSpPr>
          <p:nvPr>
            <p:ph type="title"/>
          </p:nvPr>
        </p:nvSpPr>
        <p:spPr>
          <a:xfrm>
            <a:off x="1049243" y="749865"/>
            <a:ext cx="6858000" cy="459900"/>
          </a:xfrm>
        </p:spPr>
        <p:txBody>
          <a:bodyPr/>
          <a:lstStyle/>
          <a:p>
            <a:r>
              <a:rPr lang="en-GB" sz="3200" dirty="0"/>
              <a:t>ADDITIONAL VALIDATORS </a:t>
            </a:r>
            <a:endParaRPr lang="pt-PT" sz="3200" dirty="0"/>
          </a:p>
        </p:txBody>
      </p:sp>
      <p:sp>
        <p:nvSpPr>
          <p:cNvPr id="4" name="Marcador de Posição do Número do Diapositivo 3">
            <a:extLst>
              <a:ext uri="{FF2B5EF4-FFF2-40B4-BE49-F238E27FC236}">
                <a16:creationId xmlns:a16="http://schemas.microsoft.com/office/drawing/2014/main" id="{1412EF7E-4442-4704-BCF8-02A60A0E8A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31</a:t>
            </a:fld>
            <a:endParaRPr lang="pt-PT"/>
          </a:p>
        </p:txBody>
      </p:sp>
      <p:pic>
        <p:nvPicPr>
          <p:cNvPr id="10" name="Imagem 9">
            <a:extLst>
              <a:ext uri="{FF2B5EF4-FFF2-40B4-BE49-F238E27FC236}">
                <a16:creationId xmlns:a16="http://schemas.microsoft.com/office/drawing/2014/main" id="{D5F6CFA2-AE3B-43BB-8AEC-0F7BE97C2A2A}"/>
              </a:ext>
            </a:extLst>
          </p:cNvPr>
          <p:cNvPicPr>
            <a:picLocks noChangeAspect="1"/>
          </p:cNvPicPr>
          <p:nvPr/>
        </p:nvPicPr>
        <p:blipFill>
          <a:blip r:embed="rId2"/>
          <a:stretch>
            <a:fillRect/>
          </a:stretch>
        </p:blipFill>
        <p:spPr>
          <a:xfrm>
            <a:off x="907035" y="1640185"/>
            <a:ext cx="8212822" cy="6159617"/>
          </a:xfrm>
          <a:prstGeom prst="rect">
            <a:avLst/>
          </a:prstGeom>
        </p:spPr>
      </p:pic>
      <p:sp>
        <p:nvSpPr>
          <p:cNvPr id="11" name="Oval 10">
            <a:extLst>
              <a:ext uri="{FF2B5EF4-FFF2-40B4-BE49-F238E27FC236}">
                <a16:creationId xmlns:a16="http://schemas.microsoft.com/office/drawing/2014/main" id="{4A6472B8-C007-4EAE-99A0-16AA2695F6E3}"/>
              </a:ext>
            </a:extLst>
          </p:cNvPr>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pic>
        <p:nvPicPr>
          <p:cNvPr id="13" name="Imagem 12">
            <a:extLst>
              <a:ext uri="{FF2B5EF4-FFF2-40B4-BE49-F238E27FC236}">
                <a16:creationId xmlns:a16="http://schemas.microsoft.com/office/drawing/2014/main" id="{E420B4A5-E8D8-4F5D-BB4B-A8ECC2D4A32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0802" y1="60121" x2="42470" y2="76435"/>
                        <a14:foregroundMark x1="40060" y1="52870" x2="40153" y2="53776"/>
                        <a14:foregroundMark x1="41867" y1="68580" x2="40663" y2="76133"/>
                        <a14:foregroundMark x1="42728" y1="60121" x2="41867" y2="81269"/>
                        <a14:foregroundMark x1="43072" y1="51662" x2="42986" y2="53776"/>
                        <a14:foregroundMark x1="42169" y1="51057" x2="42169" y2="51057"/>
                        <a14:foregroundMark x1="43072" y1="65559" x2="43675" y2="80363"/>
                        <a14:foregroundMark x1="41867" y1="53776" x2="41566" y2="60725"/>
                        <a14:foregroundMark x1="43072" y1="52266" x2="42771" y2="60725"/>
                        <a14:backgroundMark x1="24398" y1="51360" x2="38554" y2="40181"/>
                        <a14:backgroundMark x1="38554" y1="40181" x2="57229" y2="40483"/>
                        <a14:backgroundMark x1="57229" y1="40483" x2="71988" y2="48943"/>
                        <a14:backgroundMark x1="71988" y1="48943" x2="72289" y2="50755"/>
                        <a14:backgroundMark x1="49429" y1="51057" x2="47892" y2="47432"/>
                        <a14:backgroundMark x1="49803" y1="51938" x2="49429" y2="51057"/>
                        <a14:backgroundMark x1="53916" y1="61631" x2="53062" y2="59618"/>
                        <a14:backgroundMark x1="47892" y1="47432" x2="36145" y2="37764"/>
                        <a14:backgroundMark x1="36145" y1="37764" x2="24398" y2="51057"/>
                        <a14:backgroundMark x1="24398" y1="51057" x2="22892" y2="64048"/>
                        <a14:backgroundMark x1="30723" y1="55287" x2="31325" y2="45921"/>
                        <a14:backgroundMark x1="9337" y1="12689" x2="63253" y2="27190"/>
                        <a14:backgroundMark x1="60542" y1="15408" x2="14458" y2="15408"/>
                        <a14:backgroundMark x1="21084" y1="34139" x2="18072" y2="59819"/>
                        <a14:backgroundMark x1="47704" y1="52431" x2="47590" y2="45921"/>
                        <a14:backgroundMark x1="47892" y1="63142" x2="47854" y2="60999"/>
                        <a14:backgroundMark x1="47590" y1="45921" x2="42771" y2="31118"/>
                        <a14:backgroundMark x1="42771" y1="31118" x2="19277" y2="21148"/>
                      </a14:backgroundRemoval>
                    </a14:imgEffect>
                  </a14:imgLayer>
                </a14:imgProps>
              </a:ext>
            </a:extLst>
          </a:blip>
          <a:srcRect l="34038" t="47991" r="55641" b="14780"/>
          <a:stretch/>
        </p:blipFill>
        <p:spPr>
          <a:xfrm>
            <a:off x="4706146" y="4573180"/>
            <a:ext cx="546862" cy="1966669"/>
          </a:xfrm>
          <a:prstGeom prst="rect">
            <a:avLst/>
          </a:prstGeom>
        </p:spPr>
      </p:pic>
      <p:pic>
        <p:nvPicPr>
          <p:cNvPr id="14" name="Imagem 13">
            <a:extLst>
              <a:ext uri="{FF2B5EF4-FFF2-40B4-BE49-F238E27FC236}">
                <a16:creationId xmlns:a16="http://schemas.microsoft.com/office/drawing/2014/main" id="{BA410D76-8922-476E-BFF3-2E921C3C4C5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0802" y1="60121" x2="42470" y2="76435"/>
                        <a14:foregroundMark x1="40060" y1="52870" x2="40153" y2="53776"/>
                        <a14:foregroundMark x1="41867" y1="68580" x2="40663" y2="76133"/>
                        <a14:foregroundMark x1="42728" y1="60121" x2="41867" y2="81269"/>
                        <a14:foregroundMark x1="43072" y1="51662" x2="42986" y2="53776"/>
                        <a14:foregroundMark x1="42169" y1="51057" x2="42169" y2="51057"/>
                        <a14:foregroundMark x1="43072" y1="65559" x2="43675" y2="80363"/>
                        <a14:foregroundMark x1="41867" y1="53776" x2="41566" y2="60725"/>
                        <a14:foregroundMark x1="43072" y1="52266" x2="42771" y2="60725"/>
                        <a14:backgroundMark x1="24398" y1="51360" x2="38554" y2="40181"/>
                        <a14:backgroundMark x1="38554" y1="40181" x2="57229" y2="40483"/>
                        <a14:backgroundMark x1="57229" y1="40483" x2="71988" y2="48943"/>
                        <a14:backgroundMark x1="71988" y1="48943" x2="72289" y2="50755"/>
                        <a14:backgroundMark x1="49429" y1="51057" x2="47892" y2="47432"/>
                        <a14:backgroundMark x1="49803" y1="51938" x2="49429" y2="51057"/>
                        <a14:backgroundMark x1="53916" y1="61631" x2="53062" y2="59618"/>
                        <a14:backgroundMark x1="47892" y1="47432" x2="36145" y2="37764"/>
                        <a14:backgroundMark x1="36145" y1="37764" x2="24398" y2="51057"/>
                        <a14:backgroundMark x1="24398" y1="51057" x2="22892" y2="64048"/>
                        <a14:backgroundMark x1="30723" y1="55287" x2="31325" y2="45921"/>
                        <a14:backgroundMark x1="9337" y1="12689" x2="63253" y2="27190"/>
                        <a14:backgroundMark x1="60542" y1="15408" x2="14458" y2="15408"/>
                        <a14:backgroundMark x1="21084" y1="34139" x2="18072" y2="59819"/>
                        <a14:backgroundMark x1="47704" y1="52431" x2="47590" y2="45921"/>
                        <a14:backgroundMark x1="47892" y1="63142" x2="47854" y2="60999"/>
                        <a14:backgroundMark x1="47590" y1="45921" x2="42771" y2="31118"/>
                        <a14:backgroundMark x1="42771" y1="31118" x2="19277" y2="21148"/>
                      </a14:backgroundRemoval>
                    </a14:imgEffect>
                  </a14:imgLayer>
                </a14:imgProps>
              </a:ext>
            </a:extLst>
          </a:blip>
          <a:srcRect l="34038" t="47991" r="55641" b="14780"/>
          <a:stretch/>
        </p:blipFill>
        <p:spPr>
          <a:xfrm>
            <a:off x="6129643" y="5394393"/>
            <a:ext cx="793038" cy="2851987"/>
          </a:xfrm>
          <a:prstGeom prst="rect">
            <a:avLst/>
          </a:prstGeom>
        </p:spPr>
      </p:pic>
      <p:pic>
        <p:nvPicPr>
          <p:cNvPr id="15" name="Imagem 14">
            <a:extLst>
              <a:ext uri="{FF2B5EF4-FFF2-40B4-BE49-F238E27FC236}">
                <a16:creationId xmlns:a16="http://schemas.microsoft.com/office/drawing/2014/main" id="{9CED160F-0F78-4633-9224-E975E41AB30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0802" y1="60121" x2="42470" y2="76435"/>
                        <a14:foregroundMark x1="40060" y1="52870" x2="40153" y2="53776"/>
                        <a14:foregroundMark x1="41867" y1="68580" x2="40663" y2="76133"/>
                        <a14:foregroundMark x1="42728" y1="60121" x2="41867" y2="81269"/>
                        <a14:foregroundMark x1="43072" y1="51662" x2="42986" y2="53776"/>
                        <a14:foregroundMark x1="42169" y1="51057" x2="42169" y2="51057"/>
                        <a14:foregroundMark x1="43072" y1="65559" x2="43675" y2="80363"/>
                        <a14:foregroundMark x1="41867" y1="53776" x2="41566" y2="60725"/>
                        <a14:foregroundMark x1="43072" y1="52266" x2="42771" y2="60725"/>
                        <a14:backgroundMark x1="24398" y1="51360" x2="38554" y2="40181"/>
                        <a14:backgroundMark x1="38554" y1="40181" x2="57229" y2="40483"/>
                        <a14:backgroundMark x1="57229" y1="40483" x2="71988" y2="48943"/>
                        <a14:backgroundMark x1="71988" y1="48943" x2="72289" y2="50755"/>
                        <a14:backgroundMark x1="49429" y1="51057" x2="47892" y2="47432"/>
                        <a14:backgroundMark x1="49803" y1="51938" x2="49429" y2="51057"/>
                        <a14:backgroundMark x1="53916" y1="61631" x2="53062" y2="59618"/>
                        <a14:backgroundMark x1="47892" y1="47432" x2="36145" y2="37764"/>
                        <a14:backgroundMark x1="36145" y1="37764" x2="24398" y2="51057"/>
                        <a14:backgroundMark x1="24398" y1="51057" x2="22892" y2="64048"/>
                        <a14:backgroundMark x1="30723" y1="55287" x2="31325" y2="45921"/>
                        <a14:backgroundMark x1="9337" y1="12689" x2="63253" y2="27190"/>
                        <a14:backgroundMark x1="60542" y1="15408" x2="14458" y2="15408"/>
                        <a14:backgroundMark x1="21084" y1="34139" x2="18072" y2="59819"/>
                        <a14:backgroundMark x1="47704" y1="52431" x2="47590" y2="45921"/>
                        <a14:backgroundMark x1="47892" y1="63142" x2="47854" y2="60999"/>
                        <a14:backgroundMark x1="47590" y1="45921" x2="42771" y2="31118"/>
                        <a14:backgroundMark x1="42771" y1="31118" x2="19277" y2="21148"/>
                      </a14:backgroundRemoval>
                    </a14:imgEffect>
                  </a14:imgLayer>
                </a14:imgProps>
              </a:ext>
            </a:extLst>
          </a:blip>
          <a:srcRect l="34038" t="47991" r="55641" b="14780"/>
          <a:stretch/>
        </p:blipFill>
        <p:spPr>
          <a:xfrm flipH="1">
            <a:off x="3036474" y="5556514"/>
            <a:ext cx="793037" cy="2671881"/>
          </a:xfrm>
          <a:prstGeom prst="rect">
            <a:avLst/>
          </a:prstGeom>
        </p:spPr>
      </p:pic>
      <p:pic>
        <p:nvPicPr>
          <p:cNvPr id="16" name="Imagem 15">
            <a:extLst>
              <a:ext uri="{FF2B5EF4-FFF2-40B4-BE49-F238E27FC236}">
                <a16:creationId xmlns:a16="http://schemas.microsoft.com/office/drawing/2014/main" id="{EF1D79B5-C0C3-4FF7-B616-CA5A572B177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0802" y1="60121" x2="42470" y2="76435"/>
                        <a14:foregroundMark x1="40060" y1="52870" x2="40153" y2="53776"/>
                        <a14:foregroundMark x1="41867" y1="68580" x2="40663" y2="76133"/>
                        <a14:foregroundMark x1="42728" y1="60121" x2="41867" y2="81269"/>
                        <a14:foregroundMark x1="43072" y1="51662" x2="42986" y2="53776"/>
                        <a14:foregroundMark x1="42169" y1="51057" x2="42169" y2="51057"/>
                        <a14:foregroundMark x1="43072" y1="65559" x2="43675" y2="80363"/>
                        <a14:foregroundMark x1="41867" y1="53776" x2="41566" y2="60725"/>
                        <a14:foregroundMark x1="43072" y1="52266" x2="42771" y2="60725"/>
                        <a14:backgroundMark x1="24398" y1="51360" x2="38554" y2="40181"/>
                        <a14:backgroundMark x1="38554" y1="40181" x2="57229" y2="40483"/>
                        <a14:backgroundMark x1="57229" y1="40483" x2="71988" y2="48943"/>
                        <a14:backgroundMark x1="71988" y1="48943" x2="72289" y2="50755"/>
                        <a14:backgroundMark x1="49429" y1="51057" x2="47892" y2="47432"/>
                        <a14:backgroundMark x1="49803" y1="51938" x2="49429" y2="51057"/>
                        <a14:backgroundMark x1="53916" y1="61631" x2="53062" y2="59618"/>
                        <a14:backgroundMark x1="47892" y1="47432" x2="36145" y2="37764"/>
                        <a14:backgroundMark x1="36145" y1="37764" x2="24398" y2="51057"/>
                        <a14:backgroundMark x1="24398" y1="51057" x2="22892" y2="64048"/>
                        <a14:backgroundMark x1="30723" y1="55287" x2="31325" y2="45921"/>
                        <a14:backgroundMark x1="9337" y1="12689" x2="63253" y2="27190"/>
                        <a14:backgroundMark x1="60542" y1="15408" x2="14458" y2="15408"/>
                        <a14:backgroundMark x1="21084" y1="34139" x2="18072" y2="59819"/>
                        <a14:backgroundMark x1="47704" y1="52431" x2="47590" y2="45921"/>
                        <a14:backgroundMark x1="47892" y1="63142" x2="47854" y2="60999"/>
                        <a14:backgroundMark x1="47590" y1="45921" x2="42771" y2="31118"/>
                        <a14:backgroundMark x1="42771" y1="31118" x2="19277" y2="21148"/>
                      </a14:backgroundRemoval>
                    </a14:imgEffect>
                  </a14:imgLayer>
                </a14:imgProps>
              </a:ext>
            </a:extLst>
          </a:blip>
          <a:srcRect l="34038" t="47991" r="55641" b="14780"/>
          <a:stretch/>
        </p:blipFill>
        <p:spPr>
          <a:xfrm>
            <a:off x="5687713" y="4553445"/>
            <a:ext cx="390452" cy="1404175"/>
          </a:xfrm>
          <a:prstGeom prst="rect">
            <a:avLst/>
          </a:prstGeom>
        </p:spPr>
      </p:pic>
    </p:spTree>
    <p:extLst>
      <p:ext uri="{BB962C8B-B14F-4D97-AF65-F5344CB8AC3E}">
        <p14:creationId xmlns:p14="http://schemas.microsoft.com/office/powerpoint/2010/main" val="182372544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a:extLst>
              <a:ext uri="{FF2B5EF4-FFF2-40B4-BE49-F238E27FC236}">
                <a16:creationId xmlns:a16="http://schemas.microsoft.com/office/drawing/2014/main" id="{628CE1B3-D2E4-4AD9-9048-DC591CA7006A}"/>
              </a:ext>
            </a:extLst>
          </p:cNvPr>
          <p:cNvSpPr>
            <a:spLocks noGrp="1"/>
          </p:cNvSpPr>
          <p:nvPr>
            <p:ph type="body" idx="1"/>
          </p:nvPr>
        </p:nvSpPr>
        <p:spPr>
          <a:xfrm>
            <a:off x="1400961" y="2882400"/>
            <a:ext cx="7122196" cy="1093200"/>
          </a:xfrm>
        </p:spPr>
        <p:txBody>
          <a:bodyPr/>
          <a:lstStyle/>
          <a:p>
            <a:pPr marL="50800" indent="0">
              <a:buNone/>
            </a:pPr>
            <a:r>
              <a:rPr lang="en-GB" dirty="0"/>
              <a:t>We understand that this would encourage people to always use the subway without validating their tickets, and only validate inside the carriage when a revisor approaches. </a:t>
            </a:r>
            <a:endParaRPr lang="pt-PT" dirty="0"/>
          </a:p>
        </p:txBody>
      </p:sp>
      <p:sp>
        <p:nvSpPr>
          <p:cNvPr id="3" name="Marcador de Posição do Número do Diapositivo 2">
            <a:extLst>
              <a:ext uri="{FF2B5EF4-FFF2-40B4-BE49-F238E27FC236}">
                <a16:creationId xmlns:a16="http://schemas.microsoft.com/office/drawing/2014/main" id="{67502AB3-E70D-4D3B-8083-46698D7697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32</a:t>
            </a:fld>
            <a:endParaRPr lang="pt-PT"/>
          </a:p>
        </p:txBody>
      </p:sp>
    </p:spTree>
    <p:extLst>
      <p:ext uri="{BB962C8B-B14F-4D97-AF65-F5344CB8AC3E}">
        <p14:creationId xmlns:p14="http://schemas.microsoft.com/office/powerpoint/2010/main" val="189305288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1"/>
          <p:cNvSpPr/>
          <p:nvPr/>
        </p:nvSpPr>
        <p:spPr>
          <a:xfrm>
            <a:off x="1858817"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LOG IN</a:t>
            </a:r>
            <a:endParaRPr sz="1000" dirty="0">
              <a:solidFill>
                <a:srgbClr val="39C0BA"/>
              </a:solidFill>
              <a:latin typeface="Quicksand"/>
              <a:ea typeface="Quicksand"/>
              <a:cs typeface="Quicksand"/>
              <a:sym typeface="Quicksand"/>
            </a:endParaRPr>
          </a:p>
        </p:txBody>
      </p:sp>
      <p:sp>
        <p:nvSpPr>
          <p:cNvPr id="289" name="Google Shape;289;p31"/>
          <p:cNvSpPr/>
          <p:nvPr/>
        </p:nvSpPr>
        <p:spPr>
          <a:xfrm>
            <a:off x="1736542"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6" name="Google Shape;288;p31"/>
          <p:cNvSpPr/>
          <p:nvPr/>
        </p:nvSpPr>
        <p:spPr>
          <a:xfrm>
            <a:off x="5449361"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AS DUAS HIPOTESES</a:t>
            </a:r>
            <a:endParaRPr sz="1000" dirty="0">
              <a:solidFill>
                <a:srgbClr val="39C0BA"/>
              </a:solidFill>
              <a:latin typeface="Quicksand"/>
              <a:ea typeface="Quicksand"/>
              <a:cs typeface="Quicksand"/>
              <a:sym typeface="Quicksand"/>
            </a:endParaRPr>
          </a:p>
        </p:txBody>
      </p:sp>
      <p:sp>
        <p:nvSpPr>
          <p:cNvPr id="7" name="Google Shape;289;p31"/>
          <p:cNvSpPr/>
          <p:nvPr/>
        </p:nvSpPr>
        <p:spPr>
          <a:xfrm>
            <a:off x="5327086"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58561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1"/>
          <p:cNvSpPr/>
          <p:nvPr/>
        </p:nvSpPr>
        <p:spPr>
          <a:xfrm>
            <a:off x="1858817"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ESCOLHA DA ESTACAO</a:t>
            </a:r>
            <a:endParaRPr sz="1000" dirty="0">
              <a:solidFill>
                <a:srgbClr val="39C0BA"/>
              </a:solidFill>
              <a:latin typeface="Quicksand"/>
              <a:ea typeface="Quicksand"/>
              <a:cs typeface="Quicksand"/>
              <a:sym typeface="Quicksand"/>
            </a:endParaRPr>
          </a:p>
        </p:txBody>
      </p:sp>
      <p:sp>
        <p:nvSpPr>
          <p:cNvPr id="289" name="Google Shape;289;p31"/>
          <p:cNvSpPr/>
          <p:nvPr/>
        </p:nvSpPr>
        <p:spPr>
          <a:xfrm>
            <a:off x="1736542"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6" name="Google Shape;288;p31"/>
          <p:cNvSpPr/>
          <p:nvPr/>
        </p:nvSpPr>
        <p:spPr>
          <a:xfrm>
            <a:off x="5449361"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LISTAS DE COMBOIOS</a:t>
            </a:r>
            <a:endParaRPr sz="1000" dirty="0">
              <a:solidFill>
                <a:srgbClr val="39C0BA"/>
              </a:solidFill>
              <a:latin typeface="Quicksand"/>
              <a:ea typeface="Quicksand"/>
              <a:cs typeface="Quicksand"/>
              <a:sym typeface="Quicksand"/>
            </a:endParaRPr>
          </a:p>
        </p:txBody>
      </p:sp>
      <p:sp>
        <p:nvSpPr>
          <p:cNvPr id="7" name="Google Shape;289;p31"/>
          <p:cNvSpPr/>
          <p:nvPr/>
        </p:nvSpPr>
        <p:spPr>
          <a:xfrm>
            <a:off x="5327086"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89744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1"/>
          <p:cNvSpPr/>
          <p:nvPr/>
        </p:nvSpPr>
        <p:spPr>
          <a:xfrm>
            <a:off x="1858817"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IMAGEM DA ESTACAO</a:t>
            </a:r>
            <a:endParaRPr sz="1000" dirty="0">
              <a:solidFill>
                <a:srgbClr val="39C0BA"/>
              </a:solidFill>
              <a:latin typeface="Quicksand"/>
              <a:ea typeface="Quicksand"/>
              <a:cs typeface="Quicksand"/>
              <a:sym typeface="Quicksand"/>
            </a:endParaRPr>
          </a:p>
        </p:txBody>
      </p:sp>
      <p:sp>
        <p:nvSpPr>
          <p:cNvPr id="289" name="Google Shape;289;p31"/>
          <p:cNvSpPr/>
          <p:nvPr/>
        </p:nvSpPr>
        <p:spPr>
          <a:xfrm>
            <a:off x="1736542"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6" name="Google Shape;288;p31"/>
          <p:cNvSpPr/>
          <p:nvPr/>
        </p:nvSpPr>
        <p:spPr>
          <a:xfrm>
            <a:off x="5449361" y="1229641"/>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9C0BA"/>
                </a:solidFill>
                <a:latin typeface="Quicksand"/>
                <a:ea typeface="Quicksand"/>
                <a:cs typeface="Quicksand"/>
                <a:sym typeface="Quicksand"/>
              </a:rPr>
              <a:t>BLOQUIAR</a:t>
            </a:r>
            <a:endParaRPr sz="1000" dirty="0">
              <a:solidFill>
                <a:srgbClr val="39C0BA"/>
              </a:solidFill>
              <a:latin typeface="Quicksand"/>
              <a:ea typeface="Quicksand"/>
              <a:cs typeface="Quicksand"/>
              <a:sym typeface="Quicksand"/>
            </a:endParaRPr>
          </a:p>
        </p:txBody>
      </p:sp>
      <p:sp>
        <p:nvSpPr>
          <p:cNvPr id="7" name="Google Shape;289;p31"/>
          <p:cNvSpPr/>
          <p:nvPr/>
        </p:nvSpPr>
        <p:spPr>
          <a:xfrm>
            <a:off x="5327086" y="764079"/>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11354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2"/>
          <p:cNvPicPr preferRelativeResize="0"/>
          <p:nvPr/>
        </p:nvPicPr>
        <p:blipFill rotWithShape="1">
          <a:blip r:embed="rId3">
            <a:alphaModFix amt="79000"/>
          </a:blip>
          <a:srcRect l="9861" t="20672" b="4320"/>
          <a:stretch/>
        </p:blipFill>
        <p:spPr>
          <a:xfrm>
            <a:off x="901875" y="0"/>
            <a:ext cx="8242124" cy="6858000"/>
          </a:xfrm>
          <a:prstGeom prst="rect">
            <a:avLst/>
          </a:prstGeom>
          <a:noFill/>
          <a:ln>
            <a:noFill/>
          </a:ln>
        </p:spPr>
      </p:pic>
      <p:sp>
        <p:nvSpPr>
          <p:cNvPr id="154" name="Google Shape;154;p22"/>
          <p:cNvSpPr txBox="1">
            <a:spLocks noGrp="1"/>
          </p:cNvSpPr>
          <p:nvPr>
            <p:ph type="body" idx="4294967295"/>
          </p:nvPr>
        </p:nvSpPr>
        <p:spPr>
          <a:xfrm>
            <a:off x="1171500" y="2894550"/>
            <a:ext cx="2653200" cy="1068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3F3F3"/>
                </a:solidFill>
              </a:rPr>
              <a:t>WANT BIG IMPACT?</a:t>
            </a:r>
            <a:endParaRPr sz="1800">
              <a:solidFill>
                <a:srgbClr val="F3F3F3"/>
              </a:solidFill>
            </a:endParaRPr>
          </a:p>
          <a:p>
            <a:pPr marL="0" lvl="0" indent="0" algn="l" rtl="0">
              <a:spcBef>
                <a:spcPts val="600"/>
              </a:spcBef>
              <a:spcAft>
                <a:spcPts val="0"/>
              </a:spcAft>
              <a:buNone/>
            </a:pPr>
            <a:r>
              <a:rPr lang="en" sz="1800" b="1">
                <a:solidFill>
                  <a:srgbClr val="F3F3F3"/>
                </a:solidFill>
              </a:rPr>
              <a:t>Use big image.</a:t>
            </a:r>
            <a:endParaRPr sz="1800" b="1">
              <a:solidFill>
                <a:srgbClr val="F3F3F3"/>
              </a:solidFill>
            </a:endParaRPr>
          </a:p>
        </p:txBody>
      </p:sp>
      <p:grpSp>
        <p:nvGrpSpPr>
          <p:cNvPr id="155" name="Google Shape;155;p22"/>
          <p:cNvGrpSpPr/>
          <p:nvPr/>
        </p:nvGrpSpPr>
        <p:grpSpPr>
          <a:xfrm>
            <a:off x="800299" y="-7800"/>
            <a:ext cx="190200" cy="6857700"/>
            <a:chOff x="808650" y="-7800"/>
            <a:chExt cx="190200" cy="6857700"/>
          </a:xfrm>
        </p:grpSpPr>
        <p:sp>
          <p:nvSpPr>
            <p:cNvPr id="156" name="Google Shape;156;p22"/>
            <p:cNvSpPr/>
            <p:nvPr/>
          </p:nvSpPr>
          <p:spPr>
            <a:xfrm>
              <a:off x="808650" y="3333900"/>
              <a:ext cx="190200" cy="190200"/>
            </a:xfrm>
            <a:prstGeom prst="ellipse">
              <a:avLst/>
            </a:prstGeom>
            <a:solidFill>
              <a:srgbClr val="39C0B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2"/>
            <p:cNvCxnSpPr>
              <a:endCxn id="156" idx="0"/>
            </p:cNvCxnSpPr>
            <p:nvPr/>
          </p:nvCxnSpPr>
          <p:spPr>
            <a:xfrm>
              <a:off x="903750" y="-7800"/>
              <a:ext cx="0" cy="3341700"/>
            </a:xfrm>
            <a:prstGeom prst="straightConnector1">
              <a:avLst/>
            </a:prstGeom>
            <a:noFill/>
            <a:ln w="9525" cap="flat" cmpd="sng">
              <a:solidFill>
                <a:srgbClr val="FFFFFF"/>
              </a:solidFill>
              <a:prstDash val="solid"/>
              <a:round/>
              <a:headEnd type="none" w="med" len="med"/>
              <a:tailEnd type="none" w="med" len="med"/>
            </a:ln>
          </p:spPr>
        </p:cxnSp>
        <p:cxnSp>
          <p:nvCxnSpPr>
            <p:cNvPr id="158" name="Google Shape;158;p22"/>
            <p:cNvCxnSpPr>
              <a:stCxn id="156" idx="4"/>
            </p:cNvCxnSpPr>
            <p:nvPr/>
          </p:nvCxnSpPr>
          <p:spPr>
            <a:xfrm>
              <a:off x="903750" y="3524100"/>
              <a:ext cx="0" cy="3325800"/>
            </a:xfrm>
            <a:prstGeom prst="straightConnector1">
              <a:avLst/>
            </a:prstGeom>
            <a:noFill/>
            <a:ln w="9525" cap="flat" cmpd="sng">
              <a:solidFill>
                <a:srgbClr val="FFFFFF"/>
              </a:solidFill>
              <a:prstDash val="solid"/>
              <a:round/>
              <a:headEnd type="none" w="med" len="med"/>
              <a:tailEnd type="none" w="med" len="med"/>
            </a:ln>
          </p:spPr>
        </p:cxnSp>
      </p:grpSp>
      <p:sp>
        <p:nvSpPr>
          <p:cNvPr id="159" name="Google Shape;159;p22"/>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35738175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SOLUTION CONCEPT</a:t>
            </a:r>
            <a:endParaRPr sz="6000" dirty="0"/>
          </a:p>
        </p:txBody>
      </p:sp>
      <p:grpSp>
        <p:nvGrpSpPr>
          <p:cNvPr id="118" name="Google Shape;118;p18"/>
          <p:cNvGrpSpPr/>
          <p:nvPr/>
        </p:nvGrpSpPr>
        <p:grpSpPr>
          <a:xfrm>
            <a:off x="347933" y="2870643"/>
            <a:ext cx="1116779" cy="1116779"/>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144654677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TRANSITION HEADLINE</a:t>
            </a:r>
            <a:endParaRPr/>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103" name="Google Shape;103;p1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SOLUTION CONCEPT</a:t>
            </a:r>
            <a:endParaRPr sz="6000" dirty="0"/>
          </a:p>
        </p:txBody>
      </p:sp>
      <p:grpSp>
        <p:nvGrpSpPr>
          <p:cNvPr id="118" name="Google Shape;118;p18"/>
          <p:cNvGrpSpPr/>
          <p:nvPr/>
        </p:nvGrpSpPr>
        <p:grpSpPr>
          <a:xfrm>
            <a:off x="347933" y="2870643"/>
            <a:ext cx="1116779" cy="1116779"/>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17657556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9C0BA"/>
                </a:solidFill>
              </a:rPr>
              <a:t>THIS IS A SLIDE TITLE</a:t>
            </a:r>
            <a:endParaRPr>
              <a:solidFill>
                <a:srgbClr val="39C0BA"/>
              </a:solidFill>
            </a:endParaRPr>
          </a:p>
        </p:txBody>
      </p:sp>
      <p:sp>
        <p:nvSpPr>
          <p:cNvPr id="109" name="Google Shape;109;p17"/>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Here you have:</a:t>
            </a:r>
            <a:endParaRPr/>
          </a:p>
          <a:p>
            <a:pPr marL="457200" lvl="0" indent="-419100" algn="l" rtl="0">
              <a:spcBef>
                <a:spcPts val="600"/>
              </a:spcBef>
              <a:spcAft>
                <a:spcPts val="0"/>
              </a:spcAft>
              <a:buSzPts val="3000"/>
              <a:buChar char="◦"/>
            </a:pPr>
            <a:r>
              <a:rPr lang="en"/>
              <a:t>A list of items</a:t>
            </a:r>
            <a:endParaRPr/>
          </a:p>
          <a:p>
            <a:pPr marL="457200" lvl="0" indent="-419100" algn="l" rtl="0">
              <a:spcBef>
                <a:spcPts val="0"/>
              </a:spcBef>
              <a:spcAft>
                <a:spcPts val="0"/>
              </a:spcAft>
              <a:buSzPts val="3000"/>
              <a:buChar char="◦"/>
            </a:pPr>
            <a:r>
              <a:rPr lang="en"/>
              <a:t>And some text</a:t>
            </a:r>
            <a:endParaRPr/>
          </a:p>
          <a:p>
            <a:pPr marL="457200" lvl="0" indent="-419100" algn="l" rtl="0">
              <a:spcBef>
                <a:spcPts val="0"/>
              </a:spcBef>
              <a:spcAft>
                <a:spcPts val="0"/>
              </a:spcAft>
              <a:buSzPts val="3000"/>
              <a:buChar char="◦"/>
            </a:pPr>
            <a:r>
              <a:rPr lang="en"/>
              <a:t>But remember not to overload your slides with content</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110" name="Google Shape;110;p1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29" name="Google Shape;129;p19"/>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130" name="Google Shape;130;p19"/>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31" name="Google Shape;131;p1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137" name="Google Shape;137;p20"/>
          <p:cNvSpPr txBox="1">
            <a:spLocks noGrp="1"/>
          </p:cNvSpPr>
          <p:nvPr>
            <p:ph type="body" idx="1"/>
          </p:nvPr>
        </p:nvSpPr>
        <p:spPr>
          <a:xfrm>
            <a:off x="1165475" y="1673975"/>
            <a:ext cx="2403600" cy="489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38" name="Google Shape;138;p20"/>
          <p:cNvSpPr txBox="1">
            <a:spLocks noGrp="1"/>
          </p:cNvSpPr>
          <p:nvPr>
            <p:ph type="body" idx="2"/>
          </p:nvPr>
        </p:nvSpPr>
        <p:spPr>
          <a:xfrm>
            <a:off x="3692249" y="1673975"/>
            <a:ext cx="2403600" cy="489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39" name="Google Shape;139;p20"/>
          <p:cNvSpPr txBox="1">
            <a:spLocks noGrp="1"/>
          </p:cNvSpPr>
          <p:nvPr>
            <p:ph type="body" idx="3"/>
          </p:nvPr>
        </p:nvSpPr>
        <p:spPr>
          <a:xfrm>
            <a:off x="6219023" y="1673975"/>
            <a:ext cx="2403600" cy="489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40" name="Google Shape;140;p2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1656251" y="1402400"/>
            <a:ext cx="5123400" cy="5123100"/>
          </a:xfrm>
          <a:prstGeom prst="ellipse">
            <a:avLst/>
          </a:prstGeom>
          <a:noFill/>
          <a:ln w="28575" cap="flat" cmpd="sng">
            <a:solidFill>
              <a:srgbClr val="2E3037"/>
            </a:solidFill>
            <a:prstDash val="solid"/>
            <a:round/>
            <a:headEnd type="none" w="sm" len="sm"/>
            <a:tailEnd type="none" w="sm" len="sm"/>
          </a:ln>
        </p:spPr>
      </p:pic>
      <p:sp>
        <p:nvSpPr>
          <p:cNvPr id="146" name="Google Shape;146;p21"/>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9C0BA"/>
                </a:solidFill>
              </a:rPr>
              <a:t>A PICTURE IS WORTH A THOUSAND WORDS</a:t>
            </a:r>
            <a:endParaRPr>
              <a:solidFill>
                <a:srgbClr val="39C0BA"/>
              </a:solidFill>
            </a:endParaRPr>
          </a:p>
        </p:txBody>
      </p:sp>
      <p:sp>
        <p:nvSpPr>
          <p:cNvPr id="147" name="Google Shape;147;p21"/>
          <p:cNvSpPr txBox="1">
            <a:spLocks noGrp="1"/>
          </p:cNvSpPr>
          <p:nvPr>
            <p:ph type="body" idx="1"/>
          </p:nvPr>
        </p:nvSpPr>
        <p:spPr>
          <a:xfrm>
            <a:off x="3801900" y="2885875"/>
            <a:ext cx="4221600" cy="24018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en"/>
              <a:t>A complex idea can be conveyed with just a single still image, namely making it possible to absorb large amounts of data quickly.</a:t>
            </a:r>
            <a:endParaRPr/>
          </a:p>
          <a:p>
            <a:pPr marL="0" lvl="0" indent="0" algn="l" rtl="0">
              <a:spcBef>
                <a:spcPts val="600"/>
              </a:spcBef>
              <a:spcAft>
                <a:spcPts val="0"/>
              </a:spcAft>
              <a:buNone/>
            </a:pPr>
            <a:endParaRPr/>
          </a:p>
        </p:txBody>
      </p:sp>
      <p:sp>
        <p:nvSpPr>
          <p:cNvPr id="148" name="Google Shape;148;p2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2"/>
          <p:cNvPicPr preferRelativeResize="0"/>
          <p:nvPr/>
        </p:nvPicPr>
        <p:blipFill rotWithShape="1">
          <a:blip r:embed="rId3">
            <a:alphaModFix amt="79000"/>
          </a:blip>
          <a:srcRect l="9861" t="20672" b="4320"/>
          <a:stretch/>
        </p:blipFill>
        <p:spPr>
          <a:xfrm>
            <a:off x="901875" y="0"/>
            <a:ext cx="8242124" cy="6858000"/>
          </a:xfrm>
          <a:prstGeom prst="rect">
            <a:avLst/>
          </a:prstGeom>
          <a:noFill/>
          <a:ln>
            <a:noFill/>
          </a:ln>
        </p:spPr>
      </p:pic>
      <p:sp>
        <p:nvSpPr>
          <p:cNvPr id="154" name="Google Shape;154;p22"/>
          <p:cNvSpPr txBox="1">
            <a:spLocks noGrp="1"/>
          </p:cNvSpPr>
          <p:nvPr>
            <p:ph type="body" idx="4294967295"/>
          </p:nvPr>
        </p:nvSpPr>
        <p:spPr>
          <a:xfrm>
            <a:off x="1171500" y="2894550"/>
            <a:ext cx="2653200" cy="1068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3F3F3"/>
                </a:solidFill>
              </a:rPr>
              <a:t>WANT BIG IMPACT?</a:t>
            </a:r>
            <a:endParaRPr sz="1800">
              <a:solidFill>
                <a:srgbClr val="F3F3F3"/>
              </a:solidFill>
            </a:endParaRPr>
          </a:p>
          <a:p>
            <a:pPr marL="0" lvl="0" indent="0" algn="l" rtl="0">
              <a:spcBef>
                <a:spcPts val="600"/>
              </a:spcBef>
              <a:spcAft>
                <a:spcPts val="0"/>
              </a:spcAft>
              <a:buNone/>
            </a:pPr>
            <a:r>
              <a:rPr lang="en" sz="1800" b="1">
                <a:solidFill>
                  <a:srgbClr val="F3F3F3"/>
                </a:solidFill>
              </a:rPr>
              <a:t>Use big image.</a:t>
            </a:r>
            <a:endParaRPr sz="1800" b="1">
              <a:solidFill>
                <a:srgbClr val="F3F3F3"/>
              </a:solidFill>
            </a:endParaRPr>
          </a:p>
        </p:txBody>
      </p:sp>
      <p:grpSp>
        <p:nvGrpSpPr>
          <p:cNvPr id="155" name="Google Shape;155;p22"/>
          <p:cNvGrpSpPr/>
          <p:nvPr/>
        </p:nvGrpSpPr>
        <p:grpSpPr>
          <a:xfrm>
            <a:off x="800299" y="-7800"/>
            <a:ext cx="190200" cy="6857700"/>
            <a:chOff x="808650" y="-7800"/>
            <a:chExt cx="190200" cy="6857700"/>
          </a:xfrm>
        </p:grpSpPr>
        <p:sp>
          <p:nvSpPr>
            <p:cNvPr id="156" name="Google Shape;156;p22"/>
            <p:cNvSpPr/>
            <p:nvPr/>
          </p:nvSpPr>
          <p:spPr>
            <a:xfrm>
              <a:off x="808650" y="3333900"/>
              <a:ext cx="190200" cy="190200"/>
            </a:xfrm>
            <a:prstGeom prst="ellipse">
              <a:avLst/>
            </a:prstGeom>
            <a:solidFill>
              <a:srgbClr val="39C0B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2"/>
            <p:cNvCxnSpPr>
              <a:endCxn id="156" idx="0"/>
            </p:cNvCxnSpPr>
            <p:nvPr/>
          </p:nvCxnSpPr>
          <p:spPr>
            <a:xfrm>
              <a:off x="903750" y="-7800"/>
              <a:ext cx="0" cy="3341700"/>
            </a:xfrm>
            <a:prstGeom prst="straightConnector1">
              <a:avLst/>
            </a:prstGeom>
            <a:noFill/>
            <a:ln w="9525" cap="flat" cmpd="sng">
              <a:solidFill>
                <a:srgbClr val="FFFFFF"/>
              </a:solidFill>
              <a:prstDash val="solid"/>
              <a:round/>
              <a:headEnd type="none" w="med" len="med"/>
              <a:tailEnd type="none" w="med" len="med"/>
            </a:ln>
          </p:spPr>
        </p:cxnSp>
        <p:cxnSp>
          <p:nvCxnSpPr>
            <p:cNvPr id="158" name="Google Shape;158;p22"/>
            <p:cNvCxnSpPr>
              <a:stCxn id="156" idx="4"/>
            </p:cNvCxnSpPr>
            <p:nvPr/>
          </p:nvCxnSpPr>
          <p:spPr>
            <a:xfrm>
              <a:off x="903750" y="3524100"/>
              <a:ext cx="0" cy="3325800"/>
            </a:xfrm>
            <a:prstGeom prst="straightConnector1">
              <a:avLst/>
            </a:prstGeom>
            <a:noFill/>
            <a:ln w="9525" cap="flat" cmpd="sng">
              <a:solidFill>
                <a:srgbClr val="FFFFFF"/>
              </a:solidFill>
              <a:prstDash val="solid"/>
              <a:round/>
              <a:headEnd type="none" w="med" len="med"/>
              <a:tailEnd type="none" w="med" len="med"/>
            </a:ln>
          </p:spPr>
        </p:cxnSp>
      </p:grpSp>
      <p:sp>
        <p:nvSpPr>
          <p:cNvPr id="159" name="Google Shape;159;p22"/>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165" name="Google Shape;165;p23"/>
          <p:cNvSpPr/>
          <p:nvPr/>
        </p:nvSpPr>
        <p:spPr>
          <a:xfrm>
            <a:off x="3630808" y="2175900"/>
            <a:ext cx="2506200" cy="2506200"/>
          </a:xfrm>
          <a:prstGeom prst="ellipse">
            <a:avLst/>
          </a:prstGeom>
          <a:noFill/>
          <a:ln w="9525" cap="flat" cmpd="sng">
            <a:solidFill>
              <a:srgbClr val="F35B69"/>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35B69"/>
                </a:solidFill>
                <a:latin typeface="Quicksand"/>
                <a:ea typeface="Quicksand"/>
                <a:cs typeface="Quicksand"/>
                <a:sym typeface="Quicksand"/>
              </a:rPr>
              <a:t>Gray</a:t>
            </a:r>
            <a:endParaRPr>
              <a:solidFill>
                <a:srgbClr val="F35B69"/>
              </a:solidFill>
              <a:latin typeface="Quicksand"/>
              <a:ea typeface="Quicksand"/>
              <a:cs typeface="Quicksand"/>
              <a:sym typeface="Quicksand"/>
            </a:endParaRPr>
          </a:p>
        </p:txBody>
      </p:sp>
      <p:sp>
        <p:nvSpPr>
          <p:cNvPr id="166" name="Google Shape;166;p23"/>
          <p:cNvSpPr/>
          <p:nvPr/>
        </p:nvSpPr>
        <p:spPr>
          <a:xfrm>
            <a:off x="1369925" y="2175900"/>
            <a:ext cx="2506200" cy="2506200"/>
          </a:xfrm>
          <a:prstGeom prst="ellipse">
            <a:avLst/>
          </a:prstGeom>
          <a:noFill/>
          <a:ln w="9525" cap="flat" cmpd="sng">
            <a:solidFill>
              <a:srgbClr val="39C0B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9C0BA"/>
                </a:solidFill>
                <a:latin typeface="Quicksand"/>
                <a:ea typeface="Quicksand"/>
                <a:cs typeface="Quicksand"/>
                <a:sym typeface="Quicksand"/>
              </a:rPr>
              <a:t>White</a:t>
            </a:r>
            <a:endParaRPr>
              <a:solidFill>
                <a:srgbClr val="39C0BA"/>
              </a:solidFill>
              <a:latin typeface="Quicksand"/>
              <a:ea typeface="Quicksand"/>
              <a:cs typeface="Quicksand"/>
              <a:sym typeface="Quicksand"/>
            </a:endParaRPr>
          </a:p>
        </p:txBody>
      </p:sp>
      <p:sp>
        <p:nvSpPr>
          <p:cNvPr id="167" name="Google Shape;167;p23"/>
          <p:cNvSpPr/>
          <p:nvPr/>
        </p:nvSpPr>
        <p:spPr>
          <a:xfrm>
            <a:off x="5926743" y="2175900"/>
            <a:ext cx="2506200" cy="25062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D9EEB"/>
                </a:solidFill>
                <a:latin typeface="Quicksand"/>
                <a:ea typeface="Quicksand"/>
                <a:cs typeface="Quicksand"/>
                <a:sym typeface="Quicksand"/>
              </a:rPr>
              <a:t>Black</a:t>
            </a:r>
            <a:endParaRPr>
              <a:solidFill>
                <a:srgbClr val="6D9EEB"/>
              </a:solidFill>
              <a:latin typeface="Quicksand"/>
              <a:ea typeface="Quicksand"/>
              <a:cs typeface="Quicksand"/>
              <a:sym typeface="Quicksand"/>
            </a:endParaRPr>
          </a:p>
        </p:txBody>
      </p:sp>
      <p:sp>
        <p:nvSpPr>
          <p:cNvPr id="168" name="Google Shape;168;p2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174" name="Google Shape;174;p24"/>
          <p:cNvGraphicFramePr/>
          <p:nvPr/>
        </p:nvGraphicFramePr>
        <p:xfrm>
          <a:off x="903800" y="2085975"/>
          <a:ext cx="7287700" cy="2672100"/>
        </p:xfrm>
        <a:graphic>
          <a:graphicData uri="http://schemas.openxmlformats.org/drawingml/2006/table">
            <a:tbl>
              <a:tblPr>
                <a:noFill/>
                <a:tableStyleId>{68289CF3-1640-4180-AFB0-ECFDEC78F6FB}</a:tableStyleId>
              </a:tblPr>
              <a:tblGrid>
                <a:gridCol w="1821925">
                  <a:extLst>
                    <a:ext uri="{9D8B030D-6E8A-4147-A177-3AD203B41FA5}">
                      <a16:colId xmlns:a16="http://schemas.microsoft.com/office/drawing/2014/main" val="20000"/>
                    </a:ext>
                  </a:extLst>
                </a:gridCol>
                <a:gridCol w="1821925">
                  <a:extLst>
                    <a:ext uri="{9D8B030D-6E8A-4147-A177-3AD203B41FA5}">
                      <a16:colId xmlns:a16="http://schemas.microsoft.com/office/drawing/2014/main" val="20001"/>
                    </a:ext>
                  </a:extLst>
                </a:gridCol>
                <a:gridCol w="1821925">
                  <a:extLst>
                    <a:ext uri="{9D8B030D-6E8A-4147-A177-3AD203B41FA5}">
                      <a16:colId xmlns:a16="http://schemas.microsoft.com/office/drawing/2014/main" val="20002"/>
                    </a:ext>
                  </a:extLst>
                </a:gridCol>
                <a:gridCol w="1821925">
                  <a:extLst>
                    <a:ext uri="{9D8B030D-6E8A-4147-A177-3AD203B41FA5}">
                      <a16:colId xmlns:a16="http://schemas.microsoft.com/office/drawing/2014/main" val="20003"/>
                    </a:ext>
                  </a:extLst>
                </a:gridCol>
              </a:tblGrid>
              <a:tr h="668025">
                <a:tc>
                  <a:txBody>
                    <a:bodyPr/>
                    <a:lstStyle/>
                    <a:p>
                      <a:pPr marL="0" lvl="0" indent="0" algn="l" rtl="0">
                        <a:spcBef>
                          <a:spcPts val="0"/>
                        </a:spcBef>
                        <a:spcAft>
                          <a:spcPts val="0"/>
                        </a:spcAft>
                        <a:buNone/>
                      </a:pP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alpha val="0"/>
                        </a:srgbClr>
                      </a:solidFill>
                      <a:prstDash val="dash"/>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3F3F3"/>
                          </a:solidFill>
                          <a:latin typeface="Quicksand"/>
                          <a:ea typeface="Quicksand"/>
                          <a:cs typeface="Quicksand"/>
                          <a:sym typeface="Quicksand"/>
                        </a:rPr>
                        <a:t>A</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alpha val="0"/>
                        </a:srgbClr>
                      </a:solidFill>
                      <a:prstDash val="dash"/>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3F3F3"/>
                          </a:solidFill>
                          <a:latin typeface="Quicksand"/>
                          <a:ea typeface="Quicksand"/>
                          <a:cs typeface="Quicksand"/>
                          <a:sym typeface="Quicksand"/>
                        </a:rPr>
                        <a:t>B</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alpha val="0"/>
                        </a:srgbClr>
                      </a:solidFill>
                      <a:prstDash val="dash"/>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3F3F3"/>
                          </a:solidFill>
                          <a:latin typeface="Quicksand"/>
                          <a:ea typeface="Quicksand"/>
                          <a:cs typeface="Quicksand"/>
                          <a:sym typeface="Quicksand"/>
                        </a:rPr>
                        <a:t>C</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alpha val="0"/>
                        </a:srgbClr>
                      </a:solidFill>
                      <a:prstDash val="dash"/>
                      <a:round/>
                      <a:headEnd type="none" w="sm" len="sm"/>
                      <a:tailEnd type="none" w="sm" len="sm"/>
                    </a:lnT>
                    <a:lnB w="9525" cap="flat" cmpd="sng">
                      <a:solidFill>
                        <a:srgbClr val="999FA9"/>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r" rtl="0">
                        <a:spcBef>
                          <a:spcPts val="0"/>
                        </a:spcBef>
                        <a:spcAft>
                          <a:spcPts val="0"/>
                        </a:spcAft>
                        <a:buNone/>
                      </a:pPr>
                      <a:r>
                        <a:rPr lang="en">
                          <a:solidFill>
                            <a:srgbClr val="F3F3F3"/>
                          </a:solidFill>
                          <a:latin typeface="Quicksand"/>
                          <a:ea typeface="Quicksand"/>
                          <a:cs typeface="Quicksand"/>
                          <a:sym typeface="Quicksand"/>
                        </a:rPr>
                        <a:t>Yellow</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10</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20</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7</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extLst>
                  <a:ext uri="{0D108BD9-81ED-4DB2-BD59-A6C34878D82A}">
                    <a16:rowId xmlns:a16="http://schemas.microsoft.com/office/drawing/2014/main" val="10001"/>
                  </a:ext>
                </a:extLst>
              </a:tr>
              <a:tr h="668025">
                <a:tc>
                  <a:txBody>
                    <a:bodyPr/>
                    <a:lstStyle/>
                    <a:p>
                      <a:pPr marL="0" lvl="0" indent="0" algn="r" rtl="0">
                        <a:spcBef>
                          <a:spcPts val="0"/>
                        </a:spcBef>
                        <a:spcAft>
                          <a:spcPts val="0"/>
                        </a:spcAft>
                        <a:buNone/>
                      </a:pPr>
                      <a:r>
                        <a:rPr lang="en">
                          <a:solidFill>
                            <a:srgbClr val="F3F3F3"/>
                          </a:solidFill>
                          <a:latin typeface="Quicksand"/>
                          <a:ea typeface="Quicksand"/>
                          <a:cs typeface="Quicksand"/>
                          <a:sym typeface="Quicksand"/>
                        </a:rPr>
                        <a:t>Blue</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30</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15</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10</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solidFill>
                      <a:prstDash val="solid"/>
                      <a:round/>
                      <a:headEnd type="none" w="sm" len="sm"/>
                      <a:tailEnd type="none" w="sm" len="sm"/>
                    </a:lnB>
                  </a:tcPr>
                </a:tc>
                <a:extLst>
                  <a:ext uri="{0D108BD9-81ED-4DB2-BD59-A6C34878D82A}">
                    <a16:rowId xmlns:a16="http://schemas.microsoft.com/office/drawing/2014/main" val="10002"/>
                  </a:ext>
                </a:extLst>
              </a:tr>
              <a:tr h="668025">
                <a:tc>
                  <a:txBody>
                    <a:bodyPr/>
                    <a:lstStyle/>
                    <a:p>
                      <a:pPr marL="0" lvl="0" indent="0" algn="r" rtl="0">
                        <a:spcBef>
                          <a:spcPts val="0"/>
                        </a:spcBef>
                        <a:spcAft>
                          <a:spcPts val="0"/>
                        </a:spcAft>
                        <a:buNone/>
                      </a:pPr>
                      <a:r>
                        <a:rPr lang="en">
                          <a:solidFill>
                            <a:srgbClr val="F3F3F3"/>
                          </a:solidFill>
                          <a:latin typeface="Quicksand"/>
                          <a:ea typeface="Quicksand"/>
                          <a:cs typeface="Quicksand"/>
                          <a:sym typeface="Quicksand"/>
                        </a:rPr>
                        <a:t>Orange</a:t>
                      </a:r>
                      <a:endParaRPr>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alpha val="0"/>
                        </a:srgbClr>
                      </a:solidFill>
                      <a:prstDash val="dash"/>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5</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alpha val="0"/>
                        </a:srgbClr>
                      </a:solidFill>
                      <a:prstDash val="dash"/>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24</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alpha val="0"/>
                        </a:srgbClr>
                      </a:solidFill>
                      <a:prstDash val="dash"/>
                      <a:round/>
                      <a:headEnd type="none" w="sm" len="sm"/>
                      <a:tailEnd type="none" w="sm" len="sm"/>
                    </a:lnB>
                  </a:tcPr>
                </a:tc>
                <a:tc>
                  <a:txBody>
                    <a:bodyPr/>
                    <a:lstStyle/>
                    <a:p>
                      <a:pPr marL="0" lvl="0" indent="0" algn="ctr" rtl="0">
                        <a:spcBef>
                          <a:spcPts val="0"/>
                        </a:spcBef>
                        <a:spcAft>
                          <a:spcPts val="0"/>
                        </a:spcAft>
                        <a:buNone/>
                      </a:pPr>
                      <a:r>
                        <a:rPr lang="en" b="1">
                          <a:solidFill>
                            <a:srgbClr val="F3F3F3"/>
                          </a:solidFill>
                          <a:latin typeface="Quicksand"/>
                          <a:ea typeface="Quicksand"/>
                          <a:cs typeface="Quicksand"/>
                          <a:sym typeface="Quicksand"/>
                        </a:rPr>
                        <a:t>16</a:t>
                      </a:r>
                      <a:endParaRPr b="1">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sm" len="sm"/>
                      <a:tailEnd type="none" w="sm" len="sm"/>
                    </a:lnL>
                    <a:lnR w="9525" cap="flat" cmpd="sng">
                      <a:solidFill>
                        <a:srgbClr val="999FA9"/>
                      </a:solidFill>
                      <a:prstDash val="dash"/>
                      <a:round/>
                      <a:headEnd type="none" w="sm" len="sm"/>
                      <a:tailEnd type="none" w="sm" len="sm"/>
                    </a:lnR>
                    <a:lnT w="9525" cap="flat" cmpd="sng">
                      <a:solidFill>
                        <a:srgbClr val="999FA9"/>
                      </a:solidFill>
                      <a:prstDash val="solid"/>
                      <a:round/>
                      <a:headEnd type="none" w="sm" len="sm"/>
                      <a:tailEnd type="none" w="sm" len="sm"/>
                    </a:lnT>
                    <a:lnB w="9525" cap="flat" cmpd="sng">
                      <a:solidFill>
                        <a:srgbClr val="999FA9">
                          <a:alpha val="0"/>
                        </a:srgbClr>
                      </a:solidFill>
                      <a:prstDash val="dash"/>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5" name="Google Shape;175;p2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descr="mapa_linea_b-01.png"/>
          <p:cNvPicPr preferRelativeResize="0"/>
          <p:nvPr/>
        </p:nvPicPr>
        <p:blipFill>
          <a:blip r:embed="rId3">
            <a:alphaModFix amt="38000"/>
          </a:blip>
          <a:stretch>
            <a:fillRect/>
          </a:stretch>
        </p:blipFill>
        <p:spPr>
          <a:xfrm>
            <a:off x="1165475" y="1413101"/>
            <a:ext cx="7978526" cy="4031798"/>
          </a:xfrm>
          <a:prstGeom prst="rect">
            <a:avLst/>
          </a:prstGeom>
          <a:noFill/>
          <a:ln>
            <a:noFill/>
          </a:ln>
        </p:spPr>
      </p:pic>
      <p:sp>
        <p:nvSpPr>
          <p:cNvPr id="181" name="Google Shape;181;p2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182" name="Google Shape;182;p25"/>
          <p:cNvSpPr/>
          <p:nvPr/>
        </p:nvSpPr>
        <p:spPr>
          <a:xfrm>
            <a:off x="2517200" y="2473650"/>
            <a:ext cx="702000" cy="270000"/>
          </a:xfrm>
          <a:prstGeom prst="wedgeRectCallout">
            <a:avLst>
              <a:gd name="adj1" fmla="val -21428"/>
              <a:gd name="adj2" fmla="val 84287"/>
            </a:avLst>
          </a:prstGeom>
          <a:solidFill>
            <a:srgbClr val="39C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3F3F3"/>
                </a:solidFill>
                <a:latin typeface="Quicksand"/>
                <a:ea typeface="Quicksand"/>
                <a:cs typeface="Quicksand"/>
                <a:sym typeface="Quicksand"/>
              </a:rPr>
              <a:t>our office</a:t>
            </a:r>
            <a:endParaRPr sz="800" b="1">
              <a:solidFill>
                <a:srgbClr val="F3F3F3"/>
              </a:solidFill>
              <a:latin typeface="Quicksand"/>
              <a:ea typeface="Quicksand"/>
              <a:cs typeface="Quicksand"/>
              <a:sym typeface="Quicksand"/>
            </a:endParaRPr>
          </a:p>
        </p:txBody>
      </p:sp>
      <p:grpSp>
        <p:nvGrpSpPr>
          <p:cNvPr id="183" name="Google Shape;183;p25"/>
          <p:cNvGrpSpPr/>
          <p:nvPr/>
        </p:nvGrpSpPr>
        <p:grpSpPr>
          <a:xfrm>
            <a:off x="2018475" y="2678800"/>
            <a:ext cx="121500" cy="340500"/>
            <a:chOff x="1532100" y="3453325"/>
            <a:chExt cx="121500" cy="340500"/>
          </a:xfrm>
        </p:grpSpPr>
        <p:sp>
          <p:nvSpPr>
            <p:cNvPr id="184" name="Google Shape;184;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5"/>
            <p:cNvCxnSpPr>
              <a:stCxn id="184"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grpSp>
        <p:nvGrpSpPr>
          <p:cNvPr id="186" name="Google Shape;186;p25"/>
          <p:cNvGrpSpPr/>
          <p:nvPr/>
        </p:nvGrpSpPr>
        <p:grpSpPr>
          <a:xfrm>
            <a:off x="3435475" y="4055250"/>
            <a:ext cx="121500" cy="340500"/>
            <a:chOff x="1532100" y="3453325"/>
            <a:chExt cx="121500" cy="340500"/>
          </a:xfrm>
        </p:grpSpPr>
        <p:sp>
          <p:nvSpPr>
            <p:cNvPr id="187" name="Google Shape;187;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25"/>
            <p:cNvCxnSpPr>
              <a:stCxn id="187"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grpSp>
        <p:nvGrpSpPr>
          <p:cNvPr id="189" name="Google Shape;189;p25"/>
          <p:cNvGrpSpPr/>
          <p:nvPr/>
        </p:nvGrpSpPr>
        <p:grpSpPr>
          <a:xfrm>
            <a:off x="5136200" y="4264400"/>
            <a:ext cx="121500" cy="340500"/>
            <a:chOff x="1532100" y="3453325"/>
            <a:chExt cx="121500" cy="340500"/>
          </a:xfrm>
        </p:grpSpPr>
        <p:sp>
          <p:nvSpPr>
            <p:cNvPr id="190" name="Google Shape;190;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5"/>
            <p:cNvCxnSpPr>
              <a:stCxn id="190"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grpSp>
        <p:nvGrpSpPr>
          <p:cNvPr id="192" name="Google Shape;192;p25"/>
          <p:cNvGrpSpPr/>
          <p:nvPr/>
        </p:nvGrpSpPr>
        <p:grpSpPr>
          <a:xfrm>
            <a:off x="4511250" y="2338300"/>
            <a:ext cx="121500" cy="340500"/>
            <a:chOff x="1532100" y="3453325"/>
            <a:chExt cx="121500" cy="340500"/>
          </a:xfrm>
        </p:grpSpPr>
        <p:sp>
          <p:nvSpPr>
            <p:cNvPr id="193" name="Google Shape;193;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 name="Google Shape;194;p25"/>
            <p:cNvCxnSpPr>
              <a:stCxn id="193"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grpSp>
        <p:nvGrpSpPr>
          <p:cNvPr id="195" name="Google Shape;195;p25"/>
          <p:cNvGrpSpPr/>
          <p:nvPr/>
        </p:nvGrpSpPr>
        <p:grpSpPr>
          <a:xfrm>
            <a:off x="7078475" y="2874975"/>
            <a:ext cx="121500" cy="340500"/>
            <a:chOff x="1532100" y="3453325"/>
            <a:chExt cx="121500" cy="340500"/>
          </a:xfrm>
        </p:grpSpPr>
        <p:sp>
          <p:nvSpPr>
            <p:cNvPr id="196" name="Google Shape;196;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5"/>
            <p:cNvCxnSpPr>
              <a:stCxn id="196"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grpSp>
        <p:nvGrpSpPr>
          <p:cNvPr id="198" name="Google Shape;198;p25"/>
          <p:cNvGrpSpPr/>
          <p:nvPr/>
        </p:nvGrpSpPr>
        <p:grpSpPr>
          <a:xfrm>
            <a:off x="7901975" y="4395750"/>
            <a:ext cx="121500" cy="340500"/>
            <a:chOff x="1532100" y="3453325"/>
            <a:chExt cx="121500" cy="340500"/>
          </a:xfrm>
        </p:grpSpPr>
        <p:sp>
          <p:nvSpPr>
            <p:cNvPr id="199" name="Google Shape;199;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5"/>
            <p:cNvCxnSpPr>
              <a:stCxn id="199" idx="4"/>
            </p:cNvCxnSpPr>
            <p:nvPr/>
          </p:nvCxnSpPr>
          <p:spPr>
            <a:xfrm>
              <a:off x="1592850" y="3574825"/>
              <a:ext cx="0" cy="219000"/>
            </a:xfrm>
            <a:prstGeom prst="straightConnector1">
              <a:avLst/>
            </a:prstGeom>
            <a:noFill/>
            <a:ln w="9525" cap="flat" cmpd="sng">
              <a:solidFill>
                <a:srgbClr val="999FA9"/>
              </a:solidFill>
              <a:prstDash val="solid"/>
              <a:round/>
              <a:headEnd type="none" w="sm" len="sm"/>
              <a:tailEnd type="oval" w="sm" len="sm"/>
            </a:ln>
          </p:spPr>
        </p:cxnSp>
      </p:grpSp>
      <p:sp>
        <p:nvSpPr>
          <p:cNvPr id="201" name="Google Shape;201;p2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ctrTitle" idx="4294967295"/>
          </p:nvPr>
        </p:nvSpPr>
        <p:spPr>
          <a:xfrm>
            <a:off x="1377875" y="2655750"/>
            <a:ext cx="47766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2E3037"/>
                </a:solidFill>
              </a:rPr>
              <a:t>89,526,124</a:t>
            </a:r>
            <a:endParaRPr sz="6000" b="1">
              <a:solidFill>
                <a:srgbClr val="2E3037"/>
              </a:solidFill>
            </a:endParaRPr>
          </a:p>
        </p:txBody>
      </p:sp>
      <p:sp>
        <p:nvSpPr>
          <p:cNvPr id="207" name="Google Shape;207;p26"/>
          <p:cNvSpPr txBox="1">
            <a:spLocks noGrp="1"/>
          </p:cNvSpPr>
          <p:nvPr>
            <p:ph type="subTitle" idx="4294967295"/>
          </p:nvPr>
        </p:nvSpPr>
        <p:spPr>
          <a:xfrm>
            <a:off x="1377900" y="3786750"/>
            <a:ext cx="4776600" cy="132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Whoa! That’s a big number, aren’t you proud?</a:t>
            </a:r>
            <a:endParaRPr sz="2400"/>
          </a:p>
        </p:txBody>
      </p:sp>
      <p:sp>
        <p:nvSpPr>
          <p:cNvPr id="208" name="Google Shape;208;p2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ctrTitle" idx="4294967295"/>
          </p:nvPr>
        </p:nvSpPr>
        <p:spPr>
          <a:xfrm>
            <a:off x="1284950" y="940200"/>
            <a:ext cx="70971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t>89,526,124$</a:t>
            </a:r>
            <a:endParaRPr sz="4800" b="1"/>
          </a:p>
        </p:txBody>
      </p:sp>
      <p:sp>
        <p:nvSpPr>
          <p:cNvPr id="214" name="Google Shape;214;p27"/>
          <p:cNvSpPr txBox="1">
            <a:spLocks noGrp="1"/>
          </p:cNvSpPr>
          <p:nvPr>
            <p:ph type="subTitle" idx="4294967295"/>
          </p:nvPr>
        </p:nvSpPr>
        <p:spPr>
          <a:xfrm>
            <a:off x="1284950" y="1957947"/>
            <a:ext cx="70971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215" name="Google Shape;215;p27"/>
          <p:cNvSpPr txBox="1">
            <a:spLocks noGrp="1"/>
          </p:cNvSpPr>
          <p:nvPr>
            <p:ph type="ctrTitle" idx="4294967295"/>
          </p:nvPr>
        </p:nvSpPr>
        <p:spPr>
          <a:xfrm>
            <a:off x="1284950" y="4445404"/>
            <a:ext cx="70971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t>100%</a:t>
            </a:r>
            <a:endParaRPr sz="4800" b="1"/>
          </a:p>
        </p:txBody>
      </p:sp>
      <p:sp>
        <p:nvSpPr>
          <p:cNvPr id="216" name="Google Shape;216;p27"/>
          <p:cNvSpPr txBox="1">
            <a:spLocks noGrp="1"/>
          </p:cNvSpPr>
          <p:nvPr>
            <p:ph type="subTitle" idx="4294967295"/>
          </p:nvPr>
        </p:nvSpPr>
        <p:spPr>
          <a:xfrm>
            <a:off x="1284950" y="5463150"/>
            <a:ext cx="70971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217" name="Google Shape;217;p27"/>
          <p:cNvSpPr txBox="1">
            <a:spLocks noGrp="1"/>
          </p:cNvSpPr>
          <p:nvPr>
            <p:ph type="ctrTitle" idx="4294967295"/>
          </p:nvPr>
        </p:nvSpPr>
        <p:spPr>
          <a:xfrm>
            <a:off x="1284950" y="2692802"/>
            <a:ext cx="70971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t>185,244 users</a:t>
            </a:r>
            <a:endParaRPr sz="4800" b="1"/>
          </a:p>
        </p:txBody>
      </p:sp>
      <p:sp>
        <p:nvSpPr>
          <p:cNvPr id="218" name="Google Shape;218;p27"/>
          <p:cNvSpPr txBox="1">
            <a:spLocks noGrp="1"/>
          </p:cNvSpPr>
          <p:nvPr>
            <p:ph type="subTitle" idx="4294967295"/>
          </p:nvPr>
        </p:nvSpPr>
        <p:spPr>
          <a:xfrm>
            <a:off x="1284950" y="3710548"/>
            <a:ext cx="70971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219" name="Google Shape;219;p27"/>
          <p:cNvSpPr/>
          <p:nvPr/>
        </p:nvSpPr>
        <p:spPr>
          <a:xfrm>
            <a:off x="808650" y="5091713"/>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808650" y="1576088"/>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43" y="709790"/>
            <a:ext cx="6858000" cy="459900"/>
          </a:xfrm>
        </p:spPr>
        <p:txBody>
          <a:bodyPr/>
          <a:lstStyle/>
          <a:p>
            <a:r>
              <a:rPr lang="en-GB" sz="2400" dirty="0"/>
              <a:t>INTERACTIVE PLATFORM</a:t>
            </a:r>
            <a:endParaRPr lang="pt-PT" sz="4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43" y="1714500"/>
            <a:ext cx="9144000" cy="5143500"/>
          </a:xfrm>
          <a:prstGeom prst="rect">
            <a:avLst/>
          </a:prstGeom>
        </p:spPr>
      </p:pic>
      <p:sp>
        <p:nvSpPr>
          <p:cNvPr id="7" name="Oval 6"/>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302044986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cxnSp>
        <p:nvCxnSpPr>
          <p:cNvPr id="227" name="Google Shape;227;p28"/>
          <p:cNvCxnSpPr/>
          <p:nvPr/>
        </p:nvCxnSpPr>
        <p:spPr>
          <a:xfrm rot="10800000">
            <a:off x="1482251" y="4992908"/>
            <a:ext cx="0" cy="1159200"/>
          </a:xfrm>
          <a:prstGeom prst="straightConnector1">
            <a:avLst/>
          </a:prstGeom>
          <a:noFill/>
          <a:ln w="9525" cap="flat" cmpd="sng">
            <a:solidFill>
              <a:srgbClr val="999FA9"/>
            </a:solidFill>
            <a:prstDash val="solid"/>
            <a:round/>
            <a:headEnd type="none" w="lg" len="lg"/>
            <a:tailEnd type="oval" w="lg" len="lg"/>
          </a:ln>
        </p:spPr>
      </p:cxnSp>
      <p:cxnSp>
        <p:nvCxnSpPr>
          <p:cNvPr id="228" name="Google Shape;228;p28"/>
          <p:cNvCxnSpPr/>
          <p:nvPr/>
        </p:nvCxnSpPr>
        <p:spPr>
          <a:xfrm rot="10800000">
            <a:off x="1482251" y="1607182"/>
            <a:ext cx="0" cy="1159200"/>
          </a:xfrm>
          <a:prstGeom prst="straightConnector1">
            <a:avLst/>
          </a:prstGeom>
          <a:noFill/>
          <a:ln w="9525" cap="flat" cmpd="sng">
            <a:solidFill>
              <a:srgbClr val="999FA9"/>
            </a:solidFill>
            <a:prstDash val="solid"/>
            <a:round/>
            <a:headEnd type="none" w="lg" len="lg"/>
            <a:tailEnd type="oval" w="lg" len="lg"/>
          </a:ln>
        </p:spPr>
      </p:cxnSp>
      <p:sp>
        <p:nvSpPr>
          <p:cNvPr id="229" name="Google Shape;229;p28"/>
          <p:cNvSpPr txBox="1"/>
          <p:nvPr/>
        </p:nvSpPr>
        <p:spPr>
          <a:xfrm>
            <a:off x="2215650" y="3612950"/>
            <a:ext cx="23103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Quicksand"/>
                <a:ea typeface="Quicksand"/>
                <a:cs typeface="Quicksand"/>
                <a:sym typeface="Quicksand"/>
              </a:rPr>
              <a:t>Second</a:t>
            </a:r>
            <a:endParaRPr sz="1800">
              <a:solidFill>
                <a:srgbClr val="F3F3F3"/>
              </a:solidFill>
              <a:latin typeface="Quicksand"/>
              <a:ea typeface="Quicksand"/>
              <a:cs typeface="Quicksand"/>
              <a:sym typeface="Quicksand"/>
            </a:endParaRPr>
          </a:p>
        </p:txBody>
      </p:sp>
      <p:sp>
        <p:nvSpPr>
          <p:cNvPr id="230" name="Google Shape;230;p28"/>
          <p:cNvSpPr txBox="1"/>
          <p:nvPr/>
        </p:nvSpPr>
        <p:spPr>
          <a:xfrm>
            <a:off x="2215651" y="5305825"/>
            <a:ext cx="23103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Quicksand"/>
                <a:ea typeface="Quicksand"/>
                <a:cs typeface="Quicksand"/>
                <a:sym typeface="Quicksand"/>
              </a:rPr>
              <a:t>Last</a:t>
            </a:r>
            <a:endParaRPr sz="1800">
              <a:solidFill>
                <a:srgbClr val="F3F3F3"/>
              </a:solidFill>
              <a:latin typeface="Quicksand"/>
              <a:ea typeface="Quicksand"/>
              <a:cs typeface="Quicksand"/>
              <a:sym typeface="Quicksand"/>
            </a:endParaRPr>
          </a:p>
        </p:txBody>
      </p:sp>
      <p:sp>
        <p:nvSpPr>
          <p:cNvPr id="231" name="Google Shape;231;p28"/>
          <p:cNvSpPr txBox="1"/>
          <p:nvPr/>
        </p:nvSpPr>
        <p:spPr>
          <a:xfrm>
            <a:off x="2215650" y="1920075"/>
            <a:ext cx="23103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3F3F3"/>
                </a:solidFill>
                <a:latin typeface="Quicksand"/>
                <a:ea typeface="Quicksand"/>
                <a:cs typeface="Quicksand"/>
                <a:sym typeface="Quicksand"/>
              </a:rPr>
              <a:t>First</a:t>
            </a:r>
            <a:endParaRPr sz="1800">
              <a:solidFill>
                <a:srgbClr val="F3F3F3"/>
              </a:solidFill>
              <a:latin typeface="Quicksand"/>
              <a:ea typeface="Quicksand"/>
              <a:cs typeface="Quicksand"/>
              <a:sym typeface="Quicksand"/>
            </a:endParaRPr>
          </a:p>
        </p:txBody>
      </p:sp>
      <p:cxnSp>
        <p:nvCxnSpPr>
          <p:cNvPr id="232" name="Google Shape;232;p28"/>
          <p:cNvCxnSpPr/>
          <p:nvPr/>
        </p:nvCxnSpPr>
        <p:spPr>
          <a:xfrm rot="10800000">
            <a:off x="1482251" y="3300045"/>
            <a:ext cx="0" cy="1159200"/>
          </a:xfrm>
          <a:prstGeom prst="straightConnector1">
            <a:avLst/>
          </a:prstGeom>
          <a:noFill/>
          <a:ln w="9525" cap="flat" cmpd="sng">
            <a:solidFill>
              <a:srgbClr val="999FA9"/>
            </a:solidFill>
            <a:prstDash val="solid"/>
            <a:round/>
            <a:headEnd type="none" w="lg" len="lg"/>
            <a:tailEnd type="oval" w="lg" len="lg"/>
          </a:ln>
        </p:spPr>
      </p:cxnSp>
      <p:sp>
        <p:nvSpPr>
          <p:cNvPr id="233" name="Google Shape;233;p2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239" name="Google Shape;239;p29"/>
          <p:cNvSpPr txBox="1">
            <a:spLocks noGrp="1"/>
          </p:cNvSpPr>
          <p:nvPr>
            <p:ph type="body" idx="1"/>
          </p:nvPr>
        </p:nvSpPr>
        <p:spPr>
          <a:xfrm>
            <a:off x="1165475" y="1673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0" name="Google Shape;240;p29"/>
          <p:cNvSpPr txBox="1">
            <a:spLocks noGrp="1"/>
          </p:cNvSpPr>
          <p:nvPr>
            <p:ph type="body" idx="2"/>
          </p:nvPr>
        </p:nvSpPr>
        <p:spPr>
          <a:xfrm>
            <a:off x="3692250" y="1673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41" name="Google Shape;241;p29"/>
          <p:cNvSpPr txBox="1">
            <a:spLocks noGrp="1"/>
          </p:cNvSpPr>
          <p:nvPr>
            <p:ph type="body" idx="3"/>
          </p:nvPr>
        </p:nvSpPr>
        <p:spPr>
          <a:xfrm>
            <a:off x="6219025" y="1673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42" name="Google Shape;242;p29"/>
          <p:cNvSpPr txBox="1">
            <a:spLocks noGrp="1"/>
          </p:cNvSpPr>
          <p:nvPr>
            <p:ph type="body" idx="1"/>
          </p:nvPr>
        </p:nvSpPr>
        <p:spPr>
          <a:xfrm>
            <a:off x="1165475" y="3959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43" name="Google Shape;243;p29"/>
          <p:cNvSpPr txBox="1">
            <a:spLocks noGrp="1"/>
          </p:cNvSpPr>
          <p:nvPr>
            <p:ph type="body" idx="2"/>
          </p:nvPr>
        </p:nvSpPr>
        <p:spPr>
          <a:xfrm>
            <a:off x="3692250" y="3959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44" name="Google Shape;244;p29"/>
          <p:cNvSpPr txBox="1">
            <a:spLocks noGrp="1"/>
          </p:cNvSpPr>
          <p:nvPr>
            <p:ph type="body" idx="3"/>
          </p:nvPr>
        </p:nvSpPr>
        <p:spPr>
          <a:xfrm>
            <a:off x="6219025" y="3959975"/>
            <a:ext cx="2403600" cy="16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grpSp>
        <p:nvGrpSpPr>
          <p:cNvPr id="245" name="Google Shape;245;p29"/>
          <p:cNvGrpSpPr/>
          <p:nvPr/>
        </p:nvGrpSpPr>
        <p:grpSpPr>
          <a:xfrm>
            <a:off x="1286531" y="1401045"/>
            <a:ext cx="391001" cy="382827"/>
            <a:chOff x="1236875" y="1623900"/>
            <a:chExt cx="465200" cy="455475"/>
          </a:xfrm>
        </p:grpSpPr>
        <p:sp>
          <p:nvSpPr>
            <p:cNvPr id="246" name="Google Shape;246;p2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9"/>
          <p:cNvGrpSpPr/>
          <p:nvPr/>
        </p:nvGrpSpPr>
        <p:grpSpPr>
          <a:xfrm>
            <a:off x="3848737" y="1404877"/>
            <a:ext cx="366458" cy="366437"/>
            <a:chOff x="1923675" y="1633650"/>
            <a:chExt cx="436000" cy="435975"/>
          </a:xfrm>
        </p:grpSpPr>
        <p:sp>
          <p:nvSpPr>
            <p:cNvPr id="254" name="Google Shape;254;p2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9"/>
          <p:cNvSpPr/>
          <p:nvPr/>
        </p:nvSpPr>
        <p:spPr>
          <a:xfrm>
            <a:off x="1285549" y="37155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3835131" y="3671574"/>
            <a:ext cx="299911" cy="424768"/>
            <a:chOff x="3979850" y="1598950"/>
            <a:chExt cx="356825" cy="505375"/>
          </a:xfrm>
        </p:grpSpPr>
        <p:sp>
          <p:nvSpPr>
            <p:cNvPr id="262" name="Google Shape;262;p2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9"/>
          <p:cNvGrpSpPr/>
          <p:nvPr/>
        </p:nvGrpSpPr>
        <p:grpSpPr>
          <a:xfrm>
            <a:off x="6347846" y="3762663"/>
            <a:ext cx="395098" cy="242589"/>
            <a:chOff x="4595425" y="1707325"/>
            <a:chExt cx="470075" cy="288625"/>
          </a:xfrm>
        </p:grpSpPr>
        <p:sp>
          <p:nvSpPr>
            <p:cNvPr id="265" name="Google Shape;265;p2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6386412" y="1407706"/>
            <a:ext cx="369505" cy="369505"/>
            <a:chOff x="2594050" y="1631825"/>
            <a:chExt cx="439625" cy="439625"/>
          </a:xfrm>
        </p:grpSpPr>
        <p:sp>
          <p:nvSpPr>
            <p:cNvPr id="271" name="Google Shape;271;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a:solidFill>
                  <a:srgbClr val="F3F3F3"/>
                </a:solidFill>
              </a:rPr>
              <a:t>You can copy&amp;paste graphs from </a:t>
            </a:r>
            <a:r>
              <a:rPr lang="en" u="sng">
                <a:solidFill>
                  <a:srgbClr val="F3F3F3"/>
                </a:solidFill>
                <a:hlinkClick r:id="rId3"/>
              </a:rPr>
              <a:t>Google Sheets</a:t>
            </a:r>
            <a:endParaRPr>
              <a:solidFill>
                <a:srgbClr val="F3F3F3"/>
              </a:solidFill>
            </a:endParaRPr>
          </a:p>
        </p:txBody>
      </p:sp>
      <p:pic>
        <p:nvPicPr>
          <p:cNvPr id="281" name="Google Shape;281;p30"/>
          <p:cNvPicPr preferRelativeResize="0"/>
          <p:nvPr/>
        </p:nvPicPr>
        <p:blipFill>
          <a:blip r:embed="rId4">
            <a:alphaModFix/>
          </a:blip>
          <a:stretch>
            <a:fillRect/>
          </a:stretch>
        </p:blipFill>
        <p:spPr>
          <a:xfrm>
            <a:off x="1138238" y="152400"/>
            <a:ext cx="6867525" cy="5695950"/>
          </a:xfrm>
          <a:prstGeom prst="rect">
            <a:avLst/>
          </a:prstGeom>
          <a:noFill/>
          <a:ln>
            <a:noFill/>
          </a:ln>
        </p:spPr>
      </p:pic>
      <p:sp>
        <p:nvSpPr>
          <p:cNvPr id="282" name="Google Shape;282;p3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body" idx="4294967295"/>
          </p:nvPr>
        </p:nvSpPr>
        <p:spPr>
          <a:xfrm>
            <a:off x="1319400" y="3139850"/>
            <a:ext cx="3231300" cy="2196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ANDROID PROJECT</a:t>
            </a:r>
            <a:endParaRPr sz="1800"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288" name="Google Shape;288;p31"/>
          <p:cNvSpPr/>
          <p:nvPr/>
        </p:nvSpPr>
        <p:spPr>
          <a:xfrm>
            <a:off x="5504225" y="1118675"/>
            <a:ext cx="2529000" cy="44748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9C0BA"/>
                </a:solidFill>
                <a:latin typeface="Quicksand"/>
                <a:ea typeface="Quicksand"/>
                <a:cs typeface="Quicksand"/>
                <a:sym typeface="Quicksand"/>
              </a:rPr>
              <a:t>Place your screenshot here</a:t>
            </a:r>
            <a:endParaRPr sz="1000">
              <a:solidFill>
                <a:srgbClr val="39C0BA"/>
              </a:solidFill>
              <a:latin typeface="Quicksand"/>
              <a:ea typeface="Quicksand"/>
              <a:cs typeface="Quicksand"/>
              <a:sym typeface="Quicksand"/>
            </a:endParaRPr>
          </a:p>
        </p:txBody>
      </p:sp>
      <p:sp>
        <p:nvSpPr>
          <p:cNvPr id="289" name="Google Shape;289;p31"/>
          <p:cNvSpPr/>
          <p:nvPr/>
        </p:nvSpPr>
        <p:spPr>
          <a:xfrm>
            <a:off x="5381950" y="653113"/>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p:nvPr/>
        </p:nvSpPr>
        <p:spPr>
          <a:xfrm>
            <a:off x="5715000" y="1572650"/>
            <a:ext cx="2131800" cy="37614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9C0BA"/>
                </a:solidFill>
                <a:latin typeface="Quicksand"/>
                <a:ea typeface="Quicksand"/>
                <a:cs typeface="Quicksand"/>
                <a:sym typeface="Quicksand"/>
              </a:rPr>
              <a:t>Place your screenshot here</a:t>
            </a:r>
            <a:endParaRPr sz="1000">
              <a:solidFill>
                <a:srgbClr val="39C0BA"/>
              </a:solidFill>
              <a:latin typeface="Quicksand"/>
              <a:ea typeface="Quicksand"/>
              <a:cs typeface="Quicksand"/>
              <a:sym typeface="Quicksand"/>
            </a:endParaRPr>
          </a:p>
        </p:txBody>
      </p:sp>
      <p:sp>
        <p:nvSpPr>
          <p:cNvPr id="296" name="Google Shape;296;p32"/>
          <p:cNvSpPr txBox="1">
            <a:spLocks noGrp="1"/>
          </p:cNvSpPr>
          <p:nvPr>
            <p:ph type="body" idx="4294967295"/>
          </p:nvPr>
        </p:nvSpPr>
        <p:spPr>
          <a:xfrm>
            <a:off x="1319400" y="3139850"/>
            <a:ext cx="3231300" cy="2196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iPHONE PROJECT</a:t>
            </a:r>
            <a:endParaRPr sz="1800"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297" name="Google Shape;297;p32"/>
          <p:cNvSpPr/>
          <p:nvPr/>
        </p:nvSpPr>
        <p:spPr>
          <a:xfrm>
            <a:off x="5523468" y="815563"/>
            <a:ext cx="2483749" cy="5226870"/>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p:nvPr/>
        </p:nvSpPr>
        <p:spPr>
          <a:xfrm>
            <a:off x="5042175" y="1207850"/>
            <a:ext cx="3331800" cy="4450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9C0BA"/>
                </a:solidFill>
                <a:latin typeface="Quicksand"/>
                <a:ea typeface="Quicksand"/>
                <a:cs typeface="Quicksand"/>
                <a:sym typeface="Quicksand"/>
              </a:rPr>
              <a:t>Place your screenshot here</a:t>
            </a:r>
            <a:endParaRPr sz="1000">
              <a:solidFill>
                <a:srgbClr val="39C0BA"/>
              </a:solidFill>
              <a:latin typeface="Quicksand"/>
              <a:ea typeface="Quicksand"/>
              <a:cs typeface="Quicksand"/>
              <a:sym typeface="Quicksand"/>
            </a:endParaRPr>
          </a:p>
        </p:txBody>
      </p:sp>
      <p:sp>
        <p:nvSpPr>
          <p:cNvPr id="304" name="Google Shape;304;p33"/>
          <p:cNvSpPr txBox="1">
            <a:spLocks noGrp="1"/>
          </p:cNvSpPr>
          <p:nvPr>
            <p:ph type="body" idx="4294967295"/>
          </p:nvPr>
        </p:nvSpPr>
        <p:spPr>
          <a:xfrm>
            <a:off x="1319400" y="3139850"/>
            <a:ext cx="3231300" cy="2196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TABLET PROJECT</a:t>
            </a:r>
            <a:endParaRPr sz="1800"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05" name="Google Shape;305;p33"/>
          <p:cNvSpPr/>
          <p:nvPr/>
        </p:nvSpPr>
        <p:spPr>
          <a:xfrm>
            <a:off x="4788350" y="714030"/>
            <a:ext cx="3839439" cy="5429937"/>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9C0BA"/>
                </a:solidFill>
                <a:latin typeface="Quicksand"/>
                <a:ea typeface="Quicksand"/>
                <a:cs typeface="Quicksand"/>
                <a:sym typeface="Quicksand"/>
              </a:rPr>
              <a:t>Place your screenshot here</a:t>
            </a:r>
            <a:endParaRPr sz="100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t>DESKTOP PROJECT</a:t>
            </a:r>
            <a:endParaRPr sz="1800"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ctrTitle" idx="4294967295"/>
          </p:nvPr>
        </p:nvSpPr>
        <p:spPr>
          <a:xfrm>
            <a:off x="1336100" y="1679850"/>
            <a:ext cx="73377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Thanks!</a:t>
            </a:r>
            <a:endParaRPr sz="2200" b="1">
              <a:solidFill>
                <a:srgbClr val="2E3037"/>
              </a:solidFill>
            </a:endParaRPr>
          </a:p>
        </p:txBody>
      </p:sp>
      <p:sp>
        <p:nvSpPr>
          <p:cNvPr id="320" name="Google Shape;320;p35"/>
          <p:cNvSpPr txBox="1">
            <a:spLocks noGrp="1"/>
          </p:cNvSpPr>
          <p:nvPr>
            <p:ph type="subTitle" idx="4294967295"/>
          </p:nvPr>
        </p:nvSpPr>
        <p:spPr>
          <a:xfrm>
            <a:off x="1336100" y="3022650"/>
            <a:ext cx="7337700" cy="812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21" name="Google Shape;321;p35"/>
          <p:cNvSpPr txBox="1">
            <a:spLocks noGrp="1"/>
          </p:cNvSpPr>
          <p:nvPr>
            <p:ph type="body" idx="4294967295"/>
          </p:nvPr>
        </p:nvSpPr>
        <p:spPr>
          <a:xfrm>
            <a:off x="1336100" y="3797025"/>
            <a:ext cx="7337700" cy="113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rgbClr val="F3F3F3"/>
                </a:solidFill>
              </a:rPr>
              <a:t>You can find me at</a:t>
            </a:r>
            <a:endParaRPr sz="2200">
              <a:solidFill>
                <a:srgbClr val="F3F3F3"/>
              </a:solidFill>
            </a:endParaRPr>
          </a:p>
          <a:p>
            <a:pPr marL="0" lvl="0" indent="0" algn="l" rtl="0">
              <a:spcBef>
                <a:spcPts val="600"/>
              </a:spcBef>
              <a:spcAft>
                <a:spcPts val="0"/>
              </a:spcAft>
              <a:buNone/>
            </a:pPr>
            <a:r>
              <a:rPr lang="en" sz="2200">
                <a:solidFill>
                  <a:srgbClr val="F3F3F3"/>
                </a:solidFill>
              </a:rPr>
              <a:t>@username</a:t>
            </a:r>
            <a:endParaRPr sz="2200">
              <a:solidFill>
                <a:srgbClr val="F3F3F3"/>
              </a:solidFill>
            </a:endParaRPr>
          </a:p>
          <a:p>
            <a:pPr marL="0" lvl="0" indent="0" algn="l" rtl="0">
              <a:spcBef>
                <a:spcPts val="600"/>
              </a:spcBef>
              <a:spcAft>
                <a:spcPts val="0"/>
              </a:spcAft>
              <a:buNone/>
            </a:pPr>
            <a:r>
              <a:rPr lang="en" sz="2200">
                <a:solidFill>
                  <a:srgbClr val="F3F3F3"/>
                </a:solidFill>
              </a:rPr>
              <a:t>user@mail.me</a:t>
            </a:r>
            <a:endParaRPr sz="2200">
              <a:solidFill>
                <a:srgbClr val="F3F3F3"/>
              </a:solidFill>
            </a:endParaRPr>
          </a:p>
        </p:txBody>
      </p:sp>
      <p:sp>
        <p:nvSpPr>
          <p:cNvPr id="322" name="Google Shape;322;p3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28" name="Google Shape;328;p36"/>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solidFill>
                  <a:srgbClr val="F3F3F3"/>
                </a:solidFill>
              </a:rPr>
              <a:t>Special thanks to all the people who made and released these awesome resources for free:</a:t>
            </a:r>
            <a:endParaRPr sz="2400">
              <a:solidFill>
                <a:srgbClr val="F3F3F3"/>
              </a:solidFill>
            </a:endParaRPr>
          </a:p>
          <a:p>
            <a:pPr marL="457200" lvl="0" indent="-381000" algn="l" rtl="0">
              <a:lnSpc>
                <a:spcPct val="115000"/>
              </a:lnSpc>
              <a:spcBef>
                <a:spcPts val="600"/>
              </a:spcBef>
              <a:spcAft>
                <a:spcPts val="0"/>
              </a:spcAft>
              <a:buClr>
                <a:srgbClr val="F3F3F3"/>
              </a:buClr>
              <a:buSzPts val="2400"/>
              <a:buChar char="◦"/>
            </a:pPr>
            <a:r>
              <a:rPr lang="en" sz="2400">
                <a:solidFill>
                  <a:srgbClr val="F3F3F3"/>
                </a:solidFill>
              </a:rPr>
              <a:t>Presentation template by </a:t>
            </a:r>
            <a:r>
              <a:rPr lang="en" sz="2400" u="sng">
                <a:solidFill>
                  <a:srgbClr val="F3F3F3"/>
                </a:solidFill>
                <a:hlinkClick r:id="rId3"/>
              </a:rPr>
              <a:t>SlidesCarnival</a:t>
            </a:r>
            <a:endParaRPr sz="2400">
              <a:solidFill>
                <a:srgbClr val="F3F3F3"/>
              </a:solidFill>
            </a:endParaRPr>
          </a:p>
          <a:p>
            <a:pPr marL="457200" lvl="0" indent="-381000" algn="l" rtl="0">
              <a:lnSpc>
                <a:spcPct val="115000"/>
              </a:lnSpc>
              <a:spcBef>
                <a:spcPts val="0"/>
              </a:spcBef>
              <a:spcAft>
                <a:spcPts val="0"/>
              </a:spcAft>
              <a:buClr>
                <a:srgbClr val="F3F3F3"/>
              </a:buClr>
              <a:buSzPts val="2400"/>
              <a:buChar char="◦"/>
            </a:pPr>
            <a:r>
              <a:rPr lang="en" sz="2400">
                <a:solidFill>
                  <a:srgbClr val="F3F3F3"/>
                </a:solidFill>
              </a:rPr>
              <a:t>Photographs by </a:t>
            </a:r>
            <a:r>
              <a:rPr lang="en" sz="2400" u="sng">
                <a:solidFill>
                  <a:srgbClr val="F3F3F3"/>
                </a:solidFill>
                <a:hlinkClick r:id="rId4"/>
              </a:rPr>
              <a:t>Unsplash</a:t>
            </a:r>
            <a:endParaRPr>
              <a:solidFill>
                <a:srgbClr val="F3F3F3"/>
              </a:solidFill>
            </a:endParaRPr>
          </a:p>
        </p:txBody>
      </p:sp>
      <p:sp>
        <p:nvSpPr>
          <p:cNvPr id="329" name="Google Shape;329;p3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rgbClr val="FFFFFF"/>
                </a:solidFill>
              </a:rPr>
              <a:t>This presentations uses the following typographies and colors:</a:t>
            </a:r>
            <a:endParaRPr sz="1800">
              <a:solidFill>
                <a:srgbClr val="FFFFFF"/>
              </a:solidFill>
            </a:endParaRPr>
          </a:p>
          <a:p>
            <a:pPr marL="457200" lvl="0" indent="-342900" algn="l" rtl="0">
              <a:lnSpc>
                <a:spcPct val="115000"/>
              </a:lnSpc>
              <a:spcBef>
                <a:spcPts val="600"/>
              </a:spcBef>
              <a:spcAft>
                <a:spcPts val="0"/>
              </a:spcAft>
              <a:buClr>
                <a:srgbClr val="FFFFFF"/>
              </a:buClr>
              <a:buSzPts val="1800"/>
              <a:buChar char="◦"/>
            </a:pPr>
            <a:r>
              <a:rPr lang="en" sz="1800">
                <a:solidFill>
                  <a:srgbClr val="FFFFFF"/>
                </a:solidFill>
              </a:rPr>
              <a:t>Titles &amp; body copy: </a:t>
            </a:r>
            <a:r>
              <a:rPr lang="en" sz="1800" b="1">
                <a:solidFill>
                  <a:srgbClr val="FFFFFF"/>
                </a:solidFill>
              </a:rPr>
              <a:t>Quicksand</a:t>
            </a:r>
            <a:endParaRPr sz="1800" b="1">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 sz="1800">
                <a:solidFill>
                  <a:srgbClr val="FFFFFF"/>
                </a:solidFill>
              </a:rPr>
              <a:t>You can download the fonts on this page:</a:t>
            </a:r>
            <a:endParaRPr sz="1800">
              <a:solidFill>
                <a:srgbClr val="FFFFFF"/>
              </a:solidFill>
            </a:endParaRPr>
          </a:p>
          <a:p>
            <a:pPr marL="0" lvl="0" indent="0" algn="l" rtl="0">
              <a:lnSpc>
                <a:spcPct val="115000"/>
              </a:lnSpc>
              <a:spcBef>
                <a:spcPts val="600"/>
              </a:spcBef>
              <a:spcAft>
                <a:spcPts val="0"/>
              </a:spcAft>
              <a:buClr>
                <a:schemeClr val="dk1"/>
              </a:buClr>
              <a:buSzPts val="1100"/>
              <a:buFont typeface="Arial"/>
              <a:buNone/>
            </a:pPr>
            <a:r>
              <a:rPr lang="en" sz="1800" u="sng">
                <a:solidFill>
                  <a:srgbClr val="39C0BA"/>
                </a:solidFill>
                <a:hlinkClick r:id="rId3"/>
              </a:rPr>
              <a:t>https://www.fontsquirrel.com/fonts/quicksand</a:t>
            </a:r>
            <a:endParaRPr sz="1800">
              <a:solidFill>
                <a:srgbClr val="39C0BA"/>
              </a:solidFill>
            </a:endParaRPr>
          </a:p>
          <a:p>
            <a:pPr marL="0" lvl="0" indent="0" algn="l" rtl="0">
              <a:lnSpc>
                <a:spcPct val="115000"/>
              </a:lnSpc>
              <a:spcBef>
                <a:spcPts val="600"/>
              </a:spcBef>
              <a:spcAft>
                <a:spcPts val="0"/>
              </a:spcAft>
              <a:buClr>
                <a:schemeClr val="dk1"/>
              </a:buClr>
              <a:buSzPts val="1100"/>
              <a:buFont typeface="Arial"/>
              <a:buNone/>
            </a:pPr>
            <a:endParaRPr sz="1800">
              <a:solidFill>
                <a:srgbClr val="FFFFFF"/>
              </a:solidFill>
            </a:endParaRPr>
          </a:p>
          <a:p>
            <a:pPr marL="457200" lvl="0" indent="-342900" algn="l" rtl="0">
              <a:lnSpc>
                <a:spcPct val="115000"/>
              </a:lnSpc>
              <a:spcBef>
                <a:spcPts val="600"/>
              </a:spcBef>
              <a:spcAft>
                <a:spcPts val="0"/>
              </a:spcAft>
              <a:buClr>
                <a:srgbClr val="FFFFFF"/>
              </a:buClr>
              <a:buSzPts val="1800"/>
              <a:buChar char="◦"/>
            </a:pPr>
            <a:r>
              <a:rPr lang="en" sz="1800">
                <a:solidFill>
                  <a:srgbClr val="FFFFFF"/>
                </a:solidFill>
              </a:rPr>
              <a:t>Dark gray </a:t>
            </a:r>
            <a:r>
              <a:rPr lang="en" sz="1800" b="1">
                <a:solidFill>
                  <a:srgbClr val="2E3037"/>
                </a:solidFill>
                <a:highlight>
                  <a:srgbClr val="FFFFFF"/>
                </a:highlight>
              </a:rPr>
              <a:t>#2e3037</a:t>
            </a:r>
            <a:endParaRPr sz="1800" b="1">
              <a:solidFill>
                <a:srgbClr val="2E3037"/>
              </a:solidFill>
              <a:highlight>
                <a:srgbClr val="FFFFFF"/>
              </a:highlight>
            </a:endParaRPr>
          </a:p>
          <a:p>
            <a:pPr marL="457200" lvl="0" indent="-342900" algn="l" rtl="0">
              <a:lnSpc>
                <a:spcPct val="115000"/>
              </a:lnSpc>
              <a:spcBef>
                <a:spcPts val="0"/>
              </a:spcBef>
              <a:spcAft>
                <a:spcPts val="0"/>
              </a:spcAft>
              <a:buClr>
                <a:srgbClr val="FFFFFF"/>
              </a:buClr>
              <a:buSzPts val="1800"/>
              <a:buChar char="◦"/>
            </a:pPr>
            <a:r>
              <a:rPr lang="en" sz="1800">
                <a:solidFill>
                  <a:srgbClr val="FFFFFF"/>
                </a:solidFill>
              </a:rPr>
              <a:t>Aqua </a:t>
            </a:r>
            <a:r>
              <a:rPr lang="en" sz="1800" b="1">
                <a:solidFill>
                  <a:srgbClr val="39C0BA"/>
                </a:solidFill>
              </a:rPr>
              <a:t>#39c0ba</a:t>
            </a:r>
            <a:endParaRPr sz="1800" b="1">
              <a:solidFill>
                <a:srgbClr val="39C0BA"/>
              </a:solidFill>
            </a:endParaRPr>
          </a:p>
          <a:p>
            <a:pPr marL="457200" lvl="0" indent="-342900" algn="l" rtl="0">
              <a:lnSpc>
                <a:spcPct val="115000"/>
              </a:lnSpc>
              <a:spcBef>
                <a:spcPts val="0"/>
              </a:spcBef>
              <a:spcAft>
                <a:spcPts val="0"/>
              </a:spcAft>
              <a:buClr>
                <a:srgbClr val="FFFFFF"/>
              </a:buClr>
              <a:buSzPts val="1800"/>
              <a:buChar char="◦"/>
            </a:pPr>
            <a:r>
              <a:rPr lang="en" sz="1800">
                <a:solidFill>
                  <a:srgbClr val="FFFFFF"/>
                </a:solidFill>
              </a:rPr>
              <a:t>Salmon </a:t>
            </a:r>
            <a:r>
              <a:rPr lang="en" sz="1800" b="1">
                <a:solidFill>
                  <a:srgbClr val="F35B69"/>
                </a:solidFill>
              </a:rPr>
              <a:t>#f35b69</a:t>
            </a:r>
            <a:endParaRPr sz="1800" b="1">
              <a:solidFill>
                <a:srgbClr val="F35B69"/>
              </a:solidFill>
            </a:endParaRPr>
          </a:p>
          <a:p>
            <a:pPr marL="457200" lvl="0" indent="-342900" algn="l" rtl="0">
              <a:lnSpc>
                <a:spcPct val="115000"/>
              </a:lnSpc>
              <a:spcBef>
                <a:spcPts val="0"/>
              </a:spcBef>
              <a:spcAft>
                <a:spcPts val="0"/>
              </a:spcAft>
              <a:buClr>
                <a:srgbClr val="FFFFFF"/>
              </a:buClr>
              <a:buSzPts val="1800"/>
              <a:buChar char="◦"/>
            </a:pPr>
            <a:r>
              <a:rPr lang="en" sz="1800">
                <a:solidFill>
                  <a:srgbClr val="FFFFFF"/>
                </a:solidFill>
              </a:rPr>
              <a:t>Blue </a:t>
            </a:r>
            <a:r>
              <a:rPr lang="en" sz="1800" b="1">
                <a:solidFill>
                  <a:srgbClr val="6D9EEB"/>
                </a:solidFill>
              </a:rPr>
              <a:t>#6d9eeb</a:t>
            </a:r>
            <a:endParaRPr sz="1800" b="1">
              <a:solidFill>
                <a:srgbClr val="6D9EEB"/>
              </a:solidFill>
            </a:endParaRPr>
          </a:p>
          <a:p>
            <a:pPr marL="0" lvl="0" indent="0" algn="l" rtl="0">
              <a:spcBef>
                <a:spcPts val="600"/>
              </a:spcBef>
              <a:spcAft>
                <a:spcPts val="0"/>
              </a:spcAft>
              <a:buNone/>
            </a:pPr>
            <a:endParaRPr sz="1800">
              <a:solidFill>
                <a:srgbClr val="FFFFFF"/>
              </a:solidFill>
            </a:endParaRPr>
          </a:p>
        </p:txBody>
      </p:sp>
      <p:sp>
        <p:nvSpPr>
          <p:cNvPr id="335" name="Google Shape;335;p37"/>
          <p:cNvSpPr txBox="1"/>
          <p:nvPr/>
        </p:nvSpPr>
        <p:spPr>
          <a:xfrm>
            <a:off x="1165475" y="6070200"/>
            <a:ext cx="7674900"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FF"/>
                </a:solidFill>
                <a:latin typeface="Quicksand"/>
                <a:ea typeface="Quicksand"/>
                <a:cs typeface="Quicksand"/>
                <a:sym typeface="Quicksand"/>
              </a:rPr>
              <a:t>You don’t need to keep this slide in your presentation. It’s only here to serve you as a design guide if you need to create new slides or download the fonts to edit the presentation in PowerPoint®</a:t>
            </a:r>
            <a:endParaRPr sz="1200">
              <a:solidFill>
                <a:srgbClr val="FFFFFF"/>
              </a:solidFill>
              <a:latin typeface="Quicksand"/>
              <a:ea typeface="Quicksand"/>
              <a:cs typeface="Quicksand"/>
              <a:sym typeface="Quicksand"/>
            </a:endParaRPr>
          </a:p>
          <a:p>
            <a:pPr marL="0" lvl="0" indent="0" algn="l" rtl="0">
              <a:spcBef>
                <a:spcPts val="0"/>
              </a:spcBef>
              <a:spcAft>
                <a:spcPts val="0"/>
              </a:spcAft>
              <a:buClr>
                <a:schemeClr val="dk1"/>
              </a:buClr>
              <a:buSzPts val="1100"/>
              <a:buFont typeface="Arial"/>
              <a:buNone/>
            </a:pPr>
            <a:endParaRPr sz="1200">
              <a:solidFill>
                <a:srgbClr val="FFFFFF"/>
              </a:solidFill>
              <a:latin typeface="Quicksand"/>
              <a:ea typeface="Quicksand"/>
              <a:cs typeface="Quicksand"/>
              <a:sym typeface="Quicksand"/>
            </a:endParaRPr>
          </a:p>
          <a:p>
            <a:pPr marL="0" lvl="0" indent="0" algn="l" rtl="0">
              <a:spcBef>
                <a:spcPts val="0"/>
              </a:spcBef>
              <a:spcAft>
                <a:spcPts val="0"/>
              </a:spcAft>
              <a:buNone/>
            </a:pPr>
            <a:endParaRPr sz="1200">
              <a:solidFill>
                <a:srgbClr val="FFFFFF"/>
              </a:solidFill>
              <a:latin typeface="Quicksand"/>
              <a:ea typeface="Quicksand"/>
              <a:cs typeface="Quicksand"/>
              <a:sym typeface="Quicksand"/>
            </a:endParaRPr>
          </a:p>
        </p:txBody>
      </p:sp>
      <p:sp>
        <p:nvSpPr>
          <p:cNvPr id="336" name="Google Shape;336;p37"/>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337" name="Google Shape;337;p3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Colour Code</a:t>
            </a:r>
          </a:p>
        </p:txBody>
      </p:sp>
      <p:sp>
        <p:nvSpPr>
          <p:cNvPr id="3" name="Text Placeholder 2"/>
          <p:cNvSpPr>
            <a:spLocks noGrp="1"/>
          </p:cNvSpPr>
          <p:nvPr>
            <p:ph type="body" idx="1"/>
          </p:nvPr>
        </p:nvSpPr>
        <p:spPr>
          <a:xfrm>
            <a:off x="1165498" y="1600200"/>
            <a:ext cx="2025372" cy="1118616"/>
          </a:xfrm>
        </p:spPr>
        <p:txBody>
          <a:bodyPr/>
          <a:lstStyle/>
          <a:p>
            <a:r>
              <a:rPr lang="pt-PT" dirty="0"/>
              <a:t>Green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Oval 4"/>
          <p:cNvSpPr/>
          <p:nvPr/>
        </p:nvSpPr>
        <p:spPr>
          <a:xfrm>
            <a:off x="738502" y="3465997"/>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6" name="Oval 5"/>
          <p:cNvSpPr/>
          <p:nvPr/>
        </p:nvSpPr>
        <p:spPr>
          <a:xfrm>
            <a:off x="756251" y="533137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7" name="Text Placeholder 2"/>
          <p:cNvSpPr txBox="1">
            <a:spLocks/>
          </p:cNvSpPr>
          <p:nvPr/>
        </p:nvSpPr>
        <p:spPr>
          <a:xfrm>
            <a:off x="1165475" y="3193141"/>
            <a:ext cx="2025395" cy="111861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r>
              <a:rPr lang="pt-PT" dirty="0"/>
              <a:t>Orange</a:t>
            </a:r>
          </a:p>
        </p:txBody>
      </p:sp>
      <p:sp>
        <p:nvSpPr>
          <p:cNvPr id="8" name="Text Placeholder 2"/>
          <p:cNvSpPr txBox="1">
            <a:spLocks/>
          </p:cNvSpPr>
          <p:nvPr/>
        </p:nvSpPr>
        <p:spPr>
          <a:xfrm>
            <a:off x="1256915" y="5053419"/>
            <a:ext cx="1803277" cy="111861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r>
              <a:rPr lang="pt-PT" dirty="0"/>
              <a:t>Red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71" y="1092322"/>
            <a:ext cx="1698121" cy="1698121"/>
          </a:xfrm>
          <a:prstGeom prst="rect">
            <a:avLst/>
          </a:prstGeom>
          <a:effectLst>
            <a:glow rad="139700">
              <a:schemeClr val="accent3">
                <a:satMod val="175000"/>
                <a:alpha val="40000"/>
              </a:schemeClr>
            </a:glow>
          </a:effec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71" y="2812529"/>
            <a:ext cx="1698121" cy="1698121"/>
          </a:xfrm>
          <a:prstGeom prst="rect">
            <a:avLst/>
          </a:prstGeom>
          <a:effectLst>
            <a:glow rad="139700">
              <a:srgbClr val="FF9900">
                <a:alpha val="40000"/>
              </a:srgbClr>
            </a:glow>
          </a:effectLst>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70" y="4539886"/>
            <a:ext cx="1698121" cy="1698121"/>
          </a:xfrm>
          <a:prstGeom prst="rect">
            <a:avLst/>
          </a:prstGeom>
          <a:effectLst>
            <a:glow rad="139700">
              <a:schemeClr val="accent6">
                <a:satMod val="175000"/>
                <a:alpha val="40000"/>
              </a:schemeClr>
            </a:glow>
          </a:effectLst>
        </p:spPr>
      </p:pic>
      <p:sp>
        <p:nvSpPr>
          <p:cNvPr id="17" name="Right Brace 16"/>
          <p:cNvSpPr/>
          <p:nvPr/>
        </p:nvSpPr>
        <p:spPr>
          <a:xfrm>
            <a:off x="5132832" y="2812529"/>
            <a:ext cx="463296" cy="3425478"/>
          </a:xfrm>
          <a:prstGeom prst="rightBrace">
            <a:avLst/>
          </a:prstGeom>
          <a:ln>
            <a:solidFill>
              <a:srgbClr val="39C0BA"/>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pt-PT"/>
          </a:p>
        </p:txBody>
      </p:sp>
      <p:sp>
        <p:nvSpPr>
          <p:cNvPr id="19" name="Right Brace 18"/>
          <p:cNvSpPr/>
          <p:nvPr/>
        </p:nvSpPr>
        <p:spPr>
          <a:xfrm>
            <a:off x="5132832" y="1124549"/>
            <a:ext cx="463296" cy="1665894"/>
          </a:xfrm>
          <a:prstGeom prst="rightBrace">
            <a:avLst/>
          </a:prstGeom>
          <a:ln>
            <a:solidFill>
              <a:srgbClr val="39C0BA"/>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pt-PT"/>
          </a:p>
        </p:txBody>
      </p:sp>
      <p:sp>
        <p:nvSpPr>
          <p:cNvPr id="20" name="TextBox 19"/>
          <p:cNvSpPr txBox="1"/>
          <p:nvPr/>
        </p:nvSpPr>
        <p:spPr>
          <a:xfrm>
            <a:off x="5839968" y="1665771"/>
            <a:ext cx="3006307" cy="584775"/>
          </a:xfrm>
          <a:prstGeom prst="rect">
            <a:avLst/>
          </a:prstGeom>
          <a:noFill/>
        </p:spPr>
        <p:txBody>
          <a:bodyPr wrap="square" rtlCol="0">
            <a:spAutoFit/>
          </a:bodyPr>
          <a:lstStyle/>
          <a:p>
            <a:r>
              <a:rPr lang="pt-PT" sz="3200" dirty="0">
                <a:solidFill>
                  <a:srgbClr val="39C0BA"/>
                </a:solidFill>
              </a:rPr>
              <a:t>Valid Ticket</a:t>
            </a:r>
          </a:p>
        </p:txBody>
      </p:sp>
      <p:sp>
        <p:nvSpPr>
          <p:cNvPr id="21" name="TextBox 20"/>
          <p:cNvSpPr txBox="1"/>
          <p:nvPr/>
        </p:nvSpPr>
        <p:spPr>
          <a:xfrm>
            <a:off x="5839968" y="4311757"/>
            <a:ext cx="3006307" cy="584775"/>
          </a:xfrm>
          <a:prstGeom prst="rect">
            <a:avLst/>
          </a:prstGeom>
          <a:noFill/>
        </p:spPr>
        <p:txBody>
          <a:bodyPr wrap="square" rtlCol="0">
            <a:spAutoFit/>
          </a:bodyPr>
          <a:lstStyle/>
          <a:p>
            <a:r>
              <a:rPr lang="pt-PT" sz="3200" dirty="0">
                <a:solidFill>
                  <a:srgbClr val="39C0BA"/>
                </a:solidFill>
              </a:rPr>
              <a:t>Invalid Ticket</a:t>
            </a:r>
          </a:p>
        </p:txBody>
      </p:sp>
    </p:spTree>
    <p:extLst>
      <p:ext uri="{BB962C8B-B14F-4D97-AF65-F5344CB8AC3E}">
        <p14:creationId xmlns:p14="http://schemas.microsoft.com/office/powerpoint/2010/main" val="1885180131"/>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9C0BA"/>
        </a:solidFill>
        <a:effectLst/>
      </p:bgPr>
    </p:bg>
    <p:spTree>
      <p:nvGrpSpPr>
        <p:cNvPr id="1" name="Shape 341"/>
        <p:cNvGrpSpPr/>
        <p:nvPr/>
      </p:nvGrpSpPr>
      <p:grpSpPr>
        <a:xfrm>
          <a:off x="0" y="0"/>
          <a:ext cx="0" cy="0"/>
          <a:chOff x="0" y="0"/>
          <a:chExt cx="0" cy="0"/>
        </a:xfrm>
      </p:grpSpPr>
      <p:sp>
        <p:nvSpPr>
          <p:cNvPr id="342" name="Google Shape;342;p38"/>
          <p:cNvSpPr txBox="1"/>
          <p:nvPr/>
        </p:nvSpPr>
        <p:spPr>
          <a:xfrm>
            <a:off x="7104950" y="1305425"/>
            <a:ext cx="17127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Quicksand"/>
                <a:ea typeface="Quicksand"/>
                <a:cs typeface="Quicksand"/>
                <a:sym typeface="Quicksand"/>
              </a:rPr>
              <a:t>SlidesCarnival icons are editable shapes</a:t>
            </a:r>
            <a:r>
              <a:rPr lang="en" sz="900">
                <a:solidFill>
                  <a:srgbClr val="FFFFFF"/>
                </a:solidFill>
                <a:latin typeface="Quicksand"/>
                <a:ea typeface="Quicksand"/>
                <a:cs typeface="Quicksand"/>
                <a:sym typeface="Quicksand"/>
              </a:rPr>
              <a:t>. </a:t>
            </a:r>
            <a:endParaRPr sz="9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sz="9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r>
              <a:rPr lang="en" sz="900">
                <a:solidFill>
                  <a:srgbClr val="FFFFFF"/>
                </a:solidFill>
                <a:latin typeface="Quicksand"/>
                <a:ea typeface="Quicksand"/>
                <a:cs typeface="Quicksand"/>
                <a:sym typeface="Quicksand"/>
              </a:rPr>
              <a:t>This means that you can:</a:t>
            </a:r>
            <a:endParaRPr sz="900">
              <a:solidFill>
                <a:srgbClr val="FFFFFF"/>
              </a:solidFill>
              <a:latin typeface="Quicksand"/>
              <a:ea typeface="Quicksand"/>
              <a:cs typeface="Quicksand"/>
              <a:sym typeface="Quicksand"/>
            </a:endParaRPr>
          </a:p>
          <a:p>
            <a:pPr marL="457200" lvl="0" indent="-285750" algn="l" rtl="0">
              <a:spcBef>
                <a:spcPts val="0"/>
              </a:spcBef>
              <a:spcAft>
                <a:spcPts val="0"/>
              </a:spcAft>
              <a:buClr>
                <a:srgbClr val="FFFFFF"/>
              </a:buClr>
              <a:buSzPts val="900"/>
              <a:buFont typeface="Quicksand"/>
              <a:buChar char="●"/>
            </a:pPr>
            <a:r>
              <a:rPr lang="en" sz="900">
                <a:solidFill>
                  <a:srgbClr val="FFFFFF"/>
                </a:solidFill>
                <a:latin typeface="Quicksand"/>
                <a:ea typeface="Quicksand"/>
                <a:cs typeface="Quicksand"/>
                <a:sym typeface="Quicksand"/>
              </a:rPr>
              <a:t>Resize them without losing quality.</a:t>
            </a:r>
            <a:endParaRPr sz="900">
              <a:solidFill>
                <a:srgbClr val="FFFFFF"/>
              </a:solidFill>
              <a:latin typeface="Quicksand"/>
              <a:ea typeface="Quicksand"/>
              <a:cs typeface="Quicksand"/>
              <a:sym typeface="Quicksand"/>
            </a:endParaRPr>
          </a:p>
          <a:p>
            <a:pPr marL="457200" lvl="0" indent="-285750" algn="l" rtl="0">
              <a:spcBef>
                <a:spcPts val="0"/>
              </a:spcBef>
              <a:spcAft>
                <a:spcPts val="0"/>
              </a:spcAft>
              <a:buClr>
                <a:srgbClr val="FFFFFF"/>
              </a:buClr>
              <a:buSzPts val="900"/>
              <a:buFont typeface="Quicksand"/>
              <a:buChar char="●"/>
            </a:pPr>
            <a:r>
              <a:rPr lang="en" sz="900">
                <a:solidFill>
                  <a:srgbClr val="FFFFFF"/>
                </a:solidFill>
                <a:latin typeface="Quicksand"/>
                <a:ea typeface="Quicksand"/>
                <a:cs typeface="Quicksand"/>
                <a:sym typeface="Quicksand"/>
              </a:rPr>
              <a:t>Change line color, width and style.</a:t>
            </a:r>
            <a:endParaRPr sz="900">
              <a:solidFill>
                <a:srgbClr val="FFFFFF"/>
              </a:solidFill>
              <a:latin typeface="Quicksand"/>
              <a:ea typeface="Quicksand"/>
              <a:cs typeface="Quicksand"/>
              <a:sym typeface="Quicksand"/>
            </a:endParaRPr>
          </a:p>
          <a:p>
            <a:pPr marL="0" lvl="0" indent="0" algn="l" rtl="0">
              <a:spcBef>
                <a:spcPts val="0"/>
              </a:spcBef>
              <a:spcAft>
                <a:spcPts val="0"/>
              </a:spcAft>
              <a:buNone/>
            </a:pPr>
            <a:endParaRPr sz="900">
              <a:solidFill>
                <a:srgbClr val="FFFFFF"/>
              </a:solidFill>
              <a:latin typeface="Quicksand"/>
              <a:ea typeface="Quicksand"/>
              <a:cs typeface="Quicksand"/>
              <a:sym typeface="Quicksand"/>
            </a:endParaRPr>
          </a:p>
          <a:p>
            <a:pPr marL="0" lvl="0" indent="0" algn="l" rtl="0">
              <a:spcBef>
                <a:spcPts val="0"/>
              </a:spcBef>
              <a:spcAft>
                <a:spcPts val="0"/>
              </a:spcAft>
              <a:buNone/>
            </a:pPr>
            <a:r>
              <a:rPr lang="en" sz="900">
                <a:solidFill>
                  <a:srgbClr val="FFFFFF"/>
                </a:solidFill>
                <a:latin typeface="Quicksand"/>
                <a:ea typeface="Quicksand"/>
                <a:cs typeface="Quicksand"/>
                <a:sym typeface="Quicksand"/>
              </a:rPr>
              <a:t>Isn’t that nice? :)</a:t>
            </a:r>
            <a:endParaRPr sz="900">
              <a:solidFill>
                <a:srgbClr val="FFFFFF"/>
              </a:solidFill>
              <a:latin typeface="Quicksand"/>
              <a:ea typeface="Quicksand"/>
              <a:cs typeface="Quicksand"/>
              <a:sym typeface="Quicksand"/>
            </a:endParaRPr>
          </a:p>
          <a:p>
            <a:pPr marL="0" lvl="0" indent="0" algn="l" rtl="0">
              <a:spcBef>
                <a:spcPts val="0"/>
              </a:spcBef>
              <a:spcAft>
                <a:spcPts val="0"/>
              </a:spcAft>
              <a:buNone/>
            </a:pPr>
            <a:endParaRPr sz="900">
              <a:solidFill>
                <a:srgbClr val="FFFFFF"/>
              </a:solidFill>
              <a:latin typeface="Quicksand"/>
              <a:ea typeface="Quicksand"/>
              <a:cs typeface="Quicksand"/>
              <a:sym typeface="Quicksand"/>
            </a:endParaRPr>
          </a:p>
          <a:p>
            <a:pPr marL="0" lvl="0" indent="0" algn="l" rtl="0">
              <a:spcBef>
                <a:spcPts val="0"/>
              </a:spcBef>
              <a:spcAft>
                <a:spcPts val="0"/>
              </a:spcAft>
              <a:buNone/>
            </a:pPr>
            <a:r>
              <a:rPr lang="en" sz="900">
                <a:solidFill>
                  <a:srgbClr val="FFFFFF"/>
                </a:solidFill>
                <a:latin typeface="Quicksand"/>
                <a:ea typeface="Quicksand"/>
                <a:cs typeface="Quicksand"/>
                <a:sym typeface="Quicksand"/>
              </a:rPr>
              <a:t>Examples:</a:t>
            </a:r>
            <a:endParaRPr sz="900">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sz="900">
              <a:solidFill>
                <a:srgbClr val="FFFFFF"/>
              </a:solidFill>
              <a:latin typeface="Quicksand"/>
              <a:ea typeface="Quicksand"/>
              <a:cs typeface="Quicksand"/>
              <a:sym typeface="Quicksand"/>
            </a:endParaRPr>
          </a:p>
          <a:p>
            <a:pPr marL="0" lvl="0" indent="0" algn="l" rtl="0">
              <a:spcBef>
                <a:spcPts val="0"/>
              </a:spcBef>
              <a:spcAft>
                <a:spcPts val="0"/>
              </a:spcAft>
              <a:buNone/>
            </a:pPr>
            <a:endParaRPr sz="900">
              <a:solidFill>
                <a:srgbClr val="FFFFFF"/>
              </a:solidFill>
              <a:latin typeface="Quicksand"/>
              <a:ea typeface="Quicksand"/>
              <a:cs typeface="Quicksand"/>
              <a:sym typeface="Quicksand"/>
            </a:endParaRPr>
          </a:p>
        </p:txBody>
      </p:sp>
      <p:grpSp>
        <p:nvGrpSpPr>
          <p:cNvPr id="343" name="Google Shape;343;p38"/>
          <p:cNvGrpSpPr/>
          <p:nvPr/>
        </p:nvGrpSpPr>
        <p:grpSpPr>
          <a:xfrm>
            <a:off x="1399372" y="1242994"/>
            <a:ext cx="342903" cy="447293"/>
            <a:chOff x="590250" y="244200"/>
            <a:chExt cx="407975" cy="532175"/>
          </a:xfrm>
        </p:grpSpPr>
        <p:sp>
          <p:nvSpPr>
            <p:cNvPr id="344" name="Google Shape;344;p3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8"/>
          <p:cNvGrpSpPr/>
          <p:nvPr/>
        </p:nvGrpSpPr>
        <p:grpSpPr>
          <a:xfrm>
            <a:off x="1942864" y="1309016"/>
            <a:ext cx="372594" cy="310144"/>
            <a:chOff x="1247825" y="322750"/>
            <a:chExt cx="443300" cy="369000"/>
          </a:xfrm>
        </p:grpSpPr>
        <p:sp>
          <p:nvSpPr>
            <p:cNvPr id="359" name="Google Shape;359;p3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8"/>
          <p:cNvGrpSpPr/>
          <p:nvPr/>
        </p:nvGrpSpPr>
        <p:grpSpPr>
          <a:xfrm>
            <a:off x="2516042" y="1307482"/>
            <a:ext cx="356204" cy="313212"/>
            <a:chOff x="1929775" y="320925"/>
            <a:chExt cx="423800" cy="372650"/>
          </a:xfrm>
        </p:grpSpPr>
        <p:sp>
          <p:nvSpPr>
            <p:cNvPr id="365" name="Google Shape;365;p3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8"/>
          <p:cNvSpPr/>
          <p:nvPr/>
        </p:nvSpPr>
        <p:spPr>
          <a:xfrm>
            <a:off x="3113345" y="1296229"/>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3698313" y="1297258"/>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8"/>
          <p:cNvGrpSpPr/>
          <p:nvPr/>
        </p:nvGrpSpPr>
        <p:grpSpPr>
          <a:xfrm>
            <a:off x="4785687" y="1272160"/>
            <a:ext cx="336767" cy="383835"/>
            <a:chOff x="4630125" y="278900"/>
            <a:chExt cx="400675" cy="456675"/>
          </a:xfrm>
        </p:grpSpPr>
        <p:sp>
          <p:nvSpPr>
            <p:cNvPr id="373" name="Google Shape;373;p3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8"/>
          <p:cNvSpPr/>
          <p:nvPr/>
        </p:nvSpPr>
        <p:spPr>
          <a:xfrm>
            <a:off x="5326276" y="1295725"/>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38"/>
          <p:cNvGrpSpPr/>
          <p:nvPr/>
        </p:nvGrpSpPr>
        <p:grpSpPr>
          <a:xfrm>
            <a:off x="1395299" y="1818716"/>
            <a:ext cx="342882" cy="418128"/>
            <a:chOff x="596350" y="929175"/>
            <a:chExt cx="407950" cy="497475"/>
          </a:xfrm>
        </p:grpSpPr>
        <p:sp>
          <p:nvSpPr>
            <p:cNvPr id="379" name="Google Shape;379;p3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38"/>
          <p:cNvGrpSpPr/>
          <p:nvPr/>
        </p:nvGrpSpPr>
        <p:grpSpPr>
          <a:xfrm>
            <a:off x="2519615" y="1879631"/>
            <a:ext cx="349060" cy="298882"/>
            <a:chOff x="1934025" y="1001650"/>
            <a:chExt cx="415300" cy="355600"/>
          </a:xfrm>
        </p:grpSpPr>
        <p:sp>
          <p:nvSpPr>
            <p:cNvPr id="387" name="Google Shape;387;p3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8"/>
          <p:cNvSpPr/>
          <p:nvPr/>
        </p:nvSpPr>
        <p:spPr>
          <a:xfrm>
            <a:off x="3083674" y="1854573"/>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3649184" y="1871972"/>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4219296" y="1874536"/>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4795564" y="1877604"/>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38"/>
          <p:cNvGrpSpPr/>
          <p:nvPr/>
        </p:nvGrpSpPr>
        <p:grpSpPr>
          <a:xfrm>
            <a:off x="5344010" y="1857106"/>
            <a:ext cx="350068" cy="350573"/>
            <a:chOff x="5294400" y="974850"/>
            <a:chExt cx="416500" cy="417100"/>
          </a:xfrm>
        </p:grpSpPr>
        <p:sp>
          <p:nvSpPr>
            <p:cNvPr id="396" name="Google Shape;396;p3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8"/>
          <p:cNvGrpSpPr/>
          <p:nvPr/>
        </p:nvGrpSpPr>
        <p:grpSpPr>
          <a:xfrm>
            <a:off x="5867032" y="1817707"/>
            <a:ext cx="433992" cy="422729"/>
            <a:chOff x="5916675" y="927975"/>
            <a:chExt cx="516350" cy="502950"/>
          </a:xfrm>
        </p:grpSpPr>
        <p:sp>
          <p:nvSpPr>
            <p:cNvPr id="399" name="Google Shape;399;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8"/>
          <p:cNvGrpSpPr/>
          <p:nvPr/>
        </p:nvGrpSpPr>
        <p:grpSpPr>
          <a:xfrm>
            <a:off x="1368676" y="2467120"/>
            <a:ext cx="391001" cy="264085"/>
            <a:chOff x="564675" y="1700625"/>
            <a:chExt cx="465200" cy="314200"/>
          </a:xfrm>
        </p:grpSpPr>
        <p:sp>
          <p:nvSpPr>
            <p:cNvPr id="402" name="Google Shape;402;p3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8"/>
          <p:cNvGrpSpPr/>
          <p:nvPr/>
        </p:nvGrpSpPr>
        <p:grpSpPr>
          <a:xfrm>
            <a:off x="1933660" y="2402632"/>
            <a:ext cx="391001" cy="382827"/>
            <a:chOff x="1236875" y="1623900"/>
            <a:chExt cx="465200" cy="455475"/>
          </a:xfrm>
        </p:grpSpPr>
        <p:sp>
          <p:nvSpPr>
            <p:cNvPr id="406" name="Google Shape;406;p3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8"/>
          <p:cNvGrpSpPr/>
          <p:nvPr/>
        </p:nvGrpSpPr>
        <p:grpSpPr>
          <a:xfrm>
            <a:off x="2510915" y="2410827"/>
            <a:ext cx="366458" cy="366437"/>
            <a:chOff x="1923675" y="1633650"/>
            <a:chExt cx="436000" cy="435975"/>
          </a:xfrm>
        </p:grpSpPr>
        <p:sp>
          <p:nvSpPr>
            <p:cNvPr id="414" name="Google Shape;414;p3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8"/>
          <p:cNvGrpSpPr/>
          <p:nvPr/>
        </p:nvGrpSpPr>
        <p:grpSpPr>
          <a:xfrm>
            <a:off x="3074366" y="2409293"/>
            <a:ext cx="369505" cy="369505"/>
            <a:chOff x="2594050" y="1631825"/>
            <a:chExt cx="439625" cy="439625"/>
          </a:xfrm>
        </p:grpSpPr>
        <p:sp>
          <p:nvSpPr>
            <p:cNvPr id="421" name="Google Shape;421;p3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38"/>
          <p:cNvSpPr/>
          <p:nvPr/>
        </p:nvSpPr>
        <p:spPr>
          <a:xfrm>
            <a:off x="3655824" y="24257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8"/>
          <p:cNvGrpSpPr/>
          <p:nvPr/>
        </p:nvGrpSpPr>
        <p:grpSpPr>
          <a:xfrm>
            <a:off x="4239131" y="2381662"/>
            <a:ext cx="299911" cy="424768"/>
            <a:chOff x="3979850" y="1598950"/>
            <a:chExt cx="356825" cy="505375"/>
          </a:xfrm>
        </p:grpSpPr>
        <p:sp>
          <p:nvSpPr>
            <p:cNvPr id="427" name="Google Shape;427;p3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8"/>
          <p:cNvGrpSpPr/>
          <p:nvPr/>
        </p:nvGrpSpPr>
        <p:grpSpPr>
          <a:xfrm>
            <a:off x="4756521" y="2472751"/>
            <a:ext cx="395098" cy="242589"/>
            <a:chOff x="4595425" y="1707325"/>
            <a:chExt cx="470075" cy="288625"/>
          </a:xfrm>
        </p:grpSpPr>
        <p:sp>
          <p:nvSpPr>
            <p:cNvPr id="430" name="Google Shape;430;p3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8"/>
          <p:cNvGrpSpPr/>
          <p:nvPr/>
        </p:nvGrpSpPr>
        <p:grpSpPr>
          <a:xfrm>
            <a:off x="5340438" y="2413391"/>
            <a:ext cx="357234" cy="361310"/>
            <a:chOff x="5290150" y="1636700"/>
            <a:chExt cx="425025" cy="429875"/>
          </a:xfrm>
        </p:grpSpPr>
        <p:sp>
          <p:nvSpPr>
            <p:cNvPr id="436" name="Google Shape;436;p3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8"/>
          <p:cNvGrpSpPr/>
          <p:nvPr/>
        </p:nvGrpSpPr>
        <p:grpSpPr>
          <a:xfrm>
            <a:off x="5904392" y="2402632"/>
            <a:ext cx="359272" cy="376691"/>
            <a:chOff x="5961125" y="1623900"/>
            <a:chExt cx="427450" cy="448175"/>
          </a:xfrm>
        </p:grpSpPr>
        <p:sp>
          <p:nvSpPr>
            <p:cNvPr id="439" name="Google Shape;439;p3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8"/>
          <p:cNvGrpSpPr/>
          <p:nvPr/>
        </p:nvGrpSpPr>
        <p:grpSpPr>
          <a:xfrm>
            <a:off x="6457084" y="2412361"/>
            <a:ext cx="383835" cy="363369"/>
            <a:chOff x="6618700" y="1635475"/>
            <a:chExt cx="456675" cy="432325"/>
          </a:xfrm>
        </p:grpSpPr>
        <p:sp>
          <p:nvSpPr>
            <p:cNvPr id="447" name="Google Shape;447;p3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8"/>
          <p:cNvGrpSpPr/>
          <p:nvPr/>
        </p:nvGrpSpPr>
        <p:grpSpPr>
          <a:xfrm>
            <a:off x="1412172" y="2995773"/>
            <a:ext cx="304009" cy="326513"/>
            <a:chOff x="616425" y="2329600"/>
            <a:chExt cx="361700" cy="388475"/>
          </a:xfrm>
        </p:grpSpPr>
        <p:sp>
          <p:nvSpPr>
            <p:cNvPr id="453" name="Google Shape;453;p3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8"/>
          <p:cNvGrpSpPr/>
          <p:nvPr/>
        </p:nvGrpSpPr>
        <p:grpSpPr>
          <a:xfrm>
            <a:off x="1968982" y="2998841"/>
            <a:ext cx="320378" cy="320378"/>
            <a:chOff x="1278900" y="2333250"/>
            <a:chExt cx="381175" cy="381175"/>
          </a:xfrm>
        </p:grpSpPr>
        <p:sp>
          <p:nvSpPr>
            <p:cNvPr id="462" name="Google Shape;462;p3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8"/>
          <p:cNvGrpSpPr/>
          <p:nvPr/>
        </p:nvGrpSpPr>
        <p:grpSpPr>
          <a:xfrm>
            <a:off x="2533945" y="2998841"/>
            <a:ext cx="320399" cy="320378"/>
            <a:chOff x="1951075" y="2333250"/>
            <a:chExt cx="381200" cy="381175"/>
          </a:xfrm>
        </p:grpSpPr>
        <p:sp>
          <p:nvSpPr>
            <p:cNvPr id="467" name="Google Shape;467;p3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8"/>
          <p:cNvGrpSpPr/>
          <p:nvPr/>
        </p:nvGrpSpPr>
        <p:grpSpPr>
          <a:xfrm>
            <a:off x="3098929" y="2998841"/>
            <a:ext cx="320378" cy="320378"/>
            <a:chOff x="2623275" y="2333250"/>
            <a:chExt cx="381175" cy="381175"/>
          </a:xfrm>
        </p:grpSpPr>
        <p:sp>
          <p:nvSpPr>
            <p:cNvPr id="472" name="Google Shape;472;p3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8"/>
          <p:cNvGrpSpPr/>
          <p:nvPr/>
        </p:nvGrpSpPr>
        <p:grpSpPr>
          <a:xfrm>
            <a:off x="3738634" y="2943578"/>
            <a:ext cx="170937" cy="426827"/>
            <a:chOff x="3384375" y="2267500"/>
            <a:chExt cx="203375" cy="507825"/>
          </a:xfrm>
        </p:grpSpPr>
        <p:sp>
          <p:nvSpPr>
            <p:cNvPr id="477" name="Google Shape;477;p3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38"/>
          <p:cNvGrpSpPr/>
          <p:nvPr/>
        </p:nvGrpSpPr>
        <p:grpSpPr>
          <a:xfrm>
            <a:off x="4883941" y="2997811"/>
            <a:ext cx="140237" cy="318339"/>
            <a:chOff x="4747025" y="2332025"/>
            <a:chExt cx="166850" cy="378750"/>
          </a:xfrm>
        </p:grpSpPr>
        <p:sp>
          <p:nvSpPr>
            <p:cNvPr id="480" name="Google Shape;480;p3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38"/>
          <p:cNvGrpSpPr/>
          <p:nvPr/>
        </p:nvGrpSpPr>
        <p:grpSpPr>
          <a:xfrm>
            <a:off x="4316414" y="2945616"/>
            <a:ext cx="145343" cy="422729"/>
            <a:chOff x="4071800" y="2269925"/>
            <a:chExt cx="172925" cy="502950"/>
          </a:xfrm>
        </p:grpSpPr>
        <p:sp>
          <p:nvSpPr>
            <p:cNvPr id="483" name="Google Shape;483;p3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38"/>
          <p:cNvSpPr/>
          <p:nvPr/>
        </p:nvSpPr>
        <p:spPr>
          <a:xfrm>
            <a:off x="5359036" y="2990216"/>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8"/>
          <p:cNvGrpSpPr/>
          <p:nvPr/>
        </p:nvGrpSpPr>
        <p:grpSpPr>
          <a:xfrm>
            <a:off x="5914121" y="2996277"/>
            <a:ext cx="345971" cy="325505"/>
            <a:chOff x="5972700" y="2330200"/>
            <a:chExt cx="411625" cy="387275"/>
          </a:xfrm>
        </p:grpSpPr>
        <p:sp>
          <p:nvSpPr>
            <p:cNvPr id="487" name="Google Shape;487;p3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8"/>
          <p:cNvGrpSpPr/>
          <p:nvPr/>
        </p:nvGrpSpPr>
        <p:grpSpPr>
          <a:xfrm>
            <a:off x="1509418" y="3524406"/>
            <a:ext cx="109538" cy="399195"/>
            <a:chOff x="732125" y="2958550"/>
            <a:chExt cx="130325" cy="474950"/>
          </a:xfrm>
        </p:grpSpPr>
        <p:sp>
          <p:nvSpPr>
            <p:cNvPr id="490" name="Google Shape;490;p3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8"/>
          <p:cNvSpPr/>
          <p:nvPr/>
        </p:nvSpPr>
        <p:spPr>
          <a:xfrm>
            <a:off x="2526338" y="3508635"/>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2004830" y="3508635"/>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8"/>
          <p:cNvGrpSpPr/>
          <p:nvPr/>
        </p:nvGrpSpPr>
        <p:grpSpPr>
          <a:xfrm>
            <a:off x="3065162" y="3537202"/>
            <a:ext cx="387933" cy="367467"/>
            <a:chOff x="2583100" y="2973775"/>
            <a:chExt cx="461550" cy="437200"/>
          </a:xfrm>
        </p:grpSpPr>
        <p:sp>
          <p:nvSpPr>
            <p:cNvPr id="501" name="Google Shape;501;p3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8"/>
          <p:cNvSpPr/>
          <p:nvPr/>
        </p:nvSpPr>
        <p:spPr>
          <a:xfrm>
            <a:off x="4776106" y="35459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8"/>
          <p:cNvGrpSpPr/>
          <p:nvPr/>
        </p:nvGrpSpPr>
        <p:grpSpPr>
          <a:xfrm>
            <a:off x="5304611" y="3565359"/>
            <a:ext cx="435022" cy="323445"/>
            <a:chOff x="5247525" y="3007275"/>
            <a:chExt cx="517575" cy="384825"/>
          </a:xfrm>
        </p:grpSpPr>
        <p:sp>
          <p:nvSpPr>
            <p:cNvPr id="505" name="Google Shape;505;p3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8"/>
          <p:cNvGrpSpPr/>
          <p:nvPr/>
        </p:nvGrpSpPr>
        <p:grpSpPr>
          <a:xfrm>
            <a:off x="4215597" y="3546931"/>
            <a:ext cx="342882" cy="350068"/>
            <a:chOff x="3951850" y="2985350"/>
            <a:chExt cx="407950" cy="416500"/>
          </a:xfrm>
        </p:grpSpPr>
        <p:sp>
          <p:nvSpPr>
            <p:cNvPr id="508" name="Google Shape;508;p3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8"/>
          <p:cNvGrpSpPr/>
          <p:nvPr/>
        </p:nvGrpSpPr>
        <p:grpSpPr>
          <a:xfrm>
            <a:off x="1372269" y="4136479"/>
            <a:ext cx="397136" cy="305017"/>
            <a:chOff x="568950" y="3686775"/>
            <a:chExt cx="472500" cy="362900"/>
          </a:xfrm>
        </p:grpSpPr>
        <p:sp>
          <p:nvSpPr>
            <p:cNvPr id="513" name="Google Shape;513;p3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38"/>
          <p:cNvSpPr/>
          <p:nvPr/>
        </p:nvSpPr>
        <p:spPr>
          <a:xfrm>
            <a:off x="5949111" y="3529627"/>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8"/>
          <p:cNvGrpSpPr/>
          <p:nvPr/>
        </p:nvGrpSpPr>
        <p:grpSpPr>
          <a:xfrm>
            <a:off x="1940321" y="4162072"/>
            <a:ext cx="377700" cy="253852"/>
            <a:chOff x="1244800" y="3717225"/>
            <a:chExt cx="449375" cy="302025"/>
          </a:xfrm>
        </p:grpSpPr>
        <p:sp>
          <p:nvSpPr>
            <p:cNvPr id="518" name="Google Shape;518;p3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8"/>
          <p:cNvGrpSpPr/>
          <p:nvPr/>
        </p:nvGrpSpPr>
        <p:grpSpPr>
          <a:xfrm>
            <a:off x="2510411" y="4142614"/>
            <a:ext cx="367467" cy="287115"/>
            <a:chOff x="1923075" y="3694075"/>
            <a:chExt cx="437200" cy="341600"/>
          </a:xfrm>
        </p:grpSpPr>
        <p:sp>
          <p:nvSpPr>
            <p:cNvPr id="525" name="Google Shape;525;p3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8"/>
          <p:cNvGrpSpPr/>
          <p:nvPr/>
        </p:nvGrpSpPr>
        <p:grpSpPr>
          <a:xfrm>
            <a:off x="3078967" y="4138013"/>
            <a:ext cx="360301" cy="295814"/>
            <a:chOff x="2599525" y="3688600"/>
            <a:chExt cx="428675" cy="351950"/>
          </a:xfrm>
        </p:grpSpPr>
        <p:sp>
          <p:nvSpPr>
            <p:cNvPr id="535" name="Google Shape;535;p3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8"/>
          <p:cNvGrpSpPr/>
          <p:nvPr/>
        </p:nvGrpSpPr>
        <p:grpSpPr>
          <a:xfrm>
            <a:off x="3661350" y="4117546"/>
            <a:ext cx="333700" cy="329077"/>
            <a:chOff x="3292425" y="3664250"/>
            <a:chExt cx="397025" cy="391525"/>
          </a:xfrm>
        </p:grpSpPr>
        <p:sp>
          <p:nvSpPr>
            <p:cNvPr id="539" name="Google Shape;539;p3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8"/>
          <p:cNvGrpSpPr/>
          <p:nvPr/>
        </p:nvGrpSpPr>
        <p:grpSpPr>
          <a:xfrm>
            <a:off x="4199207" y="4160013"/>
            <a:ext cx="369526" cy="268183"/>
            <a:chOff x="3932350" y="3714775"/>
            <a:chExt cx="439650" cy="319075"/>
          </a:xfrm>
        </p:grpSpPr>
        <p:sp>
          <p:nvSpPr>
            <p:cNvPr id="543" name="Google Shape;543;p3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8"/>
          <p:cNvGrpSpPr/>
          <p:nvPr/>
        </p:nvGrpSpPr>
        <p:grpSpPr>
          <a:xfrm>
            <a:off x="4764191" y="4160013"/>
            <a:ext cx="369505" cy="268183"/>
            <a:chOff x="4604550" y="3714775"/>
            <a:chExt cx="439625" cy="319075"/>
          </a:xfrm>
        </p:grpSpPr>
        <p:sp>
          <p:nvSpPr>
            <p:cNvPr id="549" name="Google Shape;549;p3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8"/>
          <p:cNvGrpSpPr/>
          <p:nvPr/>
        </p:nvGrpSpPr>
        <p:grpSpPr>
          <a:xfrm>
            <a:off x="5342476" y="4132381"/>
            <a:ext cx="353136" cy="313738"/>
            <a:chOff x="5292575" y="3681900"/>
            <a:chExt cx="420150" cy="373275"/>
          </a:xfrm>
        </p:grpSpPr>
        <p:sp>
          <p:nvSpPr>
            <p:cNvPr id="552" name="Google Shape;552;p3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5887498" y="4092458"/>
            <a:ext cx="393060" cy="393060"/>
            <a:chOff x="5941025" y="3634400"/>
            <a:chExt cx="467650" cy="467650"/>
          </a:xfrm>
        </p:grpSpPr>
        <p:sp>
          <p:nvSpPr>
            <p:cNvPr id="560" name="Google Shape;560;p3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8"/>
          <p:cNvGrpSpPr/>
          <p:nvPr/>
        </p:nvGrpSpPr>
        <p:grpSpPr>
          <a:xfrm>
            <a:off x="6477571" y="4117546"/>
            <a:ext cx="342882" cy="342903"/>
            <a:chOff x="6643075" y="3664250"/>
            <a:chExt cx="407950" cy="407975"/>
          </a:xfrm>
        </p:grpSpPr>
        <p:sp>
          <p:nvSpPr>
            <p:cNvPr id="567" name="Google Shape;567;p3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38"/>
          <p:cNvGrpSpPr/>
          <p:nvPr/>
        </p:nvGrpSpPr>
        <p:grpSpPr>
          <a:xfrm>
            <a:off x="1378405" y="4668200"/>
            <a:ext cx="371564" cy="371543"/>
            <a:chOff x="576250" y="4319400"/>
            <a:chExt cx="442075" cy="442050"/>
          </a:xfrm>
        </p:grpSpPr>
        <p:sp>
          <p:nvSpPr>
            <p:cNvPr id="570" name="Google Shape;570;p3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38"/>
          <p:cNvSpPr/>
          <p:nvPr/>
        </p:nvSpPr>
        <p:spPr>
          <a:xfrm>
            <a:off x="1928068" y="474049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218791" y="4683678"/>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653786" y="4705174"/>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782263" y="4682144"/>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8"/>
          <p:cNvGrpSpPr/>
          <p:nvPr/>
        </p:nvGrpSpPr>
        <p:grpSpPr>
          <a:xfrm>
            <a:off x="5322010" y="4687132"/>
            <a:ext cx="394068" cy="325505"/>
            <a:chOff x="5268225" y="4341925"/>
            <a:chExt cx="468850" cy="387275"/>
          </a:xfrm>
        </p:grpSpPr>
        <p:sp>
          <p:nvSpPr>
            <p:cNvPr id="579" name="Google Shape;579;p3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8"/>
          <p:cNvGrpSpPr/>
          <p:nvPr/>
        </p:nvGrpSpPr>
        <p:grpSpPr>
          <a:xfrm>
            <a:off x="5906956" y="4676899"/>
            <a:ext cx="354145" cy="354145"/>
            <a:chOff x="5964175" y="4329750"/>
            <a:chExt cx="421350" cy="421350"/>
          </a:xfrm>
        </p:grpSpPr>
        <p:sp>
          <p:nvSpPr>
            <p:cNvPr id="588" name="Google Shape;588;p3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8"/>
          <p:cNvGrpSpPr/>
          <p:nvPr/>
        </p:nvGrpSpPr>
        <p:grpSpPr>
          <a:xfrm>
            <a:off x="1942864" y="5241883"/>
            <a:ext cx="372594" cy="360301"/>
            <a:chOff x="1247825" y="5001950"/>
            <a:chExt cx="443300" cy="428675"/>
          </a:xfrm>
        </p:grpSpPr>
        <p:sp>
          <p:nvSpPr>
            <p:cNvPr id="591" name="Google Shape;591;p3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8"/>
          <p:cNvGrpSpPr/>
          <p:nvPr/>
        </p:nvGrpSpPr>
        <p:grpSpPr>
          <a:xfrm>
            <a:off x="2541110" y="5223960"/>
            <a:ext cx="306068" cy="389992"/>
            <a:chOff x="1959600" y="4980625"/>
            <a:chExt cx="364150" cy="464000"/>
          </a:xfrm>
        </p:grpSpPr>
        <p:sp>
          <p:nvSpPr>
            <p:cNvPr id="598" name="Google Shape;598;p3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8"/>
          <p:cNvGrpSpPr/>
          <p:nvPr/>
        </p:nvGrpSpPr>
        <p:grpSpPr>
          <a:xfrm>
            <a:off x="3083590" y="5238815"/>
            <a:ext cx="351077" cy="360806"/>
            <a:chOff x="2605025" y="4998300"/>
            <a:chExt cx="417700" cy="429275"/>
          </a:xfrm>
        </p:grpSpPr>
        <p:sp>
          <p:nvSpPr>
            <p:cNvPr id="606" name="Google Shape;606;p3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8"/>
          <p:cNvGrpSpPr/>
          <p:nvPr/>
        </p:nvGrpSpPr>
        <p:grpSpPr>
          <a:xfrm>
            <a:off x="3614282" y="5241883"/>
            <a:ext cx="419662" cy="349543"/>
            <a:chOff x="3236425" y="5001950"/>
            <a:chExt cx="499300" cy="415875"/>
          </a:xfrm>
        </p:grpSpPr>
        <p:sp>
          <p:nvSpPr>
            <p:cNvPr id="610" name="Google Shape;610;p3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8"/>
          <p:cNvGrpSpPr/>
          <p:nvPr/>
        </p:nvGrpSpPr>
        <p:grpSpPr>
          <a:xfrm>
            <a:off x="4229402" y="5223960"/>
            <a:ext cx="319369" cy="380263"/>
            <a:chOff x="3968275" y="4980625"/>
            <a:chExt cx="379975" cy="452425"/>
          </a:xfrm>
        </p:grpSpPr>
        <p:sp>
          <p:nvSpPr>
            <p:cNvPr id="617" name="Google Shape;617;p3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8"/>
          <p:cNvGrpSpPr/>
          <p:nvPr/>
        </p:nvGrpSpPr>
        <p:grpSpPr>
          <a:xfrm>
            <a:off x="5884935" y="5308913"/>
            <a:ext cx="404323" cy="220085"/>
            <a:chOff x="5937975" y="5081700"/>
            <a:chExt cx="481050" cy="261850"/>
          </a:xfrm>
        </p:grpSpPr>
        <p:sp>
          <p:nvSpPr>
            <p:cNvPr id="621" name="Google Shape;621;p3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8"/>
          <p:cNvGrpSpPr/>
          <p:nvPr/>
        </p:nvGrpSpPr>
        <p:grpSpPr>
          <a:xfrm>
            <a:off x="6503143" y="5266447"/>
            <a:ext cx="290183" cy="333678"/>
            <a:chOff x="6673500" y="5031175"/>
            <a:chExt cx="345250" cy="397000"/>
          </a:xfrm>
        </p:grpSpPr>
        <p:sp>
          <p:nvSpPr>
            <p:cNvPr id="625" name="Google Shape;625;p3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8"/>
          <p:cNvGrpSpPr/>
          <p:nvPr/>
        </p:nvGrpSpPr>
        <p:grpSpPr>
          <a:xfrm>
            <a:off x="4195130" y="1291092"/>
            <a:ext cx="387933" cy="345971"/>
            <a:chOff x="3927500" y="301425"/>
            <a:chExt cx="461550" cy="411625"/>
          </a:xfrm>
        </p:grpSpPr>
        <p:sp>
          <p:nvSpPr>
            <p:cNvPr id="631" name="Google Shape;631;p3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8"/>
          <p:cNvGrpSpPr/>
          <p:nvPr/>
        </p:nvGrpSpPr>
        <p:grpSpPr>
          <a:xfrm>
            <a:off x="6482677" y="1297753"/>
            <a:ext cx="332670" cy="332670"/>
            <a:chOff x="6649150" y="309350"/>
            <a:chExt cx="395800" cy="395800"/>
          </a:xfrm>
        </p:grpSpPr>
        <p:sp>
          <p:nvSpPr>
            <p:cNvPr id="659" name="Google Shape;659;p3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8"/>
          <p:cNvGrpSpPr/>
          <p:nvPr/>
        </p:nvGrpSpPr>
        <p:grpSpPr>
          <a:xfrm>
            <a:off x="5915130" y="1305423"/>
            <a:ext cx="337797" cy="319873"/>
            <a:chOff x="5973900" y="318475"/>
            <a:chExt cx="401900" cy="380575"/>
          </a:xfrm>
        </p:grpSpPr>
        <p:sp>
          <p:nvSpPr>
            <p:cNvPr id="683" name="Google Shape;683;p3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8"/>
          <p:cNvGrpSpPr/>
          <p:nvPr/>
        </p:nvGrpSpPr>
        <p:grpSpPr>
          <a:xfrm>
            <a:off x="1960283" y="1818716"/>
            <a:ext cx="342882" cy="418128"/>
            <a:chOff x="1268550" y="929175"/>
            <a:chExt cx="407950" cy="497475"/>
          </a:xfrm>
        </p:grpSpPr>
        <p:sp>
          <p:nvSpPr>
            <p:cNvPr id="698" name="Google Shape;698;p3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8"/>
          <p:cNvGrpSpPr/>
          <p:nvPr/>
        </p:nvGrpSpPr>
        <p:grpSpPr>
          <a:xfrm>
            <a:off x="6446347" y="1834580"/>
            <a:ext cx="405331" cy="388962"/>
            <a:chOff x="6605925" y="948050"/>
            <a:chExt cx="482250" cy="462775"/>
          </a:xfrm>
        </p:grpSpPr>
        <p:sp>
          <p:nvSpPr>
            <p:cNvPr id="702" name="Google Shape;702;p3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6541029" y="2986549"/>
            <a:ext cx="215966" cy="342399"/>
            <a:chOff x="6718575" y="2318625"/>
            <a:chExt cx="256950" cy="407375"/>
          </a:xfrm>
        </p:grpSpPr>
        <p:sp>
          <p:nvSpPr>
            <p:cNvPr id="709" name="Google Shape;709;p3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3642418" y="3613457"/>
            <a:ext cx="363369" cy="221115"/>
            <a:chOff x="3269900" y="3064500"/>
            <a:chExt cx="432325" cy="263075"/>
          </a:xfrm>
        </p:grpSpPr>
        <p:sp>
          <p:nvSpPr>
            <p:cNvPr id="718" name="Google Shape;718;p3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8"/>
          <p:cNvGrpSpPr/>
          <p:nvPr/>
        </p:nvGrpSpPr>
        <p:grpSpPr>
          <a:xfrm>
            <a:off x="6516444" y="3545901"/>
            <a:ext cx="265115" cy="372594"/>
            <a:chOff x="6689325" y="2984125"/>
            <a:chExt cx="315425" cy="443300"/>
          </a:xfrm>
        </p:grpSpPr>
        <p:sp>
          <p:nvSpPr>
            <p:cNvPr id="722" name="Google Shape;722;p3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8"/>
          <p:cNvGrpSpPr/>
          <p:nvPr/>
        </p:nvGrpSpPr>
        <p:grpSpPr>
          <a:xfrm>
            <a:off x="2565170" y="4640569"/>
            <a:ext cx="256416" cy="414535"/>
            <a:chOff x="1988225" y="4286525"/>
            <a:chExt cx="305075" cy="493200"/>
          </a:xfrm>
        </p:grpSpPr>
        <p:sp>
          <p:nvSpPr>
            <p:cNvPr id="728" name="Google Shape;728;p3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8"/>
          <p:cNvGrpSpPr/>
          <p:nvPr/>
        </p:nvGrpSpPr>
        <p:grpSpPr>
          <a:xfrm>
            <a:off x="3109162" y="4669734"/>
            <a:ext cx="309640" cy="392030"/>
            <a:chOff x="2635450" y="4321225"/>
            <a:chExt cx="368400" cy="466425"/>
          </a:xfrm>
        </p:grpSpPr>
        <p:sp>
          <p:nvSpPr>
            <p:cNvPr id="736" name="Google Shape;736;p3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8"/>
          <p:cNvGrpSpPr/>
          <p:nvPr/>
        </p:nvGrpSpPr>
        <p:grpSpPr>
          <a:xfrm>
            <a:off x="6477571" y="4660005"/>
            <a:ext cx="342882" cy="383835"/>
            <a:chOff x="6643075" y="4309650"/>
            <a:chExt cx="407950" cy="456675"/>
          </a:xfrm>
        </p:grpSpPr>
        <p:sp>
          <p:nvSpPr>
            <p:cNvPr id="743" name="Google Shape;743;p3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8"/>
          <p:cNvGrpSpPr/>
          <p:nvPr/>
        </p:nvGrpSpPr>
        <p:grpSpPr>
          <a:xfrm>
            <a:off x="5292844" y="5201960"/>
            <a:ext cx="452420" cy="433992"/>
            <a:chOff x="5233525" y="4954450"/>
            <a:chExt cx="538275" cy="516350"/>
          </a:xfrm>
        </p:grpSpPr>
        <p:sp>
          <p:nvSpPr>
            <p:cNvPr id="753" name="Google Shape;753;p3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8"/>
          <p:cNvGrpSpPr/>
          <p:nvPr/>
        </p:nvGrpSpPr>
        <p:grpSpPr>
          <a:xfrm>
            <a:off x="4723763" y="5209629"/>
            <a:ext cx="460615" cy="418653"/>
            <a:chOff x="4556450" y="4963575"/>
            <a:chExt cx="548025" cy="498100"/>
          </a:xfrm>
        </p:grpSpPr>
        <p:sp>
          <p:nvSpPr>
            <p:cNvPr id="765" name="Google Shape;765;p3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8"/>
          <p:cNvGrpSpPr/>
          <p:nvPr/>
        </p:nvGrpSpPr>
        <p:grpSpPr>
          <a:xfrm>
            <a:off x="1341045" y="5300214"/>
            <a:ext cx="445255" cy="246182"/>
            <a:chOff x="531800" y="5071350"/>
            <a:chExt cx="529750" cy="292900"/>
          </a:xfrm>
        </p:grpSpPr>
        <p:sp>
          <p:nvSpPr>
            <p:cNvPr id="771" name="Google Shape;771;p3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8"/>
          <p:cNvGrpSpPr/>
          <p:nvPr/>
        </p:nvGrpSpPr>
        <p:grpSpPr>
          <a:xfrm>
            <a:off x="8100269" y="3241575"/>
            <a:ext cx="433992" cy="422729"/>
            <a:chOff x="5916675" y="927975"/>
            <a:chExt cx="516350" cy="502950"/>
          </a:xfrm>
        </p:grpSpPr>
        <p:sp>
          <p:nvSpPr>
            <p:cNvPr id="779" name="Google Shape;779;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8"/>
          <p:cNvGrpSpPr/>
          <p:nvPr/>
        </p:nvGrpSpPr>
        <p:grpSpPr>
          <a:xfrm>
            <a:off x="7216289" y="3947477"/>
            <a:ext cx="1079481" cy="1051467"/>
            <a:chOff x="5916675" y="927975"/>
            <a:chExt cx="516350" cy="502950"/>
          </a:xfrm>
        </p:grpSpPr>
        <p:sp>
          <p:nvSpPr>
            <p:cNvPr id="782" name="Google Shape;782;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8"/>
          <p:cNvGrpSpPr/>
          <p:nvPr/>
        </p:nvGrpSpPr>
        <p:grpSpPr>
          <a:xfrm>
            <a:off x="7216432" y="3241575"/>
            <a:ext cx="433992" cy="422729"/>
            <a:chOff x="5916675" y="927975"/>
            <a:chExt cx="516350" cy="502950"/>
          </a:xfrm>
        </p:grpSpPr>
        <p:sp>
          <p:nvSpPr>
            <p:cNvPr id="785" name="Google Shape;785;p3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38"/>
          <p:cNvSpPr/>
          <p:nvPr/>
        </p:nvSpPr>
        <p:spPr>
          <a:xfrm>
            <a:off x="8292430" y="34779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408593" y="34779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94128" y="45354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794"/>
        <p:cNvGrpSpPr/>
        <p:nvPr/>
      </p:nvGrpSpPr>
      <p:grpSpPr>
        <a:xfrm>
          <a:off x="0" y="0"/>
          <a:ext cx="0" cy="0"/>
          <a:chOff x="0" y="0"/>
          <a:chExt cx="0" cy="0"/>
        </a:xfrm>
      </p:grpSpPr>
      <p:sp>
        <p:nvSpPr>
          <p:cNvPr id="795" name="Google Shape;795;p39"/>
          <p:cNvSpPr txBox="1"/>
          <p:nvPr/>
        </p:nvSpPr>
        <p:spPr>
          <a:xfrm>
            <a:off x="2697250" y="1752475"/>
            <a:ext cx="5629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Quicksand"/>
                <a:ea typeface="Quicksand"/>
                <a:cs typeface="Quicksand"/>
                <a:sym typeface="Quicksand"/>
              </a:rPr>
              <a:t>Now you can use any emoji as an icon!</a:t>
            </a:r>
            <a:endParaRPr>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r>
              <a:rPr lang="en">
                <a:solidFill>
                  <a:srgbClr val="FFFFFF"/>
                </a:solidFill>
                <a:latin typeface="Quicksand"/>
                <a:ea typeface="Quicksand"/>
                <a:cs typeface="Quicksand"/>
                <a:sym typeface="Quicksand"/>
              </a:rPr>
              <a:t>And of course it resizes without losing quality and you can change the color.</a:t>
            </a: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r>
              <a:rPr lang="en">
                <a:solidFill>
                  <a:srgbClr val="FFFFFF"/>
                </a:solidFill>
                <a:latin typeface="Quicksand"/>
                <a:ea typeface="Quicksand"/>
                <a:cs typeface="Quicksand"/>
                <a:sym typeface="Quicksand"/>
              </a:rPr>
              <a:t>How? Follow Google instructions </a:t>
            </a:r>
            <a:r>
              <a:rPr lang="en" u="sng">
                <a:solidFill>
                  <a:srgbClr val="FFFFFF"/>
                </a:solidFill>
                <a:latin typeface="Quicksand"/>
                <a:ea typeface="Quicksand"/>
                <a:cs typeface="Quicksand"/>
                <a:sym typeface="Quicksand"/>
                <a:hlinkClick r:id="rId3"/>
              </a:rPr>
              <a:t>https://twitter.com/googledocs/status/730087240156643328</a:t>
            </a: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a:p>
            <a:pPr marL="0" lvl="0" indent="0" algn="l" rtl="0">
              <a:spcBef>
                <a:spcPts val="0"/>
              </a:spcBef>
              <a:spcAft>
                <a:spcPts val="0"/>
              </a:spcAft>
              <a:buClr>
                <a:srgbClr val="000000"/>
              </a:buClr>
              <a:buSzPts val="1100"/>
              <a:buFont typeface="Arial"/>
              <a:buNone/>
            </a:pPr>
            <a:endParaRPr>
              <a:solidFill>
                <a:srgbClr val="FFFFFF"/>
              </a:solidFill>
              <a:latin typeface="Quicksand"/>
              <a:ea typeface="Quicksand"/>
              <a:cs typeface="Quicksand"/>
              <a:sym typeface="Quicksand"/>
            </a:endParaRPr>
          </a:p>
          <a:p>
            <a:pPr marL="0" lvl="0" indent="0" algn="l" rtl="0">
              <a:spcBef>
                <a:spcPts val="0"/>
              </a:spcBef>
              <a:spcAft>
                <a:spcPts val="0"/>
              </a:spcAft>
              <a:buNone/>
            </a:pPr>
            <a:endParaRPr>
              <a:solidFill>
                <a:srgbClr val="FFFFFF"/>
              </a:solidFill>
              <a:latin typeface="Quicksand"/>
              <a:ea typeface="Quicksand"/>
              <a:cs typeface="Quicksand"/>
              <a:sym typeface="Quicksand"/>
            </a:endParaRPr>
          </a:p>
        </p:txBody>
      </p:sp>
      <p:sp>
        <p:nvSpPr>
          <p:cNvPr id="796" name="Google Shape;796;p39"/>
          <p:cNvSpPr txBox="1"/>
          <p:nvPr/>
        </p:nvSpPr>
        <p:spPr>
          <a:xfrm>
            <a:off x="1341500" y="32124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Quicksand"/>
                <a:ea typeface="Quicksand"/>
                <a:cs typeface="Quicksand"/>
                <a:sym typeface="Quicksand"/>
              </a:rPr>
              <a:t>✋👆👉👍👤👦👧👨👩👪💃🏃💑❤😂😉😋😒😭👶😸🐟🍒🍔💣📌📖🔨🎃🎈🎨🏈🏰🌏🔌🔑</a:t>
            </a:r>
            <a:r>
              <a:rPr lang="en" sz="2400">
                <a:solidFill>
                  <a:srgbClr val="FFFFFF"/>
                </a:solidFill>
                <a:highlight>
                  <a:srgbClr val="39C0BA"/>
                </a:highlight>
                <a:latin typeface="Quicksand"/>
                <a:ea typeface="Quicksand"/>
                <a:cs typeface="Quicksand"/>
                <a:sym typeface="Quicksand"/>
              </a:rPr>
              <a:t> and many more...</a:t>
            </a:r>
            <a:endParaRPr sz="2400">
              <a:solidFill>
                <a:srgbClr val="FFFFFF"/>
              </a:solidFill>
              <a:highlight>
                <a:srgbClr val="39C0BA"/>
              </a:highlight>
              <a:latin typeface="Quicksand"/>
              <a:ea typeface="Quicksand"/>
              <a:cs typeface="Quicksand"/>
              <a:sym typeface="Quicksand"/>
            </a:endParaRPr>
          </a:p>
        </p:txBody>
      </p:sp>
      <p:sp>
        <p:nvSpPr>
          <p:cNvPr id="797" name="Google Shape;797;p39"/>
          <p:cNvSpPr txBox="1"/>
          <p:nvPr/>
        </p:nvSpPr>
        <p:spPr>
          <a:xfrm>
            <a:off x="1182375" y="16946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39C0BA"/>
                </a:solidFill>
              </a:rPr>
              <a:t>😉</a:t>
            </a:r>
            <a:endParaRPr sz="9600">
              <a:solidFill>
                <a:srgbClr val="39C0BA"/>
              </a:solidFill>
            </a:endParaRPr>
          </a:p>
        </p:txBody>
      </p:sp>
      <p:sp>
        <p:nvSpPr>
          <p:cNvPr id="798" name="Google Shape;798;p3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ARRAIVEL</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29" name="Right Arrow 28"/>
          <p:cNvSpPr/>
          <p:nvPr/>
        </p:nvSpPr>
        <p:spPr>
          <a:xfrm>
            <a:off x="2725615" y="2079130"/>
            <a:ext cx="5351474" cy="843745"/>
          </a:xfrm>
          <a:prstGeom prst="rightArrow">
            <a:avLst/>
          </a:prstGeom>
          <a:gradFill flip="none" rotWithShape="1">
            <a:gsLst>
              <a:gs pos="0">
                <a:srgbClr val="92D050"/>
              </a:gs>
              <a:gs pos="100000">
                <a:srgbClr val="FFC000"/>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113475">
            <a:off x="1766678" y="1930666"/>
            <a:ext cx="1336225" cy="1336225"/>
          </a:xfrm>
          <a:prstGeom prst="rect">
            <a:avLst/>
          </a:prstGeom>
          <a:effectLst>
            <a:glow rad="228600">
              <a:schemeClr val="accent2">
                <a:satMod val="175000"/>
                <a:alpha val="40000"/>
              </a:schemeClr>
            </a:glow>
          </a:effectLst>
        </p:spPr>
      </p:pic>
      <p:sp>
        <p:nvSpPr>
          <p:cNvPr id="8" name="Rectangle 7"/>
          <p:cNvSpPr/>
          <p:nvPr/>
        </p:nvSpPr>
        <p:spPr>
          <a:xfrm>
            <a:off x="908843" y="5398477"/>
            <a:ext cx="8235157" cy="1039298"/>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679123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GOING TO VALIDATE</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Right Arrow 30"/>
          <p:cNvSpPr/>
          <p:nvPr/>
        </p:nvSpPr>
        <p:spPr>
          <a:xfrm rot="20558635">
            <a:off x="4922081" y="2606231"/>
            <a:ext cx="3208739" cy="843745"/>
          </a:xfrm>
          <a:prstGeom prst="rightArrow">
            <a:avLst/>
          </a:prstGeom>
          <a:gradFill flip="none" rotWithShape="1">
            <a:gsLst>
              <a:gs pos="0">
                <a:srgbClr val="92D050"/>
              </a:gs>
              <a:gs pos="100000">
                <a:srgbClr val="FFC000"/>
              </a:gs>
            </a:gsLst>
            <a:lin ang="1080000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413322">
            <a:off x="4098141" y="2932367"/>
            <a:ext cx="1336225" cy="1336225"/>
          </a:xfrm>
          <a:prstGeom prst="rect">
            <a:avLst/>
          </a:prstGeom>
          <a:effectLst>
            <a:glow rad="228600">
              <a:schemeClr val="accent2">
                <a:satMod val="175000"/>
                <a:alpha val="40000"/>
              </a:schemeClr>
            </a:glow>
          </a:effectLst>
        </p:spPr>
      </p:pic>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866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 VALIDATING </a:t>
            </a:r>
            <a:endParaRPr lang="pt-PT"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Rectangle 4"/>
          <p:cNvSpPr/>
          <p:nvPr/>
        </p:nvSpPr>
        <p:spPr>
          <a:xfrm>
            <a:off x="902208" y="1694688"/>
            <a:ext cx="8241792" cy="47430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5"/>
          <p:cNvSpPr/>
          <p:nvPr/>
        </p:nvSpPr>
        <p:spPr>
          <a:xfrm>
            <a:off x="768443" y="1856653"/>
            <a:ext cx="280800" cy="281354"/>
          </a:xfrm>
          <a:prstGeom prst="ellipse">
            <a:avLst/>
          </a:prstGeom>
          <a:solidFill>
            <a:srgbClr val="2E3037"/>
          </a:solidFill>
          <a:ln w="9525">
            <a:solidFill>
              <a:srgbClr val="999FA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dirty="0"/>
          </a:p>
        </p:txBody>
      </p:sp>
      <p:sp>
        <p:nvSpPr>
          <p:cNvPr id="8" name="Rectangle 7"/>
          <p:cNvSpPr/>
          <p:nvPr/>
        </p:nvSpPr>
        <p:spPr>
          <a:xfrm>
            <a:off x="908843" y="5398477"/>
            <a:ext cx="8235157" cy="1039298"/>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p:cNvSpPr/>
          <p:nvPr/>
        </p:nvSpPr>
        <p:spPr>
          <a:xfrm rot="16200000">
            <a:off x="3451609"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ctangle 9"/>
          <p:cNvSpPr/>
          <p:nvPr/>
        </p:nvSpPr>
        <p:spPr>
          <a:xfrm rot="16200000">
            <a:off x="7401017" y="5844867"/>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ctangle 10"/>
          <p:cNvSpPr/>
          <p:nvPr/>
        </p:nvSpPr>
        <p:spPr>
          <a:xfrm rot="16200000">
            <a:off x="7888588" y="5844868"/>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rot="16200000">
            <a:off x="8380220" y="5844868"/>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p:cNvSpPr/>
          <p:nvPr/>
        </p:nvSpPr>
        <p:spPr>
          <a:xfrm rot="16200000">
            <a:off x="543367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p:cNvSpPr/>
          <p:nvPr/>
        </p:nvSpPr>
        <p:spPr>
          <a:xfrm rot="16200000">
            <a:off x="593131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p:cNvSpPr/>
          <p:nvPr/>
        </p:nvSpPr>
        <p:spPr>
          <a:xfrm rot="16200000">
            <a:off x="642814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rot="16200000">
            <a:off x="6917748" y="5844867"/>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p:cNvSpPr/>
          <p:nvPr/>
        </p:nvSpPr>
        <p:spPr>
          <a:xfrm rot="16200000">
            <a:off x="394726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ctangle 17"/>
          <p:cNvSpPr/>
          <p:nvPr/>
        </p:nvSpPr>
        <p:spPr>
          <a:xfrm rot="16200000">
            <a:off x="4442953"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ctangle 18"/>
          <p:cNvSpPr/>
          <p:nvPr/>
        </p:nvSpPr>
        <p:spPr>
          <a:xfrm rot="16200000">
            <a:off x="4936848"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p:cNvSpPr/>
          <p:nvPr/>
        </p:nvSpPr>
        <p:spPr>
          <a:xfrm rot="16200000">
            <a:off x="1491174"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p:cNvSpPr/>
          <p:nvPr/>
        </p:nvSpPr>
        <p:spPr>
          <a:xfrm rot="16200000">
            <a:off x="1977508"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p:cNvSpPr/>
          <p:nvPr/>
        </p:nvSpPr>
        <p:spPr>
          <a:xfrm rot="16200000">
            <a:off x="2470127" y="584869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p:cNvSpPr/>
          <p:nvPr/>
        </p:nvSpPr>
        <p:spPr>
          <a:xfrm rot="16200000">
            <a:off x="2959076" y="5844866"/>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ctangle 23"/>
          <p:cNvSpPr/>
          <p:nvPr/>
        </p:nvSpPr>
        <p:spPr>
          <a:xfrm rot="16200000">
            <a:off x="991926" y="5851629"/>
            <a:ext cx="916206" cy="269606"/>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ctangle 24"/>
          <p:cNvSpPr/>
          <p:nvPr/>
        </p:nvSpPr>
        <p:spPr>
          <a:xfrm rot="16200000">
            <a:off x="547022" y="5876750"/>
            <a:ext cx="916206" cy="205835"/>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p:cNvSpPr/>
          <p:nvPr/>
        </p:nvSpPr>
        <p:spPr>
          <a:xfrm>
            <a:off x="908843" y="5855677"/>
            <a:ext cx="8235157" cy="219808"/>
          </a:xfrm>
          <a:prstGeom prst="rect">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p:cNvSpPr/>
          <p:nvPr/>
        </p:nvSpPr>
        <p:spPr>
          <a:xfrm>
            <a:off x="8081801" y="1751181"/>
            <a:ext cx="797309" cy="11080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sp>
        <p:nvSpPr>
          <p:cNvPr id="27" name="Oval 26"/>
          <p:cNvSpPr/>
          <p:nvPr/>
        </p:nvSpPr>
        <p:spPr>
          <a:xfrm>
            <a:off x="8199655" y="1964509"/>
            <a:ext cx="561600" cy="561232"/>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 name="Oval 31"/>
          <p:cNvSpPr/>
          <p:nvPr/>
        </p:nvSpPr>
        <p:spPr>
          <a:xfrm>
            <a:off x="7831342" y="2915700"/>
            <a:ext cx="1307946" cy="1306800"/>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29796">
            <a:off x="7786026" y="2972479"/>
            <a:ext cx="1336225" cy="1336225"/>
          </a:xfrm>
          <a:prstGeom prst="rect">
            <a:avLst/>
          </a:prstGeom>
          <a:effectLst>
            <a:glow rad="228600">
              <a:schemeClr val="accent2">
                <a:satMod val="175000"/>
                <a:alpha val="40000"/>
              </a:schemeClr>
            </a:glow>
          </a:effectLst>
        </p:spPr>
      </p:pic>
      <p:sp>
        <p:nvSpPr>
          <p:cNvPr id="34" name="Rectangle 33"/>
          <p:cNvSpPr/>
          <p:nvPr/>
        </p:nvSpPr>
        <p:spPr>
          <a:xfrm>
            <a:off x="8338651" y="2146840"/>
            <a:ext cx="283608" cy="208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Google Shape;575;p38"/>
          <p:cNvSpPr/>
          <p:nvPr/>
        </p:nvSpPr>
        <p:spPr>
          <a:xfrm>
            <a:off x="8310033" y="2074692"/>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353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ppt_w</p:attrName>
                                        </p:attrNameLst>
                                      </p:cBhvr>
                                      <p:tavLst>
                                        <p:tav tm="0" fmla="#ppt_w*sin(2.5*pi*$)">
                                          <p:val>
                                            <p:fltVal val="0"/>
                                          </p:val>
                                        </p:tav>
                                        <p:tav tm="100000">
                                          <p:val>
                                            <p:fltVal val="1"/>
                                          </p:val>
                                        </p:tav>
                                      </p:tavLst>
                                    </p:anim>
                                    <p:anim calcmode="lin" valueType="num">
                                      <p:cBhvr>
                                        <p:cTn id="9"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 calcmode="lin" valueType="num">
                                      <p:cBhvr>
                                        <p:cTn id="16" dur="500" fill="hold"/>
                                        <p:tgtEl>
                                          <p:spTgt spid="36"/>
                                        </p:tgtEl>
                                        <p:attrNameLst>
                                          <p:attrName>style.rotation</p:attrName>
                                        </p:attrNameLst>
                                      </p:cBhvr>
                                      <p:tavLst>
                                        <p:tav tm="0">
                                          <p:val>
                                            <p:fltVal val="90"/>
                                          </p:val>
                                        </p:tav>
                                        <p:tav tm="100000">
                                          <p:val>
                                            <p:fltVal val="0"/>
                                          </p:val>
                                        </p:tav>
                                      </p:tavLst>
                                    </p:anim>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Apresentação no Ecrã (4:3)</PresentationFormat>
  <Paragraphs>244</Paragraphs>
  <Slides>61</Slides>
  <Notes>38</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61</vt:i4>
      </vt:variant>
    </vt:vector>
  </HeadingPairs>
  <TitlesOfParts>
    <vt:vector size="64" baseType="lpstr">
      <vt:lpstr>Quicksand</vt:lpstr>
      <vt:lpstr>Arial</vt:lpstr>
      <vt:lpstr>Eleanor template</vt:lpstr>
      <vt:lpstr>WALKING LIGHT</vt:lpstr>
      <vt:lpstr>Apresentação do PowerPoint</vt:lpstr>
      <vt:lpstr>Apresentação do PowerPoint</vt:lpstr>
      <vt:lpstr>SOLUTION CONCEPT</vt:lpstr>
      <vt:lpstr>INTERACTIVE PLATFORM</vt:lpstr>
      <vt:lpstr>Colour Code</vt:lpstr>
      <vt:lpstr>PLATFORM – ARRAIVEL</vt:lpstr>
      <vt:lpstr>PLATFORM – GOING TO VALIDATE</vt:lpstr>
      <vt:lpstr>PLATFORM - VALIDATING </vt:lpstr>
      <vt:lpstr>PLATFORM - VALID </vt:lpstr>
      <vt:lpstr>PLATFORM – WALK FREELY </vt:lpstr>
      <vt:lpstr>INVALID TICKET</vt:lpstr>
      <vt:lpstr>PLATFORM – TRY TO VALIDE AND FAIL</vt:lpstr>
      <vt:lpstr>PLATFORM - VALIDE </vt:lpstr>
      <vt:lpstr>Time Out</vt:lpstr>
      <vt:lpstr>PLATFORM – IN THE BEGINNING</vt:lpstr>
      <vt:lpstr>PLATFORM – AFTER 1 MIN </vt:lpstr>
      <vt:lpstr>USER STEPS OUTSIDE THE PLATFORM</vt:lpstr>
      <vt:lpstr>PLATFORM - VALIDE </vt:lpstr>
      <vt:lpstr>PLATFORM - VALIDE </vt:lpstr>
      <vt:lpstr>PLATFORM - VALIDE </vt:lpstr>
      <vt:lpstr>LEAVING THE TRAIN </vt:lpstr>
      <vt:lpstr>PLATFORM</vt:lpstr>
      <vt:lpstr>PLATFORM - LEAVING THE TRAIN </vt:lpstr>
      <vt:lpstr>REVISORS</vt:lpstr>
      <vt:lpstr>PLATFORM</vt:lpstr>
      <vt:lpstr>IMPROVEMENT</vt:lpstr>
      <vt:lpstr>IMPROVEMENT</vt:lpstr>
      <vt:lpstr>FEEDBACK</vt:lpstr>
      <vt:lpstr>REASEARCH</vt:lpstr>
      <vt:lpstr>ADDITIONAL VALIDATORS </vt:lpstr>
      <vt:lpstr>Apresentação do PowerPoint</vt:lpstr>
      <vt:lpstr>Apresentação do PowerPoint</vt:lpstr>
      <vt:lpstr>Apresentação do PowerPoint</vt:lpstr>
      <vt:lpstr>Apresentação do PowerPoint</vt:lpstr>
      <vt:lpstr>Apresentação do PowerPoint</vt:lpstr>
      <vt:lpstr>SOLUTION CONCEPT</vt:lpstr>
      <vt:lpstr>TRANSITION HEADLINE</vt:lpstr>
      <vt:lpstr>Apresentação do PowerPoint</vt:lpstr>
      <vt:lpstr>THIS IS A SLIDE TITLE</vt:lpstr>
      <vt:lpstr>YOU CAN ALSO SPLIT YOUR CONTENT</vt:lpstr>
      <vt:lpstr>IN TWO OR THREE COLUMNS</vt:lpstr>
      <vt:lpstr>A PICTURE IS WORTH A THOUSAND WORDS</vt:lpstr>
      <vt:lpstr>Apresentação do PowerPoint</vt:lpstr>
      <vt:lpstr>USE CHARTS TO EXPLAIN YOUR IDEAS</vt:lpstr>
      <vt:lpstr>AND TABLES TO COMPARE DATA</vt:lpstr>
      <vt:lpstr>MAPS</vt:lpstr>
      <vt:lpstr>89,526,124</vt:lpstr>
      <vt:lpstr>89,526,124$</vt:lpstr>
      <vt:lpstr>OUR PROCESS IS EASY</vt:lpstr>
      <vt:lpstr>LET’S REVIEW SOME CONCEPTS</vt:lpstr>
      <vt:lpstr>Apresentação do PowerPoint</vt:lpstr>
      <vt:lpstr>Apresentação do PowerPoint</vt:lpstr>
      <vt:lpstr>Apresentação do PowerPoint</vt:lpstr>
      <vt:lpstr>Apresentação do PowerPoint</vt:lpstr>
      <vt:lpstr>Apresentação do PowerPoint</vt:lpstr>
      <vt:lpstr>Thanks!</vt:lpstr>
      <vt:lpstr>CREDITS</vt:lpstr>
      <vt:lpstr>PRESENTATION DESIGN</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ist423208</dc:creator>
  <cp:lastModifiedBy>Nádia Mourão</cp:lastModifiedBy>
  <cp:revision>25</cp:revision>
  <dcterms:modified xsi:type="dcterms:W3CDTF">2018-12-05T23:20:45Z</dcterms:modified>
</cp:coreProperties>
</file>