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2197-B2E2-1C4B-B7E0-9FFD00D94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C7905-2F81-5046-A8DF-0D3F6A685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2DC6F-DFCF-2249-BD68-470F6FEA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B7FC-CA58-DA46-A256-BF6A0328256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73934-3C8D-8341-BBCB-D58836D8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87E2A-CA4B-D149-BCB7-10179E50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C6BC-1563-6D4F-893C-C19FA226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9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45AA-667D-7240-8301-76B6025A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9F7AB-726E-A34C-9F90-32004D4FF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FDD23-C28C-2349-AE86-4078A4CB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B7FC-CA58-DA46-A256-BF6A0328256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D94BD-48D7-5041-A8E1-4A5293A2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1C1A-3655-1C41-A70C-20D4D5E0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C6BC-1563-6D4F-893C-C19FA226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74114-835F-964A-ABC6-F4C4EBE1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3FCAC-1AC4-6A46-8F27-83D880B6B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16E5C-813E-064D-A186-7E096BAE0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B7FC-CA58-DA46-A256-BF6A0328256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BF103-899C-8140-9FBC-68BF1DAA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5E46-2975-DC44-ACE0-68367F07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C6BC-1563-6D4F-893C-C19FA226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7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EA96-E765-5445-9513-A6E1D47C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79A15-5F37-7445-8484-8068E4094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6EA49-8241-0D49-94B3-2216AAA6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B7FC-CA58-DA46-A256-BF6A0328256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B48D9-01CE-EF4F-AC51-DD8FAA31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AF443-ED0B-9744-A087-9827042C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C6BC-1563-6D4F-893C-C19FA226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7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5ABE-9677-2A4C-B720-B5DE40F9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FB58C-FE43-6744-B521-5FC3AE83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14C6-684C-BC46-BE57-CF1046E2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B7FC-CA58-DA46-A256-BF6A0328256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E0B94-FF45-1240-AD1C-87DEB898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3F7B-FC7A-6B47-B91D-ADF7BE83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C6BC-1563-6D4F-893C-C19FA226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5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16F9-4CF3-7A4C-A824-BAEFB508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9F052-81FE-7543-863D-1D439F3C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37085-1BCE-E44A-9486-9C9197118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1349C-0F92-4B44-8224-2E2E1329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B7FC-CA58-DA46-A256-BF6A0328256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0F814-881A-944C-9B14-5D32C349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A8EBE-7CFE-0E49-9EB2-79990320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C6BC-1563-6D4F-893C-C19FA226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5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BDA8-A123-4442-B151-8872C37FB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2D56E-B6F8-A541-8166-5004A0E94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C9A43-DFE3-FF4B-8A78-843D59313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9FFD6-5B19-2D44-B0BD-9822D6B65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095A9-A2E6-254A-904A-7C3A44BA3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DD777-3DB3-894D-95EB-47EA3B42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B7FC-CA58-DA46-A256-BF6A0328256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4B230E-48FC-C946-AA74-2509DED3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145C8-ECB9-0644-86DC-85CC7119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C6BC-1563-6D4F-893C-C19FA226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0A56-0430-994C-AD20-CA2D7CDB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F2CCB-F928-5B42-A302-6D3566AC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B7FC-CA58-DA46-A256-BF6A0328256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92258-6DD6-CF40-A00D-DB420F4D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49D68-05CD-4B44-ADC8-C61CB2EA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C6BC-1563-6D4F-893C-C19FA226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6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5B8DB-0497-144C-BB65-6904B4EC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B7FC-CA58-DA46-A256-BF6A0328256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897E7-0826-8842-B51E-9B794564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0E765-792E-E84D-B021-4E11D0A0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C6BC-1563-6D4F-893C-C19FA226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3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2C0A-7790-DF44-9F0D-5F27952E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DEDF5-241B-5449-9267-75B88319B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53EA9-F870-0F41-B8AC-778F721A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B6184-0F54-D741-B212-10E4A6A1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B7FC-CA58-DA46-A256-BF6A0328256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6892D-409F-C44E-8153-AA3A0283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6E3A0-AC3B-FA4E-A83B-B0C98BD6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C6BC-1563-6D4F-893C-C19FA226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FDF4-43AB-C045-A401-7274AA7B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48717-23A0-134D-B652-1B7AA94D1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EE66B-6D05-774A-9A23-A4CF1F17F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976B3-FC53-2B4F-87A0-437ED34B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B7FC-CA58-DA46-A256-BF6A0328256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B2493-A589-0545-B711-85770EC8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DFC61-1CDF-994F-B226-5A2DD338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C6BC-1563-6D4F-893C-C19FA226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9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0D4F-9E32-7643-9403-A020DB8A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20A66-C5AB-2A4A-9E10-67CA51A7C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10B1E-360B-5A45-91FC-E96760651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B7FC-CA58-DA46-A256-BF6A0328256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8B00-1D14-DB45-A8FF-1E31D34C9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E73A-DBC3-444C-9F3C-3924EC375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5C6BC-1563-6D4F-893C-C19FA226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4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EE1304-ECA1-DC47-86DA-940C13173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888992"/>
            <a:ext cx="1644650" cy="1628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439006-4501-0647-9F9B-A8FE1350F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450" y="888992"/>
            <a:ext cx="1644650" cy="1628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42303E-62E8-3F44-AD7E-C3B790F6B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450" y="865183"/>
            <a:ext cx="1644650" cy="1628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CB46D7-88D6-8A41-900F-11B58EDCE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450" y="2703516"/>
            <a:ext cx="1644650" cy="1628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2C588F-9C52-2649-A594-8ED2FFA185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6450" y="2703515"/>
            <a:ext cx="1644650" cy="16288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1BB6D3-45B2-DA4B-BFC7-9BF15D581A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8450" y="4460895"/>
            <a:ext cx="1644650" cy="16288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225F74-871C-864A-93D9-7F6F1FE21C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6450" y="4460894"/>
            <a:ext cx="1644650" cy="16288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930063-6BA8-B147-9829-C78B97912688}"/>
              </a:ext>
            </a:extLst>
          </p:cNvPr>
          <p:cNvSpPr txBox="1"/>
          <p:nvPr/>
        </p:nvSpPr>
        <p:spPr>
          <a:xfrm>
            <a:off x="4470400" y="596900"/>
            <a:ext cx="6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E-Step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F2C8D2-8447-A542-BECB-42070756F9AB}"/>
              </a:ext>
            </a:extLst>
          </p:cNvPr>
          <p:cNvSpPr txBox="1"/>
          <p:nvPr/>
        </p:nvSpPr>
        <p:spPr>
          <a:xfrm>
            <a:off x="6244050" y="557406"/>
            <a:ext cx="718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M-Step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456A2F-0C48-E245-AEC3-7ABD85C0B205}"/>
              </a:ext>
            </a:extLst>
          </p:cNvPr>
          <p:cNvSpPr txBox="1"/>
          <p:nvPr/>
        </p:nvSpPr>
        <p:spPr>
          <a:xfrm>
            <a:off x="1409700" y="673100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Initial Guess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2AAEDD-96FE-6E48-A35E-0611473A35BD}"/>
              </a:ext>
            </a:extLst>
          </p:cNvPr>
          <p:cNvSpPr txBox="1"/>
          <p:nvPr/>
        </p:nvSpPr>
        <p:spPr>
          <a:xfrm>
            <a:off x="7721599" y="1549546"/>
            <a:ext cx="945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Iteration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4C0C00-E390-3040-BD63-D3028DEBB4F7}"/>
              </a:ext>
            </a:extLst>
          </p:cNvPr>
          <p:cNvSpPr txBox="1"/>
          <p:nvPr/>
        </p:nvSpPr>
        <p:spPr>
          <a:xfrm>
            <a:off x="7721599" y="3275111"/>
            <a:ext cx="945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Iteration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6A591D-8278-1147-8515-5351C66F37C2}"/>
              </a:ext>
            </a:extLst>
          </p:cNvPr>
          <p:cNvSpPr txBox="1"/>
          <p:nvPr/>
        </p:nvSpPr>
        <p:spPr>
          <a:xfrm>
            <a:off x="7790557" y="4899223"/>
            <a:ext cx="945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Iteration 3</a:t>
            </a:r>
          </a:p>
        </p:txBody>
      </p:sp>
    </p:spTree>
    <p:extLst>
      <p:ext uri="{BB962C8B-B14F-4D97-AF65-F5344CB8AC3E}">
        <p14:creationId xmlns:p14="http://schemas.microsoft.com/office/powerpoint/2010/main" val="84590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1</cp:revision>
  <dcterms:created xsi:type="dcterms:W3CDTF">2021-12-04T22:51:25Z</dcterms:created>
  <dcterms:modified xsi:type="dcterms:W3CDTF">2021-12-04T23:03:32Z</dcterms:modified>
</cp:coreProperties>
</file>