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3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1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9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7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75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3" algn="l" defTabSz="4571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 autoAdjust="0"/>
    <p:restoredTop sz="94660"/>
  </p:normalViewPr>
  <p:slideViewPr>
    <p:cSldViewPr snapToGrid="0">
      <p:cViewPr>
        <p:scale>
          <a:sx n="64" d="100"/>
          <a:sy n="64" d="100"/>
        </p:scale>
        <p:origin x="528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7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93" indent="0" algn="ctr">
              <a:buNone/>
              <a:defRPr sz="1500"/>
            </a:lvl2pPr>
            <a:lvl3pPr marL="685987" indent="0" algn="ctr">
              <a:buNone/>
              <a:defRPr sz="1350"/>
            </a:lvl3pPr>
            <a:lvl4pPr marL="1028982" indent="0" algn="ctr">
              <a:buNone/>
              <a:defRPr sz="1200"/>
            </a:lvl4pPr>
            <a:lvl5pPr marL="1371975" indent="0" algn="ctr">
              <a:buNone/>
              <a:defRPr sz="1200"/>
            </a:lvl5pPr>
            <a:lvl6pPr marL="1714968" indent="0" algn="ctr">
              <a:buNone/>
              <a:defRPr sz="1200"/>
            </a:lvl6pPr>
            <a:lvl7pPr marL="2057961" indent="0" algn="ctr">
              <a:buNone/>
              <a:defRPr sz="1200"/>
            </a:lvl7pPr>
            <a:lvl8pPr marL="2400955" indent="0" algn="ctr">
              <a:buNone/>
              <a:defRPr sz="1200"/>
            </a:lvl8pPr>
            <a:lvl9pPr marL="274395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7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7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9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9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9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9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9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9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3" indent="0">
              <a:buNone/>
              <a:defRPr sz="1500" b="1"/>
            </a:lvl2pPr>
            <a:lvl3pPr marL="685987" indent="0">
              <a:buNone/>
              <a:defRPr sz="1350" b="1"/>
            </a:lvl3pPr>
            <a:lvl4pPr marL="1028982" indent="0">
              <a:buNone/>
              <a:defRPr sz="1200" b="1"/>
            </a:lvl4pPr>
            <a:lvl5pPr marL="1371975" indent="0">
              <a:buNone/>
              <a:defRPr sz="1200" b="1"/>
            </a:lvl5pPr>
            <a:lvl6pPr marL="1714968" indent="0">
              <a:buNone/>
              <a:defRPr sz="1200" b="1"/>
            </a:lvl6pPr>
            <a:lvl7pPr marL="2057961" indent="0">
              <a:buNone/>
              <a:defRPr sz="1200" b="1"/>
            </a:lvl7pPr>
            <a:lvl8pPr marL="2400955" indent="0">
              <a:buNone/>
              <a:defRPr sz="1200" b="1"/>
            </a:lvl8pPr>
            <a:lvl9pPr marL="274395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3" indent="0">
              <a:buNone/>
              <a:defRPr sz="1500" b="1"/>
            </a:lvl2pPr>
            <a:lvl3pPr marL="685987" indent="0">
              <a:buNone/>
              <a:defRPr sz="1350" b="1"/>
            </a:lvl3pPr>
            <a:lvl4pPr marL="1028982" indent="0">
              <a:buNone/>
              <a:defRPr sz="1200" b="1"/>
            </a:lvl4pPr>
            <a:lvl5pPr marL="1371975" indent="0">
              <a:buNone/>
              <a:defRPr sz="1200" b="1"/>
            </a:lvl5pPr>
            <a:lvl6pPr marL="1714968" indent="0">
              <a:buNone/>
              <a:defRPr sz="1200" b="1"/>
            </a:lvl6pPr>
            <a:lvl7pPr marL="2057961" indent="0">
              <a:buNone/>
              <a:defRPr sz="1200" b="1"/>
            </a:lvl7pPr>
            <a:lvl8pPr marL="2400955" indent="0">
              <a:buNone/>
              <a:defRPr sz="1200" b="1"/>
            </a:lvl8pPr>
            <a:lvl9pPr marL="274395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316572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93" indent="0">
              <a:buNone/>
              <a:defRPr sz="1050"/>
            </a:lvl2pPr>
            <a:lvl3pPr marL="685987" indent="0">
              <a:buNone/>
              <a:defRPr sz="900"/>
            </a:lvl3pPr>
            <a:lvl4pPr marL="1028982" indent="0">
              <a:buNone/>
              <a:defRPr sz="750"/>
            </a:lvl4pPr>
            <a:lvl5pPr marL="1371975" indent="0">
              <a:buNone/>
              <a:defRPr sz="750"/>
            </a:lvl5pPr>
            <a:lvl6pPr marL="1714968" indent="0">
              <a:buNone/>
              <a:defRPr sz="750"/>
            </a:lvl6pPr>
            <a:lvl7pPr marL="2057961" indent="0">
              <a:buNone/>
              <a:defRPr sz="750"/>
            </a:lvl7pPr>
            <a:lvl8pPr marL="2400955" indent="0">
              <a:buNone/>
              <a:defRPr sz="750"/>
            </a:lvl8pPr>
            <a:lvl9pPr marL="274395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316572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93" indent="0">
              <a:buNone/>
              <a:defRPr sz="2100"/>
            </a:lvl2pPr>
            <a:lvl3pPr marL="685987" indent="0">
              <a:buNone/>
              <a:defRPr sz="1800"/>
            </a:lvl3pPr>
            <a:lvl4pPr marL="1028982" indent="0">
              <a:buNone/>
              <a:defRPr sz="1500"/>
            </a:lvl4pPr>
            <a:lvl5pPr marL="1371975" indent="0">
              <a:buNone/>
              <a:defRPr sz="1500"/>
            </a:lvl5pPr>
            <a:lvl6pPr marL="1714968" indent="0">
              <a:buNone/>
              <a:defRPr sz="1500"/>
            </a:lvl6pPr>
            <a:lvl7pPr marL="2057961" indent="0">
              <a:buNone/>
              <a:defRPr sz="1500"/>
            </a:lvl7pPr>
            <a:lvl8pPr marL="2400955" indent="0">
              <a:buNone/>
              <a:defRPr sz="1500"/>
            </a:lvl8pPr>
            <a:lvl9pPr marL="274395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93" indent="0">
              <a:buNone/>
              <a:defRPr sz="1050"/>
            </a:lvl2pPr>
            <a:lvl3pPr marL="685987" indent="0">
              <a:buNone/>
              <a:defRPr sz="900"/>
            </a:lvl3pPr>
            <a:lvl4pPr marL="1028982" indent="0">
              <a:buNone/>
              <a:defRPr sz="750"/>
            </a:lvl4pPr>
            <a:lvl5pPr marL="1371975" indent="0">
              <a:buNone/>
              <a:defRPr sz="750"/>
            </a:lvl5pPr>
            <a:lvl6pPr marL="1714968" indent="0">
              <a:buNone/>
              <a:defRPr sz="750"/>
            </a:lvl6pPr>
            <a:lvl7pPr marL="2057961" indent="0">
              <a:buNone/>
              <a:defRPr sz="750"/>
            </a:lvl7pPr>
            <a:lvl8pPr marL="2400955" indent="0">
              <a:buNone/>
              <a:defRPr sz="750"/>
            </a:lvl8pPr>
            <a:lvl9pPr marL="274395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9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6CB0-E6FC-4C1B-B823-0A70CD548CA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9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28A7-80D8-48A2-8524-A1A8E401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9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5" indent="-171495" algn="l" defTabSz="6859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91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84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7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71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66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59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52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45" indent="-171495" algn="l" defTabSz="6859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3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7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82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75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68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61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55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50" algn="l" defTabSz="6859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605" y="2762251"/>
            <a:ext cx="1298112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/>
              <a:t>Trajectory 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181419" y="1677436"/>
            <a:ext cx="705971" cy="2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8" name="TextBox 7"/>
          <p:cNvSpPr txBox="1"/>
          <p:nvPr/>
        </p:nvSpPr>
        <p:spPr>
          <a:xfrm>
            <a:off x="4267486" y="2762251"/>
            <a:ext cx="2099614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/>
              <a:t>Trajectory data with Grids</a:t>
            </a:r>
          </a:p>
        </p:txBody>
      </p:sp>
      <p:sp>
        <p:nvSpPr>
          <p:cNvPr id="9" name="Down Arrow 8"/>
          <p:cNvSpPr/>
          <p:nvPr/>
        </p:nvSpPr>
        <p:spPr>
          <a:xfrm>
            <a:off x="5294779" y="3244103"/>
            <a:ext cx="274544" cy="53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10" name="Rounded Rectangle 9"/>
          <p:cNvSpPr/>
          <p:nvPr/>
        </p:nvSpPr>
        <p:spPr>
          <a:xfrm>
            <a:off x="4267486" y="3937963"/>
            <a:ext cx="2293558" cy="885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4" dirty="0"/>
              <a:t>Converting trajectories into grid cell walks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3181419" y="4262929"/>
            <a:ext cx="705971" cy="2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12" name="Rounded Rectangle 11"/>
          <p:cNvSpPr/>
          <p:nvPr/>
        </p:nvSpPr>
        <p:spPr>
          <a:xfrm>
            <a:off x="589850" y="3937959"/>
            <a:ext cx="2293558" cy="885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4" dirty="0"/>
              <a:t>Converting walks into vector </a:t>
            </a:r>
            <a:r>
              <a:rPr lang="en-US" sz="1424" dirty="0" smtClean="0"/>
              <a:t>embedding</a:t>
            </a:r>
            <a:endParaRPr lang="en-US" sz="1424" dirty="0"/>
          </a:p>
        </p:txBody>
      </p:sp>
      <p:sp>
        <p:nvSpPr>
          <p:cNvPr id="13" name="Down Arrow 12"/>
          <p:cNvSpPr/>
          <p:nvPr/>
        </p:nvSpPr>
        <p:spPr>
          <a:xfrm>
            <a:off x="1577399" y="5030862"/>
            <a:ext cx="274544" cy="53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15" name="Right Arrow 14"/>
          <p:cNvSpPr/>
          <p:nvPr/>
        </p:nvSpPr>
        <p:spPr>
          <a:xfrm>
            <a:off x="3181419" y="6800771"/>
            <a:ext cx="705971" cy="2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16" name="Rounded Rectangle 15"/>
          <p:cNvSpPr/>
          <p:nvPr/>
        </p:nvSpPr>
        <p:spPr>
          <a:xfrm>
            <a:off x="4226445" y="6377864"/>
            <a:ext cx="2293558" cy="1081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4" dirty="0" smtClean="0"/>
              <a:t>Model Comparative Analysis to learn semantic relations between geographical areas</a:t>
            </a:r>
            <a:endParaRPr lang="en-US" sz="1424" dirty="0"/>
          </a:p>
        </p:txBody>
      </p:sp>
      <p:sp>
        <p:nvSpPr>
          <p:cNvPr id="17" name="TextBox 16"/>
          <p:cNvSpPr txBox="1"/>
          <p:nvPr/>
        </p:nvSpPr>
        <p:spPr>
          <a:xfrm>
            <a:off x="194441" y="7872247"/>
            <a:ext cx="2937151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 smtClean="0"/>
              <a:t>Embedding </a:t>
            </a:r>
            <a:r>
              <a:rPr lang="en-US" sz="1424" dirty="0" smtClean="0"/>
              <a:t>visualization using t-SNE</a:t>
            </a:r>
            <a:endParaRPr lang="en-US" sz="1424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03" y="665446"/>
            <a:ext cx="2627405" cy="21001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3"/>
          <a:stretch/>
        </p:blipFill>
        <p:spPr>
          <a:xfrm>
            <a:off x="4267486" y="665446"/>
            <a:ext cx="2396820" cy="20968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8" t="1984" r="1926" b="1562"/>
          <a:stretch/>
        </p:blipFill>
        <p:spPr>
          <a:xfrm>
            <a:off x="256003" y="5752121"/>
            <a:ext cx="2627405" cy="18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5480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Lassonde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 Mehmood</dc:creator>
  <cp:lastModifiedBy>Saim Mehmood</cp:lastModifiedBy>
  <cp:revision>14</cp:revision>
  <dcterms:created xsi:type="dcterms:W3CDTF">2020-01-09T22:29:38Z</dcterms:created>
  <dcterms:modified xsi:type="dcterms:W3CDTF">2020-01-13T18:32:32Z</dcterms:modified>
</cp:coreProperties>
</file>