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2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8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2391-6584-4723-BCC0-5E19B250CCF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50EF-069B-4B91-9488-B51A45A0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738" y="2619705"/>
            <a:ext cx="1298112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/>
              <a:t>Trajectory data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79525" y="1524914"/>
            <a:ext cx="381588" cy="23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6" name="TextBox 5"/>
          <p:cNvSpPr txBox="1"/>
          <p:nvPr/>
        </p:nvSpPr>
        <p:spPr>
          <a:xfrm>
            <a:off x="3529815" y="2619705"/>
            <a:ext cx="2099614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/>
              <a:t>Trajectory data with Grids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4544" y="1524913"/>
            <a:ext cx="381588" cy="23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12" name="Rounded Rectangle 11"/>
          <p:cNvSpPr/>
          <p:nvPr/>
        </p:nvSpPr>
        <p:spPr>
          <a:xfrm>
            <a:off x="6704446" y="3773808"/>
            <a:ext cx="2293558" cy="885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4" dirty="0" smtClean="0"/>
              <a:t>Walks on graph</a:t>
            </a:r>
            <a:endParaRPr lang="en-US" sz="1424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46" y="665446"/>
            <a:ext cx="2155384" cy="19542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96524" y="2619705"/>
            <a:ext cx="971228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 smtClean="0"/>
              <a:t>Grid graph</a:t>
            </a:r>
            <a:endParaRPr lang="en-US" sz="1424" dirty="0"/>
          </a:p>
        </p:txBody>
      </p:sp>
      <p:sp>
        <p:nvSpPr>
          <p:cNvPr id="18" name="Down Arrow 17"/>
          <p:cNvSpPr/>
          <p:nvPr/>
        </p:nvSpPr>
        <p:spPr>
          <a:xfrm>
            <a:off x="7644866" y="3179914"/>
            <a:ext cx="274544" cy="345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4"/>
          </a:p>
        </p:txBody>
      </p:sp>
      <p:sp>
        <p:nvSpPr>
          <p:cNvPr id="20" name="Left Arrow 19"/>
          <p:cNvSpPr/>
          <p:nvPr/>
        </p:nvSpPr>
        <p:spPr>
          <a:xfrm>
            <a:off x="5964544" y="4035117"/>
            <a:ext cx="414867" cy="2370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74904" y="4885460"/>
            <a:ext cx="1622880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 smtClean="0"/>
              <a:t>Vector embeddings</a:t>
            </a:r>
            <a:endParaRPr lang="en-US" sz="1424" dirty="0"/>
          </a:p>
        </p:txBody>
      </p:sp>
      <p:sp>
        <p:nvSpPr>
          <p:cNvPr id="23" name="TextBox 22"/>
          <p:cNvSpPr txBox="1"/>
          <p:nvPr/>
        </p:nvSpPr>
        <p:spPr>
          <a:xfrm>
            <a:off x="331743" y="4885460"/>
            <a:ext cx="2293385" cy="31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4" dirty="0" smtClean="0"/>
              <a:t>Model Comparative Analysis</a:t>
            </a:r>
            <a:endParaRPr lang="en-US" sz="1424" dirty="0"/>
          </a:p>
        </p:txBody>
      </p:sp>
      <p:sp>
        <p:nvSpPr>
          <p:cNvPr id="24" name="Left Arrow 23"/>
          <p:cNvSpPr/>
          <p:nvPr/>
        </p:nvSpPr>
        <p:spPr>
          <a:xfrm>
            <a:off x="2779833" y="4097906"/>
            <a:ext cx="414867" cy="2370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r="4845"/>
          <a:stretch/>
        </p:blipFill>
        <p:spPr>
          <a:xfrm>
            <a:off x="145254" y="3280833"/>
            <a:ext cx="2555614" cy="16046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66" y="3280833"/>
            <a:ext cx="2407836" cy="15578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3" y="665446"/>
            <a:ext cx="2454902" cy="19542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"/>
          <a:stretch/>
        </p:blipFill>
        <p:spPr>
          <a:xfrm>
            <a:off x="3501291" y="665446"/>
            <a:ext cx="2170105" cy="19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1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Lassonde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 Mehmood</dc:creator>
  <cp:lastModifiedBy>Saim Mehmood</cp:lastModifiedBy>
  <cp:revision>3</cp:revision>
  <dcterms:created xsi:type="dcterms:W3CDTF">2020-01-20T23:04:32Z</dcterms:created>
  <dcterms:modified xsi:type="dcterms:W3CDTF">2020-01-20T23:17:55Z</dcterms:modified>
</cp:coreProperties>
</file>