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E3451-E719-307C-0142-55EC1CE9A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44E2C2-C3C7-B0C2-BB7E-DF1C38FC5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111BDC-0012-4B54-5D13-C52954C1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ADAF-9439-4D13-A161-E613C2786A34}" type="datetimeFigureOut">
              <a:rPr lang="de-DE" smtClean="0"/>
              <a:t>20.08.2022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A4E47E-6336-841E-9549-2988490D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8E9ABD-B586-848E-2252-3BBC5BB6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B9B1-A4D8-4CCA-ABD2-181C08997F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81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D50B1-6BAB-EDAE-ED81-FB7B117FB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A59B36-1B72-D5FA-95BD-1DD6A26C7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54D8C8-A9B1-E63D-9EE3-8CA6AF42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ADAF-9439-4D13-A161-E613C2786A34}" type="datetimeFigureOut">
              <a:rPr lang="de-DE" smtClean="0"/>
              <a:t>20.08.2022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73F7F-9C23-1803-D52D-1C4496C00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88E7A7-FA98-C806-DC70-42DA2D35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B9B1-A4D8-4CCA-ABD2-181C08997F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5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53724B2-5A07-68E2-D93E-4BE4F5BCA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16CBD2-C3CB-DFDA-A7F2-C01BC82A0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08A833-3A84-7D15-373E-EF335572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ADAF-9439-4D13-A161-E613C2786A34}" type="datetimeFigureOut">
              <a:rPr lang="de-DE" smtClean="0"/>
              <a:t>20.08.2022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84C462-68DF-77A3-EB41-7903E9062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C9DA79-AD48-BA22-6414-83BDE442F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B9B1-A4D8-4CCA-ABD2-181C08997F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92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F1B4E-FEAA-DB37-90C1-7579743A9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3978A7-6A26-DD15-A90D-C805B5535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ADF00A-4978-3A69-E016-709FD78B1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ADAF-9439-4D13-A161-E613C2786A34}" type="datetimeFigureOut">
              <a:rPr lang="de-DE" smtClean="0"/>
              <a:t>20.08.2022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E3F416-A7B4-73BE-B2B6-1106A8E8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0F6C35-5851-6B22-F15F-5884C6E0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B9B1-A4D8-4CCA-ABD2-181C08997F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48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50565-0E6E-FC7E-B39D-395B03D26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B90835-47BE-6F60-0875-3D19E24C7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2B17CB-FEF7-042D-9355-AB325777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ADAF-9439-4D13-A161-E613C2786A34}" type="datetimeFigureOut">
              <a:rPr lang="de-DE" smtClean="0"/>
              <a:t>20.08.2022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1A611A-B1ED-2E76-5A2B-D31571B0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629B91-0B2B-BC7D-7DE4-A4941B58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B9B1-A4D8-4CCA-ABD2-181C08997F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31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6AB626-316B-8B2D-98BD-5DA7108FC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FF5129-D255-0611-3F87-2BCEE6A2C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ED0153-20CF-056F-ACF8-64F4EFDAB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879D52-2673-2557-E31F-44681011F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ADAF-9439-4D13-A161-E613C2786A34}" type="datetimeFigureOut">
              <a:rPr lang="de-DE" smtClean="0"/>
              <a:t>20.08.2022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115D7E-4D51-1D74-E5B8-2C1EAEF7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44D7B3-70A8-DCF6-B274-6326D9DA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B9B1-A4D8-4CCA-ABD2-181C08997F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84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6932D-D63D-DF87-2C05-DF5BB32EE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6E8A68-1469-EE8B-359D-53FA8B834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654679-5FBC-AB81-0947-7EC89493F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263A3F-4D1D-461B-DEA0-DA35298A1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9C55F7-6461-A3EC-EFCE-EC45B8B84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49DE16-8BC6-6324-3866-252009CC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ADAF-9439-4D13-A161-E613C2786A34}" type="datetimeFigureOut">
              <a:rPr lang="de-DE" smtClean="0"/>
              <a:t>20.08.2022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C85CE72-4E66-63DA-58A6-2CCE3F46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72F0BE-254A-3E74-B99B-3E0FA0CAD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B9B1-A4D8-4CCA-ABD2-181C08997F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94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5E348-ED54-CE49-7D5D-192CC24F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39A387-0D19-A10D-A930-FE86C7032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ADAF-9439-4D13-A161-E613C2786A34}" type="datetimeFigureOut">
              <a:rPr lang="de-DE" smtClean="0"/>
              <a:t>20.08.2022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26B0B0-5495-C71A-860B-6E72CD84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5ED235-3152-ADDD-D240-472230B2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B9B1-A4D8-4CCA-ABD2-181C08997F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87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F41FA0-0101-179E-FF4B-9011AE38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ADAF-9439-4D13-A161-E613C2786A34}" type="datetimeFigureOut">
              <a:rPr lang="de-DE" smtClean="0"/>
              <a:t>20.08.2022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0878E2-CF94-97D9-7035-560C5D1FF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93482E-7470-D65F-02EE-A92AC61B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B9B1-A4D8-4CCA-ABD2-181C08997F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31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3DFAC-C470-06D3-C499-958D4C121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9FBA6B-F11B-0915-E015-C052F3C47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132A05-742D-091F-4F4C-7C762C0F5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5E1544-9C54-95C9-E481-8C3B2050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ADAF-9439-4D13-A161-E613C2786A34}" type="datetimeFigureOut">
              <a:rPr lang="de-DE" smtClean="0"/>
              <a:t>20.08.2022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369CF9-EF97-5ECB-9FD1-811D75AD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370F00-A97B-F7AB-C7EA-2011473F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B9B1-A4D8-4CCA-ABD2-181C08997F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58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7C306A-5B7D-C7DE-8B5C-5494E55C8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BA45A33-A502-7469-55DC-C058DCFDA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AD3E2E-AAC5-C644-25BD-BC816B0D3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AA116E-D2F1-28DB-9247-0431E8C8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ADAF-9439-4D13-A161-E613C2786A34}" type="datetimeFigureOut">
              <a:rPr lang="de-DE" smtClean="0"/>
              <a:t>20.08.2022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F8505C-AA69-7E5C-A521-371D24DE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80189A-8078-71F4-9088-723C2D7C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B9B1-A4D8-4CCA-ABD2-181C08997F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58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C2B4B3-1492-5385-BEBD-E8BDDB462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290C0B-20FB-E4CF-5BEA-91E7FC08A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1D5577-9099-AB64-2F00-FD37F86C4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3ADAF-9439-4D13-A161-E613C2786A34}" type="datetimeFigureOut">
              <a:rPr lang="de-DE" smtClean="0"/>
              <a:t>20.08.2022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155419-A22A-80C8-5756-13DFBFEA5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D265AE-B521-4D41-88D1-C5003D952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8B9B1-A4D8-4CCA-ABD2-181C08997F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75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168FD-F031-6F4F-8D9B-775CB202D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691"/>
            <a:ext cx="9144000" cy="753090"/>
          </a:xfrm>
        </p:spPr>
        <p:txBody>
          <a:bodyPr>
            <a:normAutofit fontScale="90000"/>
          </a:bodyPr>
          <a:lstStyle/>
          <a:p>
            <a:r>
              <a:rPr lang="de-DE" dirty="0"/>
              <a:t>El </a:t>
            </a:r>
            <a:r>
              <a:rPr lang="de-DE" dirty="0" err="1"/>
              <a:t>Pollo</a:t>
            </a:r>
            <a:r>
              <a:rPr lang="de-DE" dirty="0"/>
              <a:t> Loco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419C155-F259-C3C8-81B9-F252969F8E15}"/>
              </a:ext>
            </a:extLst>
          </p:cNvPr>
          <p:cNvGrpSpPr/>
          <p:nvPr/>
        </p:nvGrpSpPr>
        <p:grpSpPr>
          <a:xfrm>
            <a:off x="4441372" y="1166326"/>
            <a:ext cx="2584580" cy="2066731"/>
            <a:chOff x="578498" y="1362269"/>
            <a:chExt cx="2584580" cy="2066731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AC3AB53-C7BC-E64E-59D6-9EF711BDB21C}"/>
                </a:ext>
              </a:extLst>
            </p:cNvPr>
            <p:cNvSpPr/>
            <p:nvPr/>
          </p:nvSpPr>
          <p:spPr>
            <a:xfrm>
              <a:off x="578498" y="1362269"/>
              <a:ext cx="2584580" cy="20667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/>
            </a:p>
            <a:p>
              <a:pPr algn="ctr"/>
              <a:endParaRPr lang="de-DE" dirty="0"/>
            </a:p>
            <a:p>
              <a:pPr algn="ctr"/>
              <a:endParaRPr lang="de-DE" dirty="0"/>
            </a:p>
            <a:p>
              <a:pPr algn="ctr"/>
              <a:endParaRPr lang="de-DE" dirty="0">
                <a:solidFill>
                  <a:schemeClr val="tx1"/>
                </a:solidFill>
              </a:endParaRPr>
            </a:p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draw</a:t>
              </a:r>
              <a:r>
                <a:rPr lang="de-DE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4C443C1-5168-C3AC-BAE1-AA9EFF918BA7}"/>
                </a:ext>
              </a:extLst>
            </p:cNvPr>
            <p:cNvSpPr/>
            <p:nvPr/>
          </p:nvSpPr>
          <p:spPr>
            <a:xfrm>
              <a:off x="578498" y="1362269"/>
              <a:ext cx="2584580" cy="6718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world.class.js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2A6DB476-9A29-9FA8-AEBC-9E2D343015BF}"/>
                </a:ext>
              </a:extLst>
            </p:cNvPr>
            <p:cNvSpPr/>
            <p:nvPr/>
          </p:nvSpPr>
          <p:spPr>
            <a:xfrm>
              <a:off x="578498" y="1983532"/>
              <a:ext cx="2584580" cy="6718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character</a:t>
              </a:r>
              <a:endParaRPr lang="de-DE" dirty="0">
                <a:solidFill>
                  <a:schemeClr val="tx1"/>
                </a:solidFill>
              </a:endParaRPr>
            </a:p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enemies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6FDFF50-9025-55F9-EB99-1E94333C0245}"/>
              </a:ext>
            </a:extLst>
          </p:cNvPr>
          <p:cNvGrpSpPr/>
          <p:nvPr/>
        </p:nvGrpSpPr>
        <p:grpSpPr>
          <a:xfrm>
            <a:off x="4441372" y="3426602"/>
            <a:ext cx="2584580" cy="2974198"/>
            <a:chOff x="578498" y="1362269"/>
            <a:chExt cx="2584580" cy="2066731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60A7038-F38B-7CD8-30DE-B2F818BB49AE}"/>
                </a:ext>
              </a:extLst>
            </p:cNvPr>
            <p:cNvSpPr/>
            <p:nvPr/>
          </p:nvSpPr>
          <p:spPr>
            <a:xfrm>
              <a:off x="578498" y="1362269"/>
              <a:ext cx="2584580" cy="20667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/>
            </a:p>
            <a:p>
              <a:pPr algn="ctr"/>
              <a:endParaRPr lang="de-DE" dirty="0"/>
            </a:p>
            <a:p>
              <a:pPr algn="ctr"/>
              <a:endParaRPr lang="de-DE" dirty="0"/>
            </a:p>
            <a:p>
              <a:pPr algn="ctr"/>
              <a:endParaRPr lang="de-DE" dirty="0">
                <a:solidFill>
                  <a:schemeClr val="tx1"/>
                </a:solidFill>
              </a:endParaRPr>
            </a:p>
            <a:p>
              <a:pPr algn="ctr"/>
              <a:endParaRPr lang="de-DE" dirty="0">
                <a:solidFill>
                  <a:schemeClr val="tx1"/>
                </a:solidFill>
              </a:endParaRPr>
            </a:p>
            <a:p>
              <a:pPr algn="ctr"/>
              <a:endParaRPr lang="de-DE" dirty="0">
                <a:solidFill>
                  <a:schemeClr val="tx1"/>
                </a:solidFill>
              </a:endParaRPr>
            </a:p>
            <a:p>
              <a:pPr algn="ctr"/>
              <a:endParaRPr lang="de-DE" dirty="0">
                <a:solidFill>
                  <a:schemeClr val="tx1"/>
                </a:solidFill>
              </a:endParaRPr>
            </a:p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moveRight</a:t>
              </a:r>
              <a:r>
                <a:rPr lang="de-DE" dirty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moveLeft</a:t>
              </a:r>
              <a:r>
                <a:rPr lang="de-DE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D9B1D5B7-F926-2434-1A19-704C2FB09BC1}"/>
                </a:ext>
              </a:extLst>
            </p:cNvPr>
            <p:cNvSpPr/>
            <p:nvPr/>
          </p:nvSpPr>
          <p:spPr>
            <a:xfrm>
              <a:off x="578498" y="1362269"/>
              <a:ext cx="2584580" cy="6718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movableObjects.class.js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2F05DAE1-C361-6548-1904-CD49EFF825B0}"/>
                </a:ext>
              </a:extLst>
            </p:cNvPr>
            <p:cNvSpPr/>
            <p:nvPr/>
          </p:nvSpPr>
          <p:spPr>
            <a:xfrm>
              <a:off x="578498" y="1983531"/>
              <a:ext cx="2584580" cy="9533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x</a:t>
              </a:r>
            </a:p>
            <a:p>
              <a:pPr algn="ctr"/>
              <a:r>
                <a:rPr lang="de-DE" dirty="0">
                  <a:solidFill>
                    <a:schemeClr val="tx1"/>
                  </a:solidFill>
                </a:rPr>
                <a:t>Y</a:t>
              </a:r>
            </a:p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img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DB5D6BE-B7C4-0DBE-6E4B-42B556ADEBE7}"/>
              </a:ext>
            </a:extLst>
          </p:cNvPr>
          <p:cNvGrpSpPr/>
          <p:nvPr/>
        </p:nvGrpSpPr>
        <p:grpSpPr>
          <a:xfrm>
            <a:off x="8428654" y="3426602"/>
            <a:ext cx="2584580" cy="2433022"/>
            <a:chOff x="578498" y="1362269"/>
            <a:chExt cx="2584580" cy="2066731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6EB51A64-1A95-65F7-381D-5D31C12B80C1}"/>
                </a:ext>
              </a:extLst>
            </p:cNvPr>
            <p:cNvSpPr/>
            <p:nvPr/>
          </p:nvSpPr>
          <p:spPr>
            <a:xfrm>
              <a:off x="578498" y="1362269"/>
              <a:ext cx="2584580" cy="20667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/>
            </a:p>
            <a:p>
              <a:pPr algn="ctr"/>
              <a:endParaRPr lang="de-DE" dirty="0"/>
            </a:p>
            <a:p>
              <a:pPr algn="ctr"/>
              <a:endParaRPr lang="de-DE" dirty="0"/>
            </a:p>
            <a:p>
              <a:pPr algn="ctr"/>
              <a:endParaRPr lang="de-DE" dirty="0">
                <a:solidFill>
                  <a:schemeClr val="tx1"/>
                </a:solidFill>
              </a:endParaRPr>
            </a:p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eat</a:t>
              </a:r>
              <a:r>
                <a:rPr lang="de-DE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1FF128C9-35FB-6741-07B2-6527759F8FBC}"/>
                </a:ext>
              </a:extLst>
            </p:cNvPr>
            <p:cNvSpPr/>
            <p:nvPr/>
          </p:nvSpPr>
          <p:spPr>
            <a:xfrm>
              <a:off x="578498" y="1362269"/>
              <a:ext cx="2584580" cy="6718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chicken.class.js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9CEF17F-C7CA-6694-82F0-A1149D9EC209}"/>
                </a:ext>
              </a:extLst>
            </p:cNvPr>
            <p:cNvSpPr/>
            <p:nvPr/>
          </p:nvSpPr>
          <p:spPr>
            <a:xfrm>
              <a:off x="578498" y="1983531"/>
              <a:ext cx="2584580" cy="5815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6CF7E27-5BC9-5A4C-70F8-59C9EC5A5DEC}"/>
              </a:ext>
            </a:extLst>
          </p:cNvPr>
          <p:cNvGrpSpPr/>
          <p:nvPr/>
        </p:nvGrpSpPr>
        <p:grpSpPr>
          <a:xfrm>
            <a:off x="454090" y="3426602"/>
            <a:ext cx="2584580" cy="2433022"/>
            <a:chOff x="578498" y="1362269"/>
            <a:chExt cx="2584580" cy="2066731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84F83DB0-4FD4-5094-06C6-8E7E5F5CF39E}"/>
                </a:ext>
              </a:extLst>
            </p:cNvPr>
            <p:cNvSpPr/>
            <p:nvPr/>
          </p:nvSpPr>
          <p:spPr>
            <a:xfrm>
              <a:off x="578498" y="1362269"/>
              <a:ext cx="2584580" cy="20667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/>
            </a:p>
            <a:p>
              <a:pPr algn="ctr"/>
              <a:endParaRPr lang="de-DE" dirty="0"/>
            </a:p>
            <a:p>
              <a:pPr algn="ctr"/>
              <a:endParaRPr lang="de-DE" dirty="0"/>
            </a:p>
            <a:p>
              <a:pPr algn="ctr"/>
              <a:endParaRPr lang="de-DE" dirty="0">
                <a:solidFill>
                  <a:schemeClr val="tx1"/>
                </a:solidFill>
              </a:endParaRPr>
            </a:p>
            <a:p>
              <a:pPr algn="ctr"/>
              <a:r>
                <a:rPr lang="de-DE" dirty="0">
                  <a:solidFill>
                    <a:schemeClr val="tx1"/>
                  </a:solidFill>
                </a:rPr>
                <a:t>jump()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CEFFB984-734C-6AB1-7312-066CC25D538E}"/>
                </a:ext>
              </a:extLst>
            </p:cNvPr>
            <p:cNvSpPr/>
            <p:nvPr/>
          </p:nvSpPr>
          <p:spPr>
            <a:xfrm>
              <a:off x="578498" y="1362269"/>
              <a:ext cx="2584580" cy="6718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character.class.js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22D1521C-AE2B-1368-2F0F-636CC073C17B}"/>
                </a:ext>
              </a:extLst>
            </p:cNvPr>
            <p:cNvSpPr/>
            <p:nvPr/>
          </p:nvSpPr>
          <p:spPr>
            <a:xfrm>
              <a:off x="578498" y="1983531"/>
              <a:ext cx="2584580" cy="5815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AEECA157-1509-8F95-8FA5-00623FA3417E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5733662" y="3233057"/>
            <a:ext cx="0" cy="193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B52E662-CE4D-C2C0-F926-FC6DCB64C10B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3038670" y="4500280"/>
            <a:ext cx="1402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E07EA92C-C5DD-C7D5-A29E-CDF3D56CC62A}"/>
              </a:ext>
            </a:extLst>
          </p:cNvPr>
          <p:cNvCxnSpPr>
            <a:cxnSpLocks/>
          </p:cNvCxnSpPr>
          <p:nvPr/>
        </p:nvCxnSpPr>
        <p:spPr>
          <a:xfrm flipH="1">
            <a:off x="7025952" y="4393384"/>
            <a:ext cx="1402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471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Breitbild</PresentationFormat>
  <Paragraphs>38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El Pollo Loco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Pollo Loco</dc:title>
  <dc:creator>Nadia Egal</dc:creator>
  <cp:lastModifiedBy>Nadia Egal</cp:lastModifiedBy>
  <cp:revision>1</cp:revision>
  <dcterms:created xsi:type="dcterms:W3CDTF">2022-08-20T12:17:25Z</dcterms:created>
  <dcterms:modified xsi:type="dcterms:W3CDTF">2022-08-20T12:26:34Z</dcterms:modified>
</cp:coreProperties>
</file>