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6" r:id="rId1"/>
  </p:sldMasterIdLst>
  <p:notesMasterIdLst>
    <p:notesMasterId r:id="rId6"/>
  </p:notesMasterIdLst>
  <p:handoutMasterIdLst>
    <p:handoutMasterId r:id="rId7"/>
  </p:handoutMasterIdLst>
  <p:sldIdLst>
    <p:sldId id="257" r:id="rId2"/>
    <p:sldId id="258" r:id="rId3"/>
    <p:sldId id="259" r:id="rId4"/>
    <p:sldId id="260" r:id="rId5"/>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BAE4F63D-7D14-40E7-874A-1FCBC03114E5}">
          <p14:sldIdLst>
            <p14:sldId id="257"/>
            <p14:sldId id="258"/>
          </p14:sldIdLst>
        </p14:section>
        <p14:section name="מקטע ללא כותרת" id="{7459AEB8-D893-4FAD-A66C-082964C5940B}">
          <p14:sldIdLst>
            <p14:sldId id="259"/>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120" d="100"/>
          <a:sy n="120" d="100"/>
        </p:scale>
        <p:origin x="5040"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מציין מיקום של תאריך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6AF7FF25-121C-4B35-9136-601995D9EB78}" type="datetime1">
              <a:rPr lang="he-IL" smtClean="0"/>
              <a:t>ד'/טבת/תשפ"ב</a:t>
            </a:fld>
            <a:endParaRPr lang="en-US" dirty="0"/>
          </a:p>
        </p:txBody>
      </p:sp>
      <p:sp>
        <p:nvSpPr>
          <p:cNvPr id="4" name="מציין מיקום של כותרת תחתונה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מציין מיקום של מספר שקופית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ED92CB86-0DB9-4A70-B1CF-B23508471F6B}" type="slidenum">
              <a:rPr lang="en-US" smtClean="0"/>
              <a:pPr algn="l" rtl="1"/>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A740E3E4-E9D9-49FD-9F18-2E96717D35D6}" type="datetime1">
              <a:rPr lang="he-IL" smtClean="0"/>
              <a:t>ד'/טבת/תשפ"ב</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
              <a:t>לחץ כדי לערוך סגנונות טקסט של תבנית בסיס</a:t>
            </a:r>
          </a:p>
          <a:p>
            <a:pPr lvl="1" rtl="1"/>
            <a:r>
              <a:rPr lang="he"/>
              <a:t>רמה שניה</a:t>
            </a:r>
          </a:p>
          <a:p>
            <a:pPr lvl="2" rtl="1"/>
            <a:r>
              <a:rPr lang="he"/>
              <a:t>רמה שלישית</a:t>
            </a:r>
          </a:p>
          <a:p>
            <a:pPr lvl="3" rtl="1"/>
            <a:r>
              <a:rPr lang="he"/>
              <a:t>רמה רביעית</a:t>
            </a:r>
          </a:p>
          <a:p>
            <a:pPr lvl="4" rtl="1"/>
            <a:r>
              <a:rPr lang="he"/>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9C2B151B-D7D1-48E5-8230-5AADBC794F88}" type="slidenum">
              <a:rPr lang="en-US" smtClean="0"/>
              <a:pPr/>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9E3965E-AC41-4711-9D10-E25ABB132D86}"/>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1"/>
          <p:cNvSpPr>
            <a:spLocks noGrp="1"/>
          </p:cNvSpPr>
          <p:nvPr>
            <p:ph type="ctrTitle"/>
          </p:nvPr>
        </p:nvSpPr>
        <p:spPr>
          <a:xfrm flipH="1">
            <a:off x="1036320" y="758952"/>
            <a:ext cx="10058400" cy="3566160"/>
          </a:xfrm>
        </p:spPr>
        <p:txBody>
          <a:bodyPr rtlCol="1" anchor="b">
            <a:normAutofit/>
          </a:bodyPr>
          <a:lstStyle>
            <a:lvl1pPr algn="r" rtl="1">
              <a:lnSpc>
                <a:spcPct val="90000"/>
              </a:lnSpc>
              <a:defRPr sz="8000" spc="-50" baseline="0">
                <a:solidFill>
                  <a:schemeClr val="tx1">
                    <a:lumMod val="85000"/>
                    <a:lumOff val="15000"/>
                  </a:schemeClr>
                </a:solidFill>
              </a:defRPr>
            </a:lvl1pPr>
          </a:lstStyle>
          <a:p>
            <a:pPr rtl="1"/>
            <a:r>
              <a:rPr lang="he-IL"/>
              <a:t>לחץ כדי לערוך סגנון כותרת של תבנית בסיס</a:t>
            </a:r>
            <a:endParaRPr lang="en-US" dirty="0"/>
          </a:p>
        </p:txBody>
      </p:sp>
      <p:sp>
        <p:nvSpPr>
          <p:cNvPr id="3" name="כותרת משנה 2"/>
          <p:cNvSpPr>
            <a:spLocks noGrp="1"/>
          </p:cNvSpPr>
          <p:nvPr>
            <p:ph type="subTitle" idx="1"/>
          </p:nvPr>
        </p:nvSpPr>
        <p:spPr>
          <a:xfrm flipH="1">
            <a:off x="1033549" y="4645152"/>
            <a:ext cx="10058400" cy="1143000"/>
          </a:xfrm>
        </p:spPr>
        <p:txBody>
          <a:bodyPr lIns="91440" rIns="91440" rtlCol="1">
            <a:normAutofit/>
          </a:bodyPr>
          <a:lstStyle>
            <a:lvl1pPr marL="0" indent="0" algn="r" rtl="1">
              <a:buNone/>
              <a:defRPr sz="2400" cap="all" spc="200" baseline="0">
                <a:solidFill>
                  <a:schemeClr val="tx1"/>
                </a:solidFill>
                <a:latin typeface="+mn-lt"/>
              </a:defRPr>
            </a:lvl1pPr>
            <a:lvl2pPr marL="457200" indent="0" algn="ctr" rtl="1">
              <a:buNone/>
              <a:defRPr sz="24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pPr rtl="1"/>
            <a:r>
              <a:rPr lang="he-IL"/>
              <a:t>לחץ כדי לערוך סגנון כותרת משנה של תבנית בסיס</a:t>
            </a:r>
            <a:endParaRPr lang="en-US" dirty="0"/>
          </a:p>
        </p:txBody>
      </p:sp>
      <p:cxnSp>
        <p:nvCxnSpPr>
          <p:cNvPr id="9" name="מחבר ישר 8">
            <a:extLst>
              <a:ext uri="{FF2B5EF4-FFF2-40B4-BE49-F238E27FC236}">
                <a16:creationId xmlns:a16="http://schemas.microsoft.com/office/drawing/2014/main" id="{1F5DC8C3-BA5F-4EED-BB9A-A14272BD82A1}"/>
              </a:ext>
            </a:extLst>
          </p:cNvPr>
          <p:cNvCxnSpPr>
            <a:cxnSpLocks/>
          </p:cNvCxnSpPr>
          <p:nvPr/>
        </p:nvCxnSpPr>
        <p:spPr>
          <a:xfrm flipH="1">
            <a:off x="1108822"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מציין מיקום של תאריך 3">
            <a:extLst>
              <a:ext uri="{FF2B5EF4-FFF2-40B4-BE49-F238E27FC236}">
                <a16:creationId xmlns:a16="http://schemas.microsoft.com/office/drawing/2014/main" id="{9925CCF1-92C0-4AF3-BFAF-4921631915AB}"/>
              </a:ext>
            </a:extLst>
          </p:cNvPr>
          <p:cNvSpPr>
            <a:spLocks noGrp="1"/>
          </p:cNvSpPr>
          <p:nvPr>
            <p:ph type="dt" sz="half" idx="10"/>
          </p:nvPr>
        </p:nvSpPr>
        <p:spPr>
          <a:xfrm flipH="1">
            <a:off x="1388724" y="6446838"/>
            <a:ext cx="2584850" cy="365125"/>
          </a:xfrm>
        </p:spPr>
        <p:txBody>
          <a:bodyPr rtlCol="1"/>
          <a:lstStyle>
            <a:lvl1pPr algn="r" rtl="1">
              <a:defRPr/>
            </a:lvl1pPr>
          </a:lstStyle>
          <a:p>
            <a:pPr rtl="1"/>
            <a:fld id="{04A3E967-8D5C-4DDD-9C40-DF34C54C2F3C}" type="datetime1">
              <a:rPr lang="he-IL" smtClean="0"/>
              <a:t>ד'/טבת/תשפ"ב</a:t>
            </a:fld>
            <a:endParaRPr lang="en-US" dirty="0"/>
          </a:p>
        </p:txBody>
      </p:sp>
      <p:sp>
        <p:nvSpPr>
          <p:cNvPr id="5" name="מציין מיקום של כותרת תחתונה 4">
            <a:extLst>
              <a:ext uri="{FF2B5EF4-FFF2-40B4-BE49-F238E27FC236}">
                <a16:creationId xmlns:a16="http://schemas.microsoft.com/office/drawing/2014/main" id="{051A78A9-3DFF-4937-A9F2-5D8CF495F367}"/>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6" name="מציין מיקום של מספר שקופית 5">
            <a:extLst>
              <a:ext uri="{FF2B5EF4-FFF2-40B4-BE49-F238E27FC236}">
                <a16:creationId xmlns:a16="http://schemas.microsoft.com/office/drawing/2014/main" id="{5FAEB271-5CC0-4759-BC6E-8BE53AB227C0}"/>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טקסט אנכי 2"/>
          <p:cNvSpPr>
            <a:spLocks noGrp="1"/>
          </p:cNvSpPr>
          <p:nvPr>
            <p:ph type="body" orient="vert" idx="1"/>
          </p:nvPr>
        </p:nvSpPr>
        <p:spPr>
          <a:xfrm rot="10800000" flipH="1">
            <a:off x="1036320" y="2108201"/>
            <a:ext cx="10058400" cy="3760891"/>
          </a:xfrm>
        </p:spPr>
        <p:txBody>
          <a:bodyPr vert="eaVert" lIns="45720" tIns="0" rIns="45720" bIns="0"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7" name="מציין מיקום של תאריך 6">
            <a:extLst>
              <a:ext uri="{FF2B5EF4-FFF2-40B4-BE49-F238E27FC236}">
                <a16:creationId xmlns:a16="http://schemas.microsoft.com/office/drawing/2014/main" id="{7D5506EE-1026-4F35-9ACC-BD05BE0F9B36}"/>
              </a:ext>
            </a:extLst>
          </p:cNvPr>
          <p:cNvSpPr>
            <a:spLocks noGrp="1"/>
          </p:cNvSpPr>
          <p:nvPr>
            <p:ph type="dt" sz="half" idx="10"/>
          </p:nvPr>
        </p:nvSpPr>
        <p:spPr>
          <a:xfrm flipH="1">
            <a:off x="1388724" y="6446838"/>
            <a:ext cx="2584850" cy="365125"/>
          </a:xfrm>
        </p:spPr>
        <p:txBody>
          <a:bodyPr rtlCol="1"/>
          <a:lstStyle>
            <a:lvl1pPr algn="r" rtl="1">
              <a:defRPr/>
            </a:lvl1pPr>
          </a:lstStyle>
          <a:p>
            <a:pPr rtl="1"/>
            <a:fld id="{05D0A03C-C8B9-4C44-8800-9AB775257217}" type="datetime1">
              <a:rPr lang="he-IL" smtClean="0"/>
              <a:t>ד'/טבת/תשפ"ב</a:t>
            </a:fld>
            <a:endParaRPr lang="en-US" dirty="0"/>
          </a:p>
        </p:txBody>
      </p:sp>
      <p:sp>
        <p:nvSpPr>
          <p:cNvPr id="8" name="מציין מיקום של כותרת תחתונה 7">
            <a:extLst>
              <a:ext uri="{FF2B5EF4-FFF2-40B4-BE49-F238E27FC236}">
                <a16:creationId xmlns:a16="http://schemas.microsoft.com/office/drawing/2014/main" id="{B7696E5F-8D95-4450-AE52-5438E6EDE2BF}"/>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9" name="מציין מיקום של מספר שקופית 8">
            <a:extLst>
              <a:ext uri="{FF2B5EF4-FFF2-40B4-BE49-F238E27FC236}">
                <a16:creationId xmlns:a16="http://schemas.microsoft.com/office/drawing/2014/main" id="{999B2253-74CC-409E-BEB0-F8EFCFCB5629}"/>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9" name="מלבן 8">
            <a:extLst>
              <a:ext uri="{FF2B5EF4-FFF2-40B4-BE49-F238E27FC236}">
                <a16:creationId xmlns:a16="http://schemas.microsoft.com/office/drawing/2014/main" id="{E1B68A5B-D9FA-424B-A4EB-30E7223836B3}"/>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אנכית 1"/>
          <p:cNvSpPr>
            <a:spLocks noGrp="1"/>
          </p:cNvSpPr>
          <p:nvPr>
            <p:ph type="title" orient="vert"/>
          </p:nvPr>
        </p:nvSpPr>
        <p:spPr>
          <a:xfrm rot="10800000" flipH="1">
            <a:off x="838200" y="412302"/>
            <a:ext cx="2628900" cy="5759898"/>
          </a:xfrm>
        </p:spPr>
        <p:txBody>
          <a:bodyPr vert="eaVert" rtlCol="1"/>
          <a:lstStyle>
            <a:lvl1pPr algn="r" rtl="1">
              <a:defRPr/>
            </a:lvl1pPr>
          </a:lstStyle>
          <a:p>
            <a:pPr rtl="1"/>
            <a:r>
              <a:rPr lang="he-IL"/>
              <a:t>לחץ כדי לערוך סגנון כותרת של תבנית בסיס</a:t>
            </a:r>
            <a:endParaRPr lang="en-US" dirty="0"/>
          </a:p>
        </p:txBody>
      </p:sp>
      <p:sp>
        <p:nvSpPr>
          <p:cNvPr id="3" name="מציין מיקום טקסט אנכי 2"/>
          <p:cNvSpPr>
            <a:spLocks noGrp="1"/>
          </p:cNvSpPr>
          <p:nvPr>
            <p:ph type="body" orient="vert" idx="1"/>
          </p:nvPr>
        </p:nvSpPr>
        <p:spPr>
          <a:xfrm rot="10800000" flipH="1">
            <a:off x="3619500" y="412302"/>
            <a:ext cx="7734300" cy="5759898"/>
          </a:xfrm>
        </p:spPr>
        <p:txBody>
          <a:bodyPr vert="eaVert" lIns="45720" tIns="0" rIns="45720" bIns="0"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7" name="מציין מיקום של תאריך 6">
            <a:extLst>
              <a:ext uri="{FF2B5EF4-FFF2-40B4-BE49-F238E27FC236}">
                <a16:creationId xmlns:a16="http://schemas.microsoft.com/office/drawing/2014/main" id="{AF33D6B0-F070-45C4-A472-19F432BE3932}"/>
              </a:ext>
            </a:extLst>
          </p:cNvPr>
          <p:cNvSpPr>
            <a:spLocks noGrp="1"/>
          </p:cNvSpPr>
          <p:nvPr>
            <p:ph type="dt" sz="half" idx="10"/>
          </p:nvPr>
        </p:nvSpPr>
        <p:spPr>
          <a:xfrm flipH="1">
            <a:off x="1388724" y="6446838"/>
            <a:ext cx="2584850" cy="365125"/>
          </a:xfrm>
        </p:spPr>
        <p:txBody>
          <a:bodyPr rtlCol="1"/>
          <a:lstStyle>
            <a:lvl1pPr algn="r" rtl="1">
              <a:defRPr/>
            </a:lvl1pPr>
          </a:lstStyle>
          <a:p>
            <a:pPr rtl="1"/>
            <a:fld id="{4C0F065D-908A-45E9-9C31-8EAE27922426}" type="datetime1">
              <a:rPr lang="he-IL" smtClean="0"/>
              <a:t>ד'/טבת/תשפ"ב</a:t>
            </a:fld>
            <a:endParaRPr lang="en-US" dirty="0"/>
          </a:p>
        </p:txBody>
      </p:sp>
      <p:sp>
        <p:nvSpPr>
          <p:cNvPr id="8" name="מציין מיקום של כותרת תחתונה 7">
            <a:extLst>
              <a:ext uri="{FF2B5EF4-FFF2-40B4-BE49-F238E27FC236}">
                <a16:creationId xmlns:a16="http://schemas.microsoft.com/office/drawing/2014/main" id="{9975399F-DAB2-410D-967F-ED17E6F796E7}"/>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10" name="מציין מיקום של מספר שקופית 9">
            <a:extLst>
              <a:ext uri="{FF2B5EF4-FFF2-40B4-BE49-F238E27FC236}">
                <a16:creationId xmlns:a16="http://schemas.microsoft.com/office/drawing/2014/main" id="{F762A46F-6BE5-4D12-9412-5CA7672EA8EC}"/>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idx="1"/>
          </p:nvPr>
        </p:nvSpPr>
        <p:spPr>
          <a:xfrm flipH="1">
            <a:off x="1036320" y="2108201"/>
            <a:ext cx="10058400" cy="3760891"/>
          </a:xfrm>
        </p:spPr>
        <p:txBody>
          <a:bodyPr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7" name="מציין מיקום של תאריך 6">
            <a:extLst>
              <a:ext uri="{FF2B5EF4-FFF2-40B4-BE49-F238E27FC236}">
                <a16:creationId xmlns:a16="http://schemas.microsoft.com/office/drawing/2014/main" id="{354D8B55-9EA8-4B81-8E84-9B93B0A27559}"/>
              </a:ext>
            </a:extLst>
          </p:cNvPr>
          <p:cNvSpPr>
            <a:spLocks noGrp="1"/>
          </p:cNvSpPr>
          <p:nvPr>
            <p:ph type="dt" sz="half" idx="10"/>
          </p:nvPr>
        </p:nvSpPr>
        <p:spPr>
          <a:xfrm flipH="1">
            <a:off x="1388724" y="6446838"/>
            <a:ext cx="2584850" cy="365125"/>
          </a:xfrm>
        </p:spPr>
        <p:txBody>
          <a:bodyPr rtlCol="1"/>
          <a:lstStyle>
            <a:lvl1pPr algn="r" rtl="1">
              <a:defRPr/>
            </a:lvl1pPr>
          </a:lstStyle>
          <a:p>
            <a:pPr rtl="1"/>
            <a:fld id="{9485C861-67B5-4004-B8E7-860D0705DFD9}" type="datetime1">
              <a:rPr lang="he-IL" smtClean="0"/>
              <a:t>ד'/טבת/תשפ"ב</a:t>
            </a:fld>
            <a:endParaRPr lang="en-US" dirty="0"/>
          </a:p>
        </p:txBody>
      </p:sp>
      <p:sp>
        <p:nvSpPr>
          <p:cNvPr id="8" name="מציין מיקום של כותרת תחתונה 7">
            <a:extLst>
              <a:ext uri="{FF2B5EF4-FFF2-40B4-BE49-F238E27FC236}">
                <a16:creationId xmlns:a16="http://schemas.microsoft.com/office/drawing/2014/main" id="{062CA021-2578-47CB-822C-BDDFF7223B28}"/>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9" name="מציין מיקום של מספר שקופית 8">
            <a:extLst>
              <a:ext uri="{FF2B5EF4-FFF2-40B4-BE49-F238E27FC236}">
                <a16:creationId xmlns:a16="http://schemas.microsoft.com/office/drawing/2014/main" id="{C4AAB51D-4141-4682-9375-DAFD5FB9DD10}"/>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A585C21A-8B93-4657-B5DF-7EAEAD3BE127}"/>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1"/>
          <p:cNvSpPr>
            <a:spLocks noGrp="1"/>
          </p:cNvSpPr>
          <p:nvPr>
            <p:ph type="title"/>
          </p:nvPr>
        </p:nvSpPr>
        <p:spPr>
          <a:xfrm flipH="1">
            <a:off x="1036320" y="758952"/>
            <a:ext cx="10058400" cy="3566160"/>
          </a:xfrm>
        </p:spPr>
        <p:txBody>
          <a:bodyPr rtlCol="1" anchor="b" anchorCtr="0">
            <a:normAutofit/>
          </a:bodyPr>
          <a:lstStyle>
            <a:lvl1pPr algn="r" rtl="1">
              <a:lnSpc>
                <a:spcPct val="90000"/>
              </a:lnSpc>
              <a:defRPr sz="8000" b="0">
                <a:solidFill>
                  <a:schemeClr val="tx1">
                    <a:lumMod val="85000"/>
                    <a:lumOff val="15000"/>
                  </a:schemeClr>
                </a:solidFill>
              </a:defRPr>
            </a:lvl1pPr>
          </a:lstStyle>
          <a:p>
            <a:pPr rtl="1"/>
            <a:r>
              <a:rPr lang="he-IL"/>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1036320" y="4663440"/>
            <a:ext cx="10058400" cy="1143000"/>
          </a:xfrm>
        </p:spPr>
        <p:txBody>
          <a:bodyPr lIns="91440" rIns="91440" rtlCol="1" anchor="t" anchorCtr="0">
            <a:normAutofit/>
          </a:bodyPr>
          <a:lstStyle>
            <a:lvl1pPr marL="0" indent="0" algn="r" rtl="1">
              <a:buNone/>
              <a:defRPr sz="2400" cap="all" spc="200" baseline="0">
                <a:solidFill>
                  <a:schemeClr val="tx1"/>
                </a:solidFill>
                <a:latin typeface="+mn-lt"/>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cxnSp>
        <p:nvCxnSpPr>
          <p:cNvPr id="9" name="מחבר ישר 8">
            <a:extLst>
              <a:ext uri="{FF2B5EF4-FFF2-40B4-BE49-F238E27FC236}">
                <a16:creationId xmlns:a16="http://schemas.microsoft.com/office/drawing/2014/main" id="{459DE2C1-4C52-40A3-8959-27B2C1BEBFF6}"/>
              </a:ext>
            </a:extLst>
          </p:cNvPr>
          <p:cNvCxnSpPr>
            <a:cxnSpLocks/>
          </p:cNvCxnSpPr>
          <p:nvPr/>
        </p:nvCxnSpPr>
        <p:spPr>
          <a:xfrm flipH="1">
            <a:off x="1108822"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מציין מיקום של תאריך 6">
            <a:extLst>
              <a:ext uri="{FF2B5EF4-FFF2-40B4-BE49-F238E27FC236}">
                <a16:creationId xmlns:a16="http://schemas.microsoft.com/office/drawing/2014/main" id="{AAF2E137-EC28-48F8-9198-1F02539029B6}"/>
              </a:ext>
            </a:extLst>
          </p:cNvPr>
          <p:cNvSpPr>
            <a:spLocks noGrp="1"/>
          </p:cNvSpPr>
          <p:nvPr>
            <p:ph type="dt" sz="half" idx="10"/>
          </p:nvPr>
        </p:nvSpPr>
        <p:spPr>
          <a:xfrm flipH="1">
            <a:off x="1388724" y="6446838"/>
            <a:ext cx="2584850" cy="365125"/>
          </a:xfrm>
        </p:spPr>
        <p:txBody>
          <a:bodyPr rtlCol="1"/>
          <a:lstStyle>
            <a:lvl1pPr algn="r" rtl="1">
              <a:defRPr/>
            </a:lvl1pPr>
          </a:lstStyle>
          <a:p>
            <a:pPr rtl="1"/>
            <a:fld id="{789F741F-7A1D-4906-9C55-362A48C9A3EE}" type="datetime1">
              <a:rPr lang="he-IL" smtClean="0"/>
              <a:t>ד'/טבת/תשפ"ב</a:t>
            </a:fld>
            <a:endParaRPr lang="en-US" dirty="0"/>
          </a:p>
        </p:txBody>
      </p:sp>
      <p:sp>
        <p:nvSpPr>
          <p:cNvPr id="8" name="מציין מיקום של כותרת תחתונה 7">
            <a:extLst>
              <a:ext uri="{FF2B5EF4-FFF2-40B4-BE49-F238E27FC236}">
                <a16:creationId xmlns:a16="http://schemas.microsoft.com/office/drawing/2014/main" id="{189422CD-6F62-4DD6-89EF-07A60B42D219}"/>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11" name="מציין מיקום של מספר שקופית 10">
            <a:extLst>
              <a:ext uri="{FF2B5EF4-FFF2-40B4-BE49-F238E27FC236}">
                <a16:creationId xmlns:a16="http://schemas.microsoft.com/office/drawing/2014/main" id="{69C6AFF8-42B4-4D05-969B-9F5FB3355555}"/>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כותרת 7"/>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sz="half" idx="1" hasCustomPrompt="1"/>
          </p:nvPr>
        </p:nvSpPr>
        <p:spPr>
          <a:xfrm flipH="1">
            <a:off x="6454984" y="2120900"/>
            <a:ext cx="4639736" cy="3748193"/>
          </a:xfrm>
        </p:spPr>
        <p:txBody>
          <a:bodyPr rtlCol="1"/>
          <a:lstStyle>
            <a:lvl1pPr algn="r" rtl="1">
              <a:defRPr/>
            </a:lvl1pPr>
            <a:lvl2pPr algn="r" rtl="1">
              <a:defRPr/>
            </a:lvl2pPr>
            <a:lvl3pPr algn="r" rtl="1">
              <a:defRPr/>
            </a:lvl3pPr>
            <a:lvl4pPr algn="r" rtl="1">
              <a:defRPr/>
            </a:lvl4pPr>
            <a:lvl5pPr algn="r" rtl="1">
              <a:defRPr/>
            </a:lvl5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4" name="מציין מיקום תוכן 3"/>
          <p:cNvSpPr>
            <a:spLocks noGrp="1"/>
          </p:cNvSpPr>
          <p:nvPr>
            <p:ph sz="half" idx="2" hasCustomPrompt="1"/>
          </p:nvPr>
        </p:nvSpPr>
        <p:spPr>
          <a:xfrm flipH="1">
            <a:off x="1036320" y="2120900"/>
            <a:ext cx="4639736" cy="3748194"/>
          </a:xfrm>
        </p:spPr>
        <p:txBody>
          <a:bodyPr rtlCol="1"/>
          <a:lstStyle>
            <a:lvl1pPr algn="r" rtl="1">
              <a:defRPr/>
            </a:lvl1pPr>
            <a:lvl2pPr algn="r" rtl="1">
              <a:defRPr/>
            </a:lvl2pPr>
            <a:lvl3pPr algn="r" rtl="1">
              <a:defRPr/>
            </a:lvl3pPr>
            <a:lvl4pPr algn="r" rtl="1">
              <a:defRPr/>
            </a:lvl4pPr>
            <a:lvl5pPr algn="r" rtl="1">
              <a:defRPr/>
            </a:lvl5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2" name="מציין מיקום של תאריך 1">
            <a:extLst>
              <a:ext uri="{FF2B5EF4-FFF2-40B4-BE49-F238E27FC236}">
                <a16:creationId xmlns:a16="http://schemas.microsoft.com/office/drawing/2014/main" id="{5782D47D-B0DC-4C40-BCC6-BBBA32584A38}"/>
              </a:ext>
            </a:extLst>
          </p:cNvPr>
          <p:cNvSpPr>
            <a:spLocks noGrp="1"/>
          </p:cNvSpPr>
          <p:nvPr>
            <p:ph type="dt" sz="half" idx="10"/>
          </p:nvPr>
        </p:nvSpPr>
        <p:spPr>
          <a:xfrm flipH="1">
            <a:off x="1388724" y="6446838"/>
            <a:ext cx="2584850" cy="365125"/>
          </a:xfrm>
        </p:spPr>
        <p:txBody>
          <a:bodyPr rtlCol="1"/>
          <a:lstStyle>
            <a:lvl1pPr algn="r" rtl="1">
              <a:defRPr/>
            </a:lvl1pPr>
          </a:lstStyle>
          <a:p>
            <a:pPr rtl="1"/>
            <a:fld id="{1CEF6CD0-317B-4DC1-9C07-2CAF6E3BCCA1}" type="datetime1">
              <a:rPr lang="he-IL" smtClean="0"/>
              <a:t>ד'/טבת/תשפ"ב</a:t>
            </a:fld>
            <a:endParaRPr lang="en-US" dirty="0"/>
          </a:p>
        </p:txBody>
      </p:sp>
      <p:sp>
        <p:nvSpPr>
          <p:cNvPr id="9" name="מציין מיקום של כותרת תחתונה 8">
            <a:extLst>
              <a:ext uri="{FF2B5EF4-FFF2-40B4-BE49-F238E27FC236}">
                <a16:creationId xmlns:a16="http://schemas.microsoft.com/office/drawing/2014/main" id="{4690D34E-7EBD-44B2-83CA-4C126A18D7EF}"/>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10" name="מציין מיקום של מספר שקופית 9">
            <a:extLst>
              <a:ext uri="{FF2B5EF4-FFF2-40B4-BE49-F238E27FC236}">
                <a16:creationId xmlns:a16="http://schemas.microsoft.com/office/drawing/2014/main" id="{2AC511A1-9BBD-42DE-92FB-2AF44F8E97A9}"/>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כותרת 9"/>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6454984" y="2057400"/>
            <a:ext cx="4639736" cy="736282"/>
          </a:xfrm>
        </p:spPr>
        <p:txBody>
          <a:bodyPr lIns="91440" rIns="91440" rtlCol="1" anchor="ctr">
            <a:normAutofit/>
          </a:bodyPr>
          <a:lstStyle>
            <a:lvl1pPr marL="0" indent="0" algn="r" rtl="1">
              <a:buNone/>
              <a:defRPr sz="2000" b="0" cap="all" baseline="0">
                <a:solidFill>
                  <a:schemeClr val="tx1"/>
                </a:solidFill>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hasCustomPrompt="1"/>
          </p:nvPr>
        </p:nvSpPr>
        <p:spPr>
          <a:xfrm flipH="1">
            <a:off x="6454984" y="2958274"/>
            <a:ext cx="4639736" cy="2910821"/>
          </a:xfrm>
        </p:spPr>
        <p:txBody>
          <a:bodyPr rtlCol="1"/>
          <a:lstStyle>
            <a:lvl1pPr algn="r" rtl="1">
              <a:defRPr/>
            </a:lvl1pPr>
            <a:lvl2pPr algn="r" rtl="1">
              <a:defRPr/>
            </a:lvl2pPr>
            <a:lvl3pPr algn="r" rtl="1">
              <a:defRPr/>
            </a:lvl3pPr>
            <a:lvl4pPr algn="r" rtl="1">
              <a:defRPr/>
            </a:lvl4pPr>
            <a:lvl5pPr algn="r" rtl="1">
              <a:defRPr/>
            </a:lvl5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5" name="מציין מיקום טקסט 4"/>
          <p:cNvSpPr>
            <a:spLocks noGrp="1"/>
          </p:cNvSpPr>
          <p:nvPr>
            <p:ph type="body" sz="quarter" idx="3"/>
          </p:nvPr>
        </p:nvSpPr>
        <p:spPr>
          <a:xfrm flipH="1">
            <a:off x="1036320" y="2057400"/>
            <a:ext cx="4639736" cy="736282"/>
          </a:xfrm>
        </p:spPr>
        <p:txBody>
          <a:bodyPr lIns="91440" rIns="91440" rtlCol="1" anchor="ctr">
            <a:normAutofit/>
          </a:bodyPr>
          <a:lstStyle>
            <a:lvl1pPr marL="0" indent="0" algn="r" rtl="1">
              <a:buNone/>
              <a:defRPr sz="2000" b="0" cap="all" baseline="0">
                <a:solidFill>
                  <a:schemeClr val="tx1"/>
                </a:solidFill>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hasCustomPrompt="1"/>
          </p:nvPr>
        </p:nvSpPr>
        <p:spPr>
          <a:xfrm flipH="1">
            <a:off x="1036320" y="2958273"/>
            <a:ext cx="4639736" cy="2910821"/>
          </a:xfrm>
        </p:spPr>
        <p:txBody>
          <a:bodyPr rtlCol="1"/>
          <a:lstStyle>
            <a:lvl1pPr algn="r" rtl="1">
              <a:defRPr/>
            </a:lvl1pPr>
            <a:lvl2pPr algn="r" rtl="1">
              <a:defRPr/>
            </a:lvl2pPr>
            <a:lvl3pPr algn="r" rtl="1">
              <a:defRPr/>
            </a:lvl3pPr>
            <a:lvl4pPr algn="r" rtl="1">
              <a:defRPr/>
            </a:lvl4pPr>
            <a:lvl5pPr algn="r" rtl="1">
              <a:defRPr/>
            </a:lvl5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2" name="מציין מיקום של תאריך 1">
            <a:extLst>
              <a:ext uri="{FF2B5EF4-FFF2-40B4-BE49-F238E27FC236}">
                <a16:creationId xmlns:a16="http://schemas.microsoft.com/office/drawing/2014/main" id="{8AF8A515-AA94-45D1-9223-5C2272618D85}"/>
              </a:ext>
            </a:extLst>
          </p:cNvPr>
          <p:cNvSpPr>
            <a:spLocks noGrp="1"/>
          </p:cNvSpPr>
          <p:nvPr>
            <p:ph type="dt" sz="half" idx="10"/>
          </p:nvPr>
        </p:nvSpPr>
        <p:spPr>
          <a:xfrm flipH="1">
            <a:off x="1388724" y="6446838"/>
            <a:ext cx="2584850" cy="365125"/>
          </a:xfrm>
        </p:spPr>
        <p:txBody>
          <a:bodyPr rtlCol="1"/>
          <a:lstStyle>
            <a:lvl1pPr algn="r" rtl="1">
              <a:defRPr/>
            </a:lvl1pPr>
          </a:lstStyle>
          <a:p>
            <a:pPr rtl="1"/>
            <a:fld id="{2B7B873B-D916-4AD6-B2D8-7D9E14E6715C}" type="datetime1">
              <a:rPr lang="he-IL" smtClean="0"/>
              <a:t>ד'/טבת/תשפ"ב</a:t>
            </a:fld>
            <a:endParaRPr lang="en-US" dirty="0"/>
          </a:p>
        </p:txBody>
      </p:sp>
      <p:sp>
        <p:nvSpPr>
          <p:cNvPr id="11" name="מציין מיקום של כותרת תחתונה 10">
            <a:extLst>
              <a:ext uri="{FF2B5EF4-FFF2-40B4-BE49-F238E27FC236}">
                <a16:creationId xmlns:a16="http://schemas.microsoft.com/office/drawing/2014/main" id="{D052F5BC-98E0-4D60-AD67-9547738B7DD4}"/>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12" name="מציין מיקום של מספר שקופית 11">
            <a:extLst>
              <a:ext uri="{FF2B5EF4-FFF2-40B4-BE49-F238E27FC236}">
                <a16:creationId xmlns:a16="http://schemas.microsoft.com/office/drawing/2014/main" id="{A38552DC-952E-41EA-AAAF-C2187523C0B0}"/>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6" name="מציין מיקום של תאריך 5">
            <a:extLst>
              <a:ext uri="{FF2B5EF4-FFF2-40B4-BE49-F238E27FC236}">
                <a16:creationId xmlns:a16="http://schemas.microsoft.com/office/drawing/2014/main" id="{7392073F-158F-44A3-8913-917AFFC1BC20}"/>
              </a:ext>
            </a:extLst>
          </p:cNvPr>
          <p:cNvSpPr>
            <a:spLocks noGrp="1"/>
          </p:cNvSpPr>
          <p:nvPr>
            <p:ph type="dt" sz="half" idx="10"/>
          </p:nvPr>
        </p:nvSpPr>
        <p:spPr>
          <a:xfrm flipH="1">
            <a:off x="1388724" y="6446838"/>
            <a:ext cx="2584850" cy="365125"/>
          </a:xfrm>
        </p:spPr>
        <p:txBody>
          <a:bodyPr rtlCol="1"/>
          <a:lstStyle>
            <a:lvl1pPr algn="r" rtl="1">
              <a:defRPr/>
            </a:lvl1pPr>
          </a:lstStyle>
          <a:p>
            <a:pPr rtl="1"/>
            <a:fld id="{25FDD4EA-431A-4956-84A7-9DE9D45B98C7}" type="datetime1">
              <a:rPr lang="he-IL" smtClean="0"/>
              <a:t>ד'/טבת/תשפ"ב</a:t>
            </a:fld>
            <a:endParaRPr lang="en-US" dirty="0"/>
          </a:p>
        </p:txBody>
      </p:sp>
      <p:sp>
        <p:nvSpPr>
          <p:cNvPr id="7" name="מציין מיקום של כותרת תחתונה 6">
            <a:extLst>
              <a:ext uri="{FF2B5EF4-FFF2-40B4-BE49-F238E27FC236}">
                <a16:creationId xmlns:a16="http://schemas.microsoft.com/office/drawing/2014/main" id="{EED72207-24CA-42B7-A975-2F8E41CBA904}"/>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8" name="מציין מיקום של מספר שקופית 7">
            <a:extLst>
              <a:ext uri="{FF2B5EF4-FFF2-40B4-BE49-F238E27FC236}">
                <a16:creationId xmlns:a16="http://schemas.microsoft.com/office/drawing/2014/main" id="{D01080F2-251A-4B88-9A62-16F46D724F83}"/>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A8E9C91B-7EAD-4562-AB0E-DFB9663AECE3}"/>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מציין מיקום של תאריך 1">
            <a:extLst>
              <a:ext uri="{FF2B5EF4-FFF2-40B4-BE49-F238E27FC236}">
                <a16:creationId xmlns:a16="http://schemas.microsoft.com/office/drawing/2014/main" id="{94E9223F-721F-47BF-9FD5-0F8D12FF0DE1}"/>
              </a:ext>
            </a:extLst>
          </p:cNvPr>
          <p:cNvSpPr>
            <a:spLocks noGrp="1"/>
          </p:cNvSpPr>
          <p:nvPr>
            <p:ph type="dt" sz="half" idx="10"/>
          </p:nvPr>
        </p:nvSpPr>
        <p:spPr>
          <a:xfrm flipH="1">
            <a:off x="1388724" y="6446838"/>
            <a:ext cx="2584850" cy="365125"/>
          </a:xfrm>
        </p:spPr>
        <p:txBody>
          <a:bodyPr rtlCol="1"/>
          <a:lstStyle>
            <a:lvl1pPr algn="r" rtl="1">
              <a:defRPr/>
            </a:lvl1pPr>
          </a:lstStyle>
          <a:p>
            <a:pPr rtl="1"/>
            <a:fld id="{75FA6EE9-C983-4E79-A3A9-F3233CDF6463}" type="datetime1">
              <a:rPr lang="he-IL" smtClean="0"/>
              <a:t>ד'/טבת/תשפ"ב</a:t>
            </a:fld>
            <a:endParaRPr lang="en-US" dirty="0"/>
          </a:p>
        </p:txBody>
      </p:sp>
      <p:sp>
        <p:nvSpPr>
          <p:cNvPr id="3" name="מציין מיקום של כותרת תחתונה 2">
            <a:extLst>
              <a:ext uri="{FF2B5EF4-FFF2-40B4-BE49-F238E27FC236}">
                <a16:creationId xmlns:a16="http://schemas.microsoft.com/office/drawing/2014/main" id="{05915714-6BBA-4593-8591-4E26F7D58D9F}"/>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4" name="מציין מיקום של מספר שקופית 3">
            <a:extLst>
              <a:ext uri="{FF2B5EF4-FFF2-40B4-BE49-F238E27FC236}">
                <a16:creationId xmlns:a16="http://schemas.microsoft.com/office/drawing/2014/main" id="{BE06F857-D2E1-44DD-ABDD-EBB739645B67}"/>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16D90D66-BCB9-4229-A829-628874352AC0}"/>
              </a:ext>
            </a:extLst>
          </p:cNvPr>
          <p:cNvSpPr/>
          <p:nvPr/>
        </p:nvSpPr>
        <p:spPr>
          <a:xfrm flipH="1">
            <a:off x="7537688"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1"/>
          <p:cNvSpPr>
            <a:spLocks noGrp="1"/>
          </p:cNvSpPr>
          <p:nvPr>
            <p:ph type="title"/>
          </p:nvPr>
        </p:nvSpPr>
        <p:spPr>
          <a:xfrm flipH="1">
            <a:off x="8030967" y="786383"/>
            <a:ext cx="3517567" cy="2093975"/>
          </a:xfrm>
        </p:spPr>
        <p:txBody>
          <a:bodyPr rtlCol="1" anchor="b">
            <a:normAutofit/>
          </a:bodyPr>
          <a:lstStyle>
            <a:lvl1pPr algn="r" rtl="1">
              <a:lnSpc>
                <a:spcPct val="90000"/>
              </a:lnSpc>
              <a:defRPr sz="3600" b="0">
                <a:solidFill>
                  <a:srgbClr val="FFFFFF"/>
                </a:solidFill>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idx="1"/>
          </p:nvPr>
        </p:nvSpPr>
        <p:spPr>
          <a:xfrm flipH="1">
            <a:off x="804672" y="812799"/>
            <a:ext cx="5928344" cy="5294757"/>
          </a:xfrm>
        </p:spPr>
        <p:txBody>
          <a:bodyPr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4" name="מציין מיקום טקסט 3"/>
          <p:cNvSpPr>
            <a:spLocks noGrp="1"/>
          </p:cNvSpPr>
          <p:nvPr>
            <p:ph type="body" sz="half" idx="2"/>
          </p:nvPr>
        </p:nvSpPr>
        <p:spPr>
          <a:xfrm flipH="1">
            <a:off x="8030968" y="3043050"/>
            <a:ext cx="3517567" cy="3064505"/>
          </a:xfrm>
        </p:spPr>
        <p:txBody>
          <a:bodyPr lIns="91440" rIns="91440" rtlCol="1">
            <a:normAutofit/>
          </a:bodyPr>
          <a:lstStyle>
            <a:lvl1pPr marL="0" indent="0" algn="r" rtl="1">
              <a:buNone/>
              <a:defRPr sz="1800">
                <a:solidFill>
                  <a:srgbClr val="FFFFFF"/>
                </a:solidFill>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5" name="מציין מיקום של תאריך 4"/>
          <p:cNvSpPr>
            <a:spLocks noGrp="1"/>
          </p:cNvSpPr>
          <p:nvPr>
            <p:ph type="dt" sz="half" idx="10"/>
          </p:nvPr>
        </p:nvSpPr>
        <p:spPr>
          <a:xfrm flipH="1">
            <a:off x="8030968" y="6446520"/>
            <a:ext cx="3517568" cy="365125"/>
          </a:xfrm>
        </p:spPr>
        <p:txBody>
          <a:bodyPr rtlCol="1"/>
          <a:lstStyle>
            <a:lvl1pPr algn="r" rtl="1">
              <a:defRPr/>
            </a:lvl1pPr>
          </a:lstStyle>
          <a:p>
            <a:pPr rtl="1"/>
            <a:fld id="{1925123A-C1B7-4A4E-9A5A-EF1A061AC565}" type="datetime1">
              <a:rPr lang="he-IL" smtClean="0"/>
              <a:t>ד'/טבת/תשפ"ב</a:t>
            </a:fld>
            <a:endParaRPr lang="en-US" dirty="0"/>
          </a:p>
        </p:txBody>
      </p:sp>
      <p:sp>
        <p:nvSpPr>
          <p:cNvPr id="6" name="מציין מיקום של כותרת תחתונה 5"/>
          <p:cNvSpPr>
            <a:spLocks noGrp="1"/>
          </p:cNvSpPr>
          <p:nvPr>
            <p:ph type="ftr" sz="quarter" idx="11"/>
          </p:nvPr>
        </p:nvSpPr>
        <p:spPr>
          <a:xfrm flipH="1">
            <a:off x="1398998" y="6446520"/>
            <a:ext cx="5334019" cy="365125"/>
          </a:xfrm>
        </p:spPr>
        <p:txBody>
          <a:bodyPr rtlCol="1"/>
          <a:lstStyle>
            <a:lvl1pPr algn="r" rtl="1">
              <a:defRPr>
                <a:solidFill>
                  <a:schemeClr val="tx2"/>
                </a:solidFill>
              </a:defRPr>
            </a:lvl1pPr>
          </a:lstStyle>
          <a:p>
            <a:pPr rtl="1"/>
            <a:endParaRPr lang="en-US" dirty="0"/>
          </a:p>
        </p:txBody>
      </p:sp>
      <p:sp>
        <p:nvSpPr>
          <p:cNvPr id="7" name="מציין מיקום של מספר שקופית 6"/>
          <p:cNvSpPr>
            <a:spLocks noGrp="1"/>
          </p:cNvSpPr>
          <p:nvPr>
            <p:ph type="sldNum" sz="quarter" idx="12"/>
          </p:nvPr>
        </p:nvSpPr>
        <p:spPr>
          <a:xfrm flipH="1">
            <a:off x="418408" y="6446838"/>
            <a:ext cx="780010" cy="365125"/>
          </a:xfrm>
        </p:spPr>
        <p:txBody>
          <a:bodyPr rtlCol="1"/>
          <a:lstStyle>
            <a:lvl1pPr algn="r" rtl="1">
              <a:defRPr>
                <a:solidFill>
                  <a:schemeClr val="tx2"/>
                </a:solidFill>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DA134939-39C0-4522-A125-A13DFDA66490}"/>
              </a:ext>
            </a:extLst>
          </p:cNvPr>
          <p:cNvSpPr/>
          <p:nvPr/>
        </p:nvSpPr>
        <p:spPr>
          <a:xfrm flipH="1">
            <a:off x="3175"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3" name="מציין מיקום של תמונה 2"/>
          <p:cNvSpPr>
            <a:spLocks noGrp="1" noChangeAspect="1"/>
          </p:cNvSpPr>
          <p:nvPr>
            <p:ph type="pic" idx="1"/>
          </p:nvPr>
        </p:nvSpPr>
        <p:spPr>
          <a:xfrm flipH="1">
            <a:off x="0" y="0"/>
            <a:ext cx="12191985" cy="4578350"/>
          </a:xfrm>
          <a:solidFill>
            <a:schemeClr val="bg1">
              <a:lumMod val="85000"/>
            </a:schemeClr>
          </a:solidFill>
        </p:spPr>
        <p:txBody>
          <a:bodyPr lIns="457200" tIns="457200" rtlCol="1" anchor="t"/>
          <a:lstStyle>
            <a:lvl1pPr marL="625475"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en-US" dirty="0"/>
          </a:p>
        </p:txBody>
      </p:sp>
      <p:sp>
        <p:nvSpPr>
          <p:cNvPr id="2" name="כותרת 1"/>
          <p:cNvSpPr>
            <a:spLocks noGrp="1"/>
          </p:cNvSpPr>
          <p:nvPr>
            <p:ph type="title"/>
          </p:nvPr>
        </p:nvSpPr>
        <p:spPr>
          <a:xfrm flipH="1">
            <a:off x="981076" y="4799362"/>
            <a:ext cx="10113645" cy="743682"/>
          </a:xfrm>
        </p:spPr>
        <p:txBody>
          <a:bodyPr tIns="0" bIns="0" rtlCol="1" anchor="b">
            <a:noAutofit/>
          </a:bodyPr>
          <a:lstStyle>
            <a:lvl1pPr algn="r" rtl="1">
              <a:defRPr sz="3600" b="0">
                <a:solidFill>
                  <a:srgbClr val="FFFFFF"/>
                </a:solidFill>
              </a:defRPr>
            </a:lvl1pPr>
          </a:lstStyle>
          <a:p>
            <a:pPr rtl="1"/>
            <a:r>
              <a:rPr lang="he-IL"/>
              <a:t>לחץ כדי לערוך סגנון כותרת של תבנית בסיס</a:t>
            </a:r>
            <a:endParaRPr lang="en-US" dirty="0"/>
          </a:p>
        </p:txBody>
      </p:sp>
      <p:sp>
        <p:nvSpPr>
          <p:cNvPr id="4" name="מציין מיקום טקסט 3"/>
          <p:cNvSpPr>
            <a:spLocks noGrp="1"/>
          </p:cNvSpPr>
          <p:nvPr>
            <p:ph type="body" sz="half" idx="2"/>
          </p:nvPr>
        </p:nvSpPr>
        <p:spPr>
          <a:xfrm flipH="1">
            <a:off x="981457" y="5715000"/>
            <a:ext cx="10113264" cy="609600"/>
          </a:xfrm>
        </p:spPr>
        <p:txBody>
          <a:bodyPr lIns="91440" tIns="0" rIns="91440" bIns="0" rtlCol="1">
            <a:normAutofit/>
          </a:bodyPr>
          <a:lstStyle>
            <a:lvl1pPr marL="0" indent="0" algn="r" rtl="1">
              <a:spcBef>
                <a:spcPts val="0"/>
              </a:spcBef>
              <a:spcAft>
                <a:spcPts val="600"/>
              </a:spcAft>
              <a:buNone/>
              <a:defRPr sz="1800">
                <a:solidFill>
                  <a:srgbClr val="FFFFFF"/>
                </a:solidFill>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5" name="מציין מיקום של תאריך 4"/>
          <p:cNvSpPr>
            <a:spLocks noGrp="1"/>
          </p:cNvSpPr>
          <p:nvPr>
            <p:ph type="dt" sz="half" idx="10"/>
          </p:nvPr>
        </p:nvSpPr>
        <p:spPr>
          <a:xfrm flipH="1">
            <a:off x="1388724" y="6446838"/>
            <a:ext cx="2584850" cy="365125"/>
          </a:xfrm>
        </p:spPr>
        <p:txBody>
          <a:bodyPr rtlCol="1"/>
          <a:lstStyle>
            <a:lvl1pPr algn="r" rtl="1">
              <a:defRPr/>
            </a:lvl1pPr>
          </a:lstStyle>
          <a:p>
            <a:pPr rtl="1"/>
            <a:fld id="{D81963C7-ABB7-4377-AD52-032180F16D33}" type="datetime1">
              <a:rPr lang="he-IL" smtClean="0"/>
              <a:t>ד'/טבת/תשפ"ב</a:t>
            </a:fld>
            <a:endParaRPr lang="en-US" dirty="0"/>
          </a:p>
        </p:txBody>
      </p:sp>
      <p:sp>
        <p:nvSpPr>
          <p:cNvPr id="6" name="מציין מיקום של כותרת תחתונה 5"/>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7" name="מציין מיקום של מספר שקופית 6"/>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416A0E3C-60E6-4F39-BC55-5F7C224E1F7C}"/>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מציין מיקום של כותרת 1"/>
          <p:cNvSpPr>
            <a:spLocks noGrp="1"/>
          </p:cNvSpPr>
          <p:nvPr>
            <p:ph type="title"/>
          </p:nvPr>
        </p:nvSpPr>
        <p:spPr>
          <a:xfrm flipH="1">
            <a:off x="1036320" y="286603"/>
            <a:ext cx="10058400" cy="1450757"/>
          </a:xfrm>
          <a:prstGeom prst="rect">
            <a:avLst/>
          </a:prstGeom>
        </p:spPr>
        <p:txBody>
          <a:bodyPr vert="horz" lIns="91440" tIns="45720" rIns="91440" bIns="45720" rtlCol="1" anchor="b">
            <a:normAutofit/>
          </a:bodyPr>
          <a:lstStyle/>
          <a:p>
            <a:pPr rtl="1"/>
            <a:r>
              <a:rPr lang="he"/>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1036320" y="2108201"/>
            <a:ext cx="10058400" cy="3760891"/>
          </a:xfrm>
          <a:prstGeom prst="rect">
            <a:avLst/>
          </a:prstGeom>
        </p:spPr>
        <p:txBody>
          <a:bodyPr vert="horz" lIns="0" tIns="45720" rIns="0" bIns="45720" rtlCol="1">
            <a:normAutofit/>
          </a:bodyPr>
          <a:lstStyle/>
          <a:p>
            <a:pPr lvl="0" rtl="1"/>
            <a:r>
              <a:rPr lang="he"/>
              <a:t>לחץ כדי לערוך סגנונות טקסט של תבנית בסיס</a:t>
            </a:r>
          </a:p>
          <a:p>
            <a:pPr lvl="1" rtl="1"/>
            <a:r>
              <a:rPr lang="he"/>
              <a:t>רמה שניה</a:t>
            </a:r>
          </a:p>
          <a:p>
            <a:pPr lvl="2" rtl="1"/>
            <a:r>
              <a:rPr lang="he"/>
              <a:t>רמה שלישית</a:t>
            </a:r>
          </a:p>
          <a:p>
            <a:pPr lvl="3" rtl="1"/>
            <a:r>
              <a:rPr lang="he"/>
              <a:t>רמה רביעית</a:t>
            </a:r>
          </a:p>
          <a:p>
            <a:pPr lvl="4" rtl="1"/>
            <a:r>
              <a:rPr lang="he"/>
              <a:t>רמה חמישית</a:t>
            </a:r>
            <a:endParaRPr lang="en-US" dirty="0"/>
          </a:p>
        </p:txBody>
      </p:sp>
      <p:sp>
        <p:nvSpPr>
          <p:cNvPr id="4" name="מציין מיקום של תאריך 3"/>
          <p:cNvSpPr>
            <a:spLocks noGrp="1"/>
          </p:cNvSpPr>
          <p:nvPr>
            <p:ph type="dt" sz="half" idx="2"/>
          </p:nvPr>
        </p:nvSpPr>
        <p:spPr>
          <a:xfrm flipH="1">
            <a:off x="1388724" y="6446838"/>
            <a:ext cx="2584850" cy="365125"/>
          </a:xfrm>
          <a:prstGeom prst="rect">
            <a:avLst/>
          </a:prstGeom>
        </p:spPr>
        <p:txBody>
          <a:bodyPr vert="horz" lIns="91440" tIns="45720" rIns="91440" bIns="45720" rtlCol="1" anchor="ctr"/>
          <a:lstStyle>
            <a:lvl1pPr algn="r" rtl="1">
              <a:defRPr sz="80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7576A16E-93FE-44E3-8B4E-30CF52038E38}" type="datetime1">
              <a:rPr lang="he-IL" smtClean="0"/>
              <a:t>ד'/טבת/תשפ"ב</a:t>
            </a:fld>
            <a:endParaRPr lang="en-US" dirty="0"/>
          </a:p>
        </p:txBody>
      </p:sp>
      <p:sp>
        <p:nvSpPr>
          <p:cNvPr id="5" name="מציין מיקום של כותרת תחתונה 4"/>
          <p:cNvSpPr>
            <a:spLocks noGrp="1"/>
          </p:cNvSpPr>
          <p:nvPr>
            <p:ph type="ftr" sz="quarter" idx="3"/>
          </p:nvPr>
        </p:nvSpPr>
        <p:spPr>
          <a:xfrm flipH="1">
            <a:off x="4276459" y="6446838"/>
            <a:ext cx="6818262" cy="365125"/>
          </a:xfrm>
          <a:prstGeom prst="rect">
            <a:avLst/>
          </a:prstGeom>
        </p:spPr>
        <p:txBody>
          <a:bodyPr vert="horz" lIns="91440" tIns="45720" rIns="91440" bIns="45720" rtlCol="1" anchor="ctr"/>
          <a:lstStyle>
            <a:lvl1pPr algn="r" rtl="1">
              <a:defRPr sz="800" cap="all" baseline="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מציין מיקום של מספר שקופית 5"/>
          <p:cNvSpPr>
            <a:spLocks noGrp="1"/>
          </p:cNvSpPr>
          <p:nvPr>
            <p:ph type="sldNum" sz="quarter" idx="4"/>
          </p:nvPr>
        </p:nvSpPr>
        <p:spPr>
          <a:xfrm flipH="1">
            <a:off x="418408" y="6446838"/>
            <a:ext cx="780010" cy="365125"/>
          </a:xfrm>
          <a:prstGeom prst="rect">
            <a:avLst/>
          </a:prstGeom>
        </p:spPr>
        <p:txBody>
          <a:bodyPr vert="horz" lIns="91440" tIns="45720" rIns="91440" bIns="45720" rtlCol="1" anchor="ctr"/>
          <a:lstStyle>
            <a:lvl1pPr algn="r" rtl="1">
              <a:defRPr sz="80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cxnSp>
        <p:nvCxnSpPr>
          <p:cNvPr id="10" name="מחבר ישר 9">
            <a:extLst>
              <a:ext uri="{FF2B5EF4-FFF2-40B4-BE49-F238E27FC236}">
                <a16:creationId xmlns:a16="http://schemas.microsoft.com/office/drawing/2014/main" id="{C5025DAC-8B93-4160-B017-3A274A5828C0}"/>
              </a:ext>
            </a:extLst>
          </p:cNvPr>
          <p:cNvCxnSpPr>
            <a:cxnSpLocks/>
          </p:cNvCxnSpPr>
          <p:nvPr/>
        </p:nvCxnSpPr>
        <p:spPr>
          <a:xfrm flipH="1">
            <a:off x="1031508"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r" defTabSz="914400" rtl="1" eaLnBrk="1" latinLnBrk="0" hangingPunct="1">
        <a:lnSpc>
          <a:spcPct val="90000"/>
        </a:lnSpc>
        <a:spcBef>
          <a:spcPct val="0"/>
        </a:spcBef>
        <a:buNone/>
        <a:defRPr sz="4700" i="0" kern="1200" spc="-50" baseline="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84048" indent="-182880" algn="r" defTabSz="914400" rtl="1"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marL="56692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marL="74980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marL="93268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מלבן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78FD68DA-43BA-4508-8DE2-BA9BB7B2FA5B}"/>
              </a:ext>
            </a:extLst>
          </p:cNvPr>
          <p:cNvSpPr>
            <a:spLocks noGrp="1"/>
          </p:cNvSpPr>
          <p:nvPr>
            <p:ph type="ctrTitle"/>
          </p:nvPr>
        </p:nvSpPr>
        <p:spPr>
          <a:xfrm flipH="1">
            <a:off x="282586" y="516067"/>
            <a:ext cx="6877880" cy="3686015"/>
          </a:xfrm>
        </p:spPr>
        <p:txBody>
          <a:bodyPr rtlCol="1">
            <a:normAutofit/>
          </a:bodyPr>
          <a:lstStyle/>
          <a:p>
            <a:pPr algn="l" rtl="0"/>
            <a:r>
              <a:rPr lang="en-US" b="1" i="0" dirty="0">
                <a:solidFill>
                  <a:srgbClr val="212121"/>
                </a:solidFill>
                <a:effectLst/>
                <a:latin typeface="Inter"/>
              </a:rPr>
              <a:t>Dragon Warrior</a:t>
            </a:r>
            <a:br>
              <a:rPr lang="en-US" b="1" i="0" dirty="0">
                <a:solidFill>
                  <a:srgbClr val="212121"/>
                </a:solidFill>
                <a:effectLst/>
                <a:latin typeface="Inter"/>
              </a:rPr>
            </a:br>
            <a:r>
              <a:rPr lang="en-US" b="1" dirty="0">
                <a:solidFill>
                  <a:srgbClr val="212121"/>
                </a:solidFill>
                <a:latin typeface="Inter"/>
              </a:rPr>
              <a:t>game</a:t>
            </a:r>
            <a:endParaRPr lang="he" sz="8000" dirty="0">
              <a:latin typeface="Tahoma" panose="020B0604030504040204" pitchFamily="34" charset="0"/>
              <a:ea typeface="Tahoma" panose="020B0604030504040204" pitchFamily="34" charset="0"/>
              <a:cs typeface="Tahoma" panose="020B0604030504040204" pitchFamily="34" charset="0"/>
            </a:endParaRPr>
          </a:p>
        </p:txBody>
      </p:sp>
      <p:sp>
        <p:nvSpPr>
          <p:cNvPr id="3" name="כותרת משנה 2">
            <a:extLst>
              <a:ext uri="{FF2B5EF4-FFF2-40B4-BE49-F238E27FC236}">
                <a16:creationId xmlns:a16="http://schemas.microsoft.com/office/drawing/2014/main" id="{A8E9CFF2-3777-4FF4-A759-8491175B0B7C}"/>
              </a:ext>
            </a:extLst>
          </p:cNvPr>
          <p:cNvSpPr>
            <a:spLocks noGrp="1"/>
          </p:cNvSpPr>
          <p:nvPr>
            <p:ph type="subTitle" idx="1"/>
          </p:nvPr>
        </p:nvSpPr>
        <p:spPr>
          <a:xfrm flipH="1">
            <a:off x="239884" y="5717139"/>
            <a:ext cx="6269347" cy="1021498"/>
          </a:xfrm>
        </p:spPr>
        <p:txBody>
          <a:bodyPr rtlCol="1">
            <a:normAutofit/>
          </a:bodyPr>
          <a:lstStyle/>
          <a:p>
            <a:pPr algn="l" rtl="1"/>
            <a:r>
              <a:rPr lang="en-US" dirty="0">
                <a:solidFill>
                  <a:schemeClr val="tx1">
                    <a:lumMod val="85000"/>
                    <a:lumOff val="15000"/>
                  </a:schemeClr>
                </a:solidFill>
                <a:latin typeface="Tahoma" panose="020B0604030504040204" pitchFamily="34" charset="0"/>
              </a:rPr>
              <a:t>Nadia </a:t>
            </a:r>
            <a:r>
              <a:rPr lang="en-US" dirty="0" err="1">
                <a:solidFill>
                  <a:schemeClr val="tx1">
                    <a:lumMod val="85000"/>
                    <a:lumOff val="15000"/>
                  </a:schemeClr>
                </a:solidFill>
                <a:latin typeface="Tahoma" panose="020B0604030504040204" pitchFamily="34" charset="0"/>
              </a:rPr>
              <a:t>abu</a:t>
            </a:r>
            <a:r>
              <a:rPr lang="en-US" dirty="0">
                <a:solidFill>
                  <a:schemeClr val="tx1">
                    <a:lumMod val="85000"/>
                    <a:lumOff val="15000"/>
                  </a:schemeClr>
                </a:solidFill>
                <a:latin typeface="Tahoma" panose="020B0604030504040204" pitchFamily="34" charset="0"/>
              </a:rPr>
              <a:t> </a:t>
            </a:r>
            <a:r>
              <a:rPr lang="en-US" dirty="0" err="1">
                <a:solidFill>
                  <a:schemeClr val="tx1">
                    <a:lumMod val="85000"/>
                    <a:lumOff val="15000"/>
                  </a:schemeClr>
                </a:solidFill>
                <a:latin typeface="Tahoma" panose="020B0604030504040204" pitchFamily="34" charset="0"/>
              </a:rPr>
              <a:t>glion</a:t>
            </a:r>
            <a:endParaRPr lang="he" sz="2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תמונה 4" descr="תמונה המכילה בניין, ישיבה, מושב, צד&#10;&#10;תיאור נוצר באופן אוטומטי">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7556686" y="1"/>
            <a:ext cx="4635315" cy="6857999"/>
          </a:xfrm>
          <a:prstGeom prst="rect">
            <a:avLst/>
          </a:prstGeom>
        </p:spPr>
      </p:pic>
      <p:cxnSp>
        <p:nvCxnSpPr>
          <p:cNvPr id="24" name="מחבר ישר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ChangeAspect="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2813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מלבן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9AB2EA78-AEB3-469B-9025-3B17201A457B}"/>
              </a:ext>
            </a:extLst>
          </p:cNvPr>
          <p:cNvSpPr>
            <a:spLocks noGrp="1"/>
          </p:cNvSpPr>
          <p:nvPr>
            <p:ph type="ctrTitle"/>
          </p:nvPr>
        </p:nvSpPr>
        <p:spPr>
          <a:xfrm flipH="1">
            <a:off x="4501662" y="530416"/>
            <a:ext cx="7577768" cy="3892168"/>
          </a:xfrm>
        </p:spPr>
        <p:txBody>
          <a:bodyPr rtlCol="1" anchor="ctr">
            <a:normAutofit/>
          </a:bodyPr>
          <a:lstStyle/>
          <a:p>
            <a:pPr lvl="0" algn="r" rtl="1"/>
            <a:r>
              <a:rPr lang="he-IL" sz="4800" i="1" dirty="0">
                <a:solidFill>
                  <a:srgbClr val="FFFFFF"/>
                </a:solidFill>
              </a:rPr>
              <a:t>הדמות </a:t>
            </a:r>
            <a:r>
              <a:rPr lang="en-US" sz="4800" i="1" dirty="0">
                <a:solidFill>
                  <a:srgbClr val="FFFFFF"/>
                </a:solidFill>
              </a:rPr>
              <a:t> DRAGON</a:t>
            </a:r>
            <a:r>
              <a:rPr lang="he-IL" sz="4800" i="1" dirty="0">
                <a:solidFill>
                  <a:srgbClr val="FFFFFF"/>
                </a:solidFill>
              </a:rPr>
              <a:t>והמצבים שמחליף להן ומה הוא אפשר לעשות כדי שיעבור הדרך </a:t>
            </a:r>
            <a:endParaRPr lang="he" sz="4800" i="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49" name="מלבן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541"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כותרת משנה 2">
            <a:extLst>
              <a:ext uri="{FF2B5EF4-FFF2-40B4-BE49-F238E27FC236}">
                <a16:creationId xmlns:a16="http://schemas.microsoft.com/office/drawing/2014/main" id="{255E1F2F-E259-4EA8-9FFD-3A10AF541859}"/>
              </a:ext>
            </a:extLst>
          </p:cNvPr>
          <p:cNvSpPr>
            <a:spLocks noGrp="1"/>
          </p:cNvSpPr>
          <p:nvPr>
            <p:ph type="subTitle" idx="1"/>
          </p:nvPr>
        </p:nvSpPr>
        <p:spPr>
          <a:xfrm flipH="1">
            <a:off x="2021030" y="5184584"/>
            <a:ext cx="10058400" cy="1143000"/>
          </a:xfrm>
        </p:spPr>
        <p:txBody>
          <a:bodyPr rtlCol="1">
            <a:normAutofit/>
          </a:bodyPr>
          <a:lstStyle/>
          <a:p>
            <a:pPr algn="ctr"/>
            <a:r>
              <a:rPr lang="en-US" b="1" i="0" cap="none" spc="50" dirty="0">
                <a:ln w="9525" cmpd="sng">
                  <a:solidFill>
                    <a:schemeClr val="accent1"/>
                  </a:solidFill>
                  <a:prstDash val="solid"/>
                </a:ln>
                <a:solidFill>
                  <a:srgbClr val="70AD47">
                    <a:tint val="1000"/>
                  </a:srgbClr>
                </a:solidFill>
                <a:effectLst>
                  <a:glow rad="38100">
                    <a:schemeClr val="accent1">
                      <a:alpha val="40000"/>
                    </a:schemeClr>
                  </a:glow>
                </a:effectLst>
                <a:latin typeface="Inter"/>
              </a:rPr>
              <a:t>Dragon Warrior</a:t>
            </a:r>
          </a:p>
          <a:p>
            <a:pPr algn="r" rtl="1"/>
            <a:endParaRPr lang="he"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4" name="תמונה 3">
            <a:extLst>
              <a:ext uri="{FF2B5EF4-FFF2-40B4-BE49-F238E27FC236}">
                <a16:creationId xmlns:a16="http://schemas.microsoft.com/office/drawing/2014/main" id="{B9E1A6BC-B21E-45B5-9E30-ECE0F6E1888C}"/>
              </a:ext>
            </a:extLst>
          </p:cNvPr>
          <p:cNvPicPr>
            <a:picLocks noChangeAspect="1"/>
          </p:cNvPicPr>
          <p:nvPr/>
        </p:nvPicPr>
        <p:blipFill>
          <a:blip r:embed="rId2"/>
          <a:stretch>
            <a:fillRect/>
          </a:stretch>
        </p:blipFill>
        <p:spPr>
          <a:xfrm>
            <a:off x="-1507" y="0"/>
            <a:ext cx="4151476" cy="6858000"/>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306BD2-8087-4DFF-9CE8-05BD62E83556}"/>
              </a:ext>
            </a:extLst>
          </p:cNvPr>
          <p:cNvSpPr>
            <a:spLocks noGrp="1"/>
          </p:cNvSpPr>
          <p:nvPr>
            <p:ph type="title"/>
          </p:nvPr>
        </p:nvSpPr>
        <p:spPr>
          <a:xfrm flipH="1">
            <a:off x="1066800" y="187910"/>
            <a:ext cx="10058400" cy="1450757"/>
          </a:xfrm>
        </p:spPr>
        <p:txBody>
          <a:bodyPr/>
          <a:lstStyle/>
          <a:p>
            <a:r>
              <a:rPr lang="he-IL" dirty="0"/>
              <a:t>המשחק </a:t>
            </a:r>
            <a:endParaRPr lang="ar-AE" dirty="0"/>
          </a:p>
        </p:txBody>
      </p:sp>
      <p:sp>
        <p:nvSpPr>
          <p:cNvPr id="7" name="מציין מיקום תוכן 6">
            <a:extLst>
              <a:ext uri="{FF2B5EF4-FFF2-40B4-BE49-F238E27FC236}">
                <a16:creationId xmlns:a16="http://schemas.microsoft.com/office/drawing/2014/main" id="{88257E98-FA58-401B-8311-44951429DDF0}"/>
              </a:ext>
            </a:extLst>
          </p:cNvPr>
          <p:cNvSpPr>
            <a:spLocks noGrp="1"/>
          </p:cNvSpPr>
          <p:nvPr>
            <p:ph idx="1"/>
          </p:nvPr>
        </p:nvSpPr>
        <p:spPr>
          <a:xfrm flipH="1">
            <a:off x="6555544" y="2108201"/>
            <a:ext cx="5022165" cy="4123787"/>
          </a:xfrm>
        </p:spPr>
        <p:txBody>
          <a:bodyPr/>
          <a:lstStyle/>
          <a:p>
            <a:pPr>
              <a:lnSpc>
                <a:spcPct val="150000"/>
              </a:lnSpc>
            </a:pPr>
            <a:r>
              <a:rPr lang="he-IL" dirty="0">
                <a:latin typeface="David" panose="020E0502060401010101" pitchFamily="34" charset="-79"/>
                <a:cs typeface="David" panose="020E0502060401010101" pitchFamily="34" charset="-79"/>
              </a:rPr>
              <a:t>בקיצור על התנין לעבור את הדרך, אבל יש בדרך כמה מכשולים ועליו להעביר בלי לגרום לו נזק לכן הוא זורק מפה שלו אש כדי לרצח הדמות האחרת שמעקבת לו לעבור או קופץ וכך....</a:t>
            </a:r>
            <a:endParaRPr lang="ar-AE" dirty="0">
              <a:latin typeface="David" panose="020E0502060401010101" pitchFamily="34" charset="-79"/>
            </a:endParaRPr>
          </a:p>
        </p:txBody>
      </p:sp>
      <p:pic>
        <p:nvPicPr>
          <p:cNvPr id="10" name="תמונה 9">
            <a:extLst>
              <a:ext uri="{FF2B5EF4-FFF2-40B4-BE49-F238E27FC236}">
                <a16:creationId xmlns:a16="http://schemas.microsoft.com/office/drawing/2014/main" id="{CCAE25FB-D18B-4885-B125-0D04B97ED17B}"/>
              </a:ext>
            </a:extLst>
          </p:cNvPr>
          <p:cNvPicPr>
            <a:picLocks noChangeAspect="1"/>
          </p:cNvPicPr>
          <p:nvPr/>
        </p:nvPicPr>
        <p:blipFill>
          <a:blip r:embed="rId2"/>
          <a:stretch>
            <a:fillRect/>
          </a:stretch>
        </p:blipFill>
        <p:spPr>
          <a:xfrm>
            <a:off x="378516" y="2239486"/>
            <a:ext cx="4914900" cy="3705225"/>
          </a:xfrm>
          <a:prstGeom prst="rect">
            <a:avLst/>
          </a:prstGeom>
        </p:spPr>
      </p:pic>
    </p:spTree>
    <p:extLst>
      <p:ext uri="{BB962C8B-B14F-4D97-AF65-F5344CB8AC3E}">
        <p14:creationId xmlns:p14="http://schemas.microsoft.com/office/powerpoint/2010/main" val="55547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90A3B5-96DD-4B35-8BF8-8138CDFB6DFD}"/>
              </a:ext>
            </a:extLst>
          </p:cNvPr>
          <p:cNvSpPr>
            <a:spLocks noGrp="1"/>
          </p:cNvSpPr>
          <p:nvPr>
            <p:ph type="title"/>
          </p:nvPr>
        </p:nvSpPr>
        <p:spPr/>
        <p:txBody>
          <a:bodyPr/>
          <a:lstStyle/>
          <a:p>
            <a:r>
              <a:rPr lang="he-IL" dirty="0"/>
              <a:t>מתלבטת בין השנים </a:t>
            </a:r>
            <a:endParaRPr lang="ar-AE" dirty="0"/>
          </a:p>
        </p:txBody>
      </p:sp>
      <p:sp>
        <p:nvSpPr>
          <p:cNvPr id="3" name="מציין מיקום תוכן 2">
            <a:extLst>
              <a:ext uri="{FF2B5EF4-FFF2-40B4-BE49-F238E27FC236}">
                <a16:creationId xmlns:a16="http://schemas.microsoft.com/office/drawing/2014/main" id="{231F4F19-7C9A-4FA3-9CBC-8B4135460030}"/>
              </a:ext>
            </a:extLst>
          </p:cNvPr>
          <p:cNvSpPr>
            <a:spLocks noGrp="1"/>
          </p:cNvSpPr>
          <p:nvPr>
            <p:ph idx="1"/>
          </p:nvPr>
        </p:nvSpPr>
        <p:spPr>
          <a:xfrm flipH="1">
            <a:off x="6255027" y="2108201"/>
            <a:ext cx="5234606" cy="3760891"/>
          </a:xfrm>
        </p:spPr>
        <p:txBody>
          <a:bodyPr/>
          <a:lstStyle/>
          <a:p>
            <a:r>
              <a:rPr lang="he-IL" dirty="0"/>
              <a:t>או המשחק של הציפור, שעל הציפור לזרוק את עצמו על הקופסאות כדי </a:t>
            </a:r>
            <a:r>
              <a:rPr lang="he-IL" dirty="0" err="1"/>
              <a:t>שתנפל</a:t>
            </a:r>
            <a:r>
              <a:rPr lang="he-IL" dirty="0"/>
              <a:t> על </a:t>
            </a:r>
            <a:r>
              <a:rPr lang="he-IL" dirty="0" err="1"/>
              <a:t>המונסטר</a:t>
            </a:r>
            <a:endParaRPr lang="ar-AE" dirty="0"/>
          </a:p>
        </p:txBody>
      </p:sp>
      <p:pic>
        <p:nvPicPr>
          <p:cNvPr id="6" name="תמונה 5">
            <a:extLst>
              <a:ext uri="{FF2B5EF4-FFF2-40B4-BE49-F238E27FC236}">
                <a16:creationId xmlns:a16="http://schemas.microsoft.com/office/drawing/2014/main" id="{F9C4DF36-00EB-4F5C-A31B-FD289F894F75}"/>
              </a:ext>
            </a:extLst>
          </p:cNvPr>
          <p:cNvPicPr>
            <a:picLocks noChangeAspect="1"/>
          </p:cNvPicPr>
          <p:nvPr/>
        </p:nvPicPr>
        <p:blipFill rotWithShape="1">
          <a:blip r:embed="rId2"/>
          <a:srcRect l="8500" t="41542" r="51305" b="18632"/>
          <a:stretch/>
        </p:blipFill>
        <p:spPr>
          <a:xfrm>
            <a:off x="702367" y="2528341"/>
            <a:ext cx="4900654" cy="2878546"/>
          </a:xfrm>
          <a:prstGeom prst="rect">
            <a:avLst/>
          </a:prstGeom>
        </p:spPr>
      </p:pic>
    </p:spTree>
    <p:extLst>
      <p:ext uri="{BB962C8B-B14F-4D97-AF65-F5344CB8AC3E}">
        <p14:creationId xmlns:p14="http://schemas.microsoft.com/office/powerpoint/2010/main" val="158688903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15_TF56160789" id="{539478B9-971F-4B54-B53E-E49BF40DA880}" vid="{419C53F5-77C9-4B61-965E-AEDCB46211C3}"/>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{7B7074AA-1BE0-413A-8D9F-BB288E7C0621}tf56160789_win32</Template>
  <TotalTime>41</TotalTime>
  <Words>76</Words>
  <Application>Microsoft Office PowerPoint</Application>
  <PresentationFormat>מסך רחב</PresentationFormat>
  <Paragraphs>8</Paragraphs>
  <Slides>4</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4</vt:i4>
      </vt:variant>
    </vt:vector>
  </HeadingPairs>
  <TitlesOfParts>
    <vt:vector size="10" baseType="lpstr">
      <vt:lpstr>Calibri</vt:lpstr>
      <vt:lpstr>David</vt:lpstr>
      <vt:lpstr>Franklin Gothic Book</vt:lpstr>
      <vt:lpstr>Inter</vt:lpstr>
      <vt:lpstr>Tahoma</vt:lpstr>
      <vt:lpstr>1_RetrospectVTI</vt:lpstr>
      <vt:lpstr>Dragon Warrior game</vt:lpstr>
      <vt:lpstr>הדמות  DRAGONוהמצבים שמחליף להן ומה הוא אפשר לעשות כדי שיעבור הדרך </vt:lpstr>
      <vt:lpstr>המשחק </vt:lpstr>
      <vt:lpstr>מתלבטת בין השנים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 Warrior game</dc:title>
  <dc:creator>Abu galion Nadia</dc:creator>
  <cp:lastModifiedBy>Abu galion Nadia</cp:lastModifiedBy>
  <cp:revision>2</cp:revision>
  <dcterms:created xsi:type="dcterms:W3CDTF">2021-12-08T11:55:44Z</dcterms:created>
  <dcterms:modified xsi:type="dcterms:W3CDTF">2021-12-08T12:56:39Z</dcterms:modified>
</cp:coreProperties>
</file>