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fr.wikipedia.org/w/index.php?title=Read%E2%80%93eval%E2%80%93print_loop&amp;action=edit&amp;redlink=1" TargetMode="External"/><Relationship Id="rId2" Type="http://schemas.openxmlformats.org/officeDocument/2006/relationships/hyperlink" Target="https://fr.wikipedia.org/w/index.php?title=Read%E2%80%93eval%E2%80%93print_loop&amp;action=edit&amp;redlink=1" TargetMode="External"/><Relationship Id="rId3" Type="http://schemas.openxmlformats.org/officeDocument/2006/relationships/hyperlink" Target="https://fr.wikipedia.org/w/index.php?title=Read%E2%80%93eval%E2%80%93print_loop&amp;action=edit&amp;redlink=1" TargetMode="External"/><Relationship Id="rId4" Type="http://schemas.openxmlformats.org/officeDocument/2006/relationships/hyperlink" Target="https://fr.wikipedia.org/w/index.php?title=Read%E2%80%93eval%E2%80%93print_loop&amp;action=edit&amp;redlink=1" TargetMode="External"/><Relationship Id="rId5" Type="http://schemas.openxmlformats.org/officeDocument/2006/relationships/hyperlink" Target="https://fr.wikipedia.org/w/index.php?title=Read%E2%80%93eval%E2%80%93print_loop&amp;action=edit&amp;redlink=1" TargetMode="External"/><Relationship Id="rId6" Type="http://schemas.openxmlformats.org/officeDocument/2006/relationships/hyperlink" Target="https://fr.wikipedia.org/w/index.php?title=Read%E2%80%93eval%E2%80%93print_loop&amp;action=edit&amp;redlink=1" TargetMode="External"/><Relationship Id="rId7" Type="http://schemas.openxmlformats.org/officeDocument/2006/relationships/hyperlink" Target="https://fr.wikipedia.org/w/index.php?title=Read%E2%80%93eval%E2%80%93print_loop&amp;action=edit&amp;redlink=1" TargetMode="External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Veille du 12/05/2017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500200" y="5500800"/>
            <a:ext cx="63997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 Azouz Nadia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Merci pour votre attention!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Espace réservé du contenu 4" descr=""/>
          <p:cNvPicPr/>
          <p:nvPr/>
        </p:nvPicPr>
        <p:blipFill>
          <a:blip r:embed="rId1"/>
          <a:stretch/>
        </p:blipFill>
        <p:spPr>
          <a:xfrm>
            <a:off x="3495600" y="1924920"/>
            <a:ext cx="2151720" cy="38757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Espace réservé du contenu 5" descr=""/>
          <p:cNvPicPr/>
          <p:nvPr/>
        </p:nvPicPr>
        <p:blipFill>
          <a:blip r:embed="rId1"/>
          <a:stretch/>
        </p:blipFill>
        <p:spPr>
          <a:xfrm>
            <a:off x="3143160" y="2071800"/>
            <a:ext cx="2284920" cy="22849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928960" y="45007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 Langage de POO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Différents compilateur: Netbeans, Eclipse, Intelli IJ (langage qui doit être compilé)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Développé par Sun, puis acheté par Oracle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/!\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JavaScript !=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(JS: Langage de script principalement pour site web interprété par un navigateur)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Avantages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Excellente portabilité: une fois le programme créé, il fonctionnera sous Windows, Mac, Linux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Gratuit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Il est bien organisé (contient des classes bien conçu et bien répartie)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Très connu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Beaucoup de documentations disponibles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Différents type de programmes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85640" y="1639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 applications, sous forme de fenêtre ou de console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 applets, qui sont des programmes Java incorporés à des pages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 applications pour appareils mobiles, avec J2ME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Espace réservé du contenu 5" descr=""/>
          <p:cNvPicPr/>
          <p:nvPr/>
        </p:nvPicPr>
        <p:blipFill>
          <a:blip r:embed="rId1"/>
          <a:stretch/>
        </p:blipFill>
        <p:spPr>
          <a:xfrm>
            <a:off x="3060000" y="2232720"/>
            <a:ext cx="2879280" cy="31046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1640" y="1484640"/>
            <a:ext cx="82285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Java sous forme de fenêtre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980640"/>
            <a:ext cx="529092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applet Java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Espace réservé du contenu 4" descr=""/>
          <p:cNvPicPr/>
          <p:nvPr/>
        </p:nvPicPr>
        <p:blipFill>
          <a:blip r:embed="rId1"/>
          <a:stretch/>
        </p:blipFill>
        <p:spPr>
          <a:xfrm>
            <a:off x="2483640" y="1845000"/>
            <a:ext cx="4587480" cy="451944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79640" y="764640"/>
            <a:ext cx="626364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mobile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Espace réservé du contenu 4" descr=""/>
          <p:cNvPicPr/>
          <p:nvPr/>
        </p:nvPicPr>
        <p:blipFill>
          <a:blip r:embed="rId1"/>
          <a:stretch/>
        </p:blipFill>
        <p:spPr>
          <a:xfrm>
            <a:off x="3492000" y="1917000"/>
            <a:ext cx="1635840" cy="36446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Différentes versions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Actuellement: Java 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Prochainement: Java 9 (sortie prévu en Juillet 2017)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 programme: Environnement modulaire, plus performant, et le support de HTTP 2.0.. Projet Jigsaw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Moins de nouveautés au niveau langage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 nouveautés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Kulla:  création d'un shell pour Java sur le format 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read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–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eval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–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5"/>
              </a:rPr>
              <a:t>print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6"/>
              </a:rPr>
              <a:t> 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7"/>
              </a:rPr>
              <a:t>loop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Valhalla : amélioration des types Java 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Support HTTP2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Jigwaw: infrastructure modulaire au cœur du langage.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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 d'un nouveau packageur en ligne de commande (Java Packager) - déploiement des applications et leur réutilisation - optimiser l'usage de la mémoire.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Jigsaw = le concept de JAR modulaire.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Application>LibreOffice/5.1.6.2$Linux_X86_64 LibreOffice_project/10m0$Build-2</Application>
  <Words>199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2017-04-25T18:43:33Z</dcterms:created>
  <dc:creator>Acer</dc:creator>
  <dc:description/>
  <dc:language>en-US</dc:language>
  <cp:lastModifiedBy/>
  <dcterms:modified xsi:type="dcterms:W3CDTF">2017-05-24T20:24:38Z</dcterms:modified>
  <cp:revision>75</cp:revision>
  <dc:subject/>
  <dc:title>Java 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