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6C0B8-7D99-4666-93F6-2360BCFFB370}" v="18" dt="2023-11-28T17:32:32.403"/>
    <p1510:client id="{EE5A47E3-B1CB-4531-A4CC-8CAEB2A26857}" v="5" dt="2023-11-28T17:33:2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8659"/>
            <a:ext cx="9144000" cy="459082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Calibri"/>
                <a:ea typeface="Calibri"/>
                <a:cs typeface="Calibri"/>
              </a:rPr>
              <a:t>PROJETO-GRUPO-04</a:t>
            </a:r>
            <a:endParaRPr lang="de-DE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B573E9-FE14-E61E-D2E3-DD53F5C22900}"/>
              </a:ext>
            </a:extLst>
          </p:cNvPr>
          <p:cNvSpPr txBox="1"/>
          <p:nvPr/>
        </p:nvSpPr>
        <p:spPr>
          <a:xfrm>
            <a:off x="1055512" y="1497659"/>
            <a:ext cx="1018445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cs typeface="Segoe UI"/>
              </a:rPr>
              <a:t>Com o objetivo de apresentar a tarefa que ao longo dos últimos meses realizamos com a finalidade de demonstrar aptidões adquiridas nesse período, criamos uma página na web capaz de auxiliar uma pequena empresa lavadora de carros a divulgar e agendar, os seus serviços de lavagem, demonstrando também que a empresa possui um diferencial ecológico na realização do serviço.</a:t>
            </a:r>
            <a:r>
              <a:rPr lang="pt-BR" dirty="0">
                <a:ea typeface="Calibri"/>
                <a:cs typeface="Calibri"/>
              </a:rPr>
              <a:t> 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 dirty="0">
                <a:cs typeface="Segoe UI"/>
              </a:rPr>
              <a:t>Para desenvolver a citada página na web, nós utilizamos das seguintes linguagens: HTML, CSS e JAVASCRIPT.</a:t>
            </a:r>
            <a:r>
              <a:rPr lang="pt-BR" dirty="0">
                <a:ea typeface="Calibri"/>
                <a:cs typeface="Calibri"/>
              </a:rPr>
              <a:t> 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 dirty="0">
                <a:cs typeface="Segoe UI"/>
              </a:rPr>
              <a:t>Na sequência, passamos a apresentar a página por nós criada, ou seja, pelos respectivos:</a:t>
            </a:r>
            <a:r>
              <a:rPr lang="pt-BR" dirty="0">
                <a:ea typeface="Calibri"/>
                <a:cs typeface="Calibri"/>
              </a:rPr>
              <a:t> 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 dirty="0">
                <a:cs typeface="Segoe UI"/>
              </a:rPr>
              <a:t>Nádia Guimarães;</a:t>
            </a:r>
            <a:r>
              <a:rPr lang="pt-BR" dirty="0">
                <a:ea typeface="Calibri"/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Renan dos Santos Morais;</a:t>
            </a:r>
            <a:r>
              <a:rPr lang="pt-BR" dirty="0">
                <a:ea typeface="Calibri"/>
                <a:cs typeface="Calibri"/>
              </a:rPr>
              <a:t> </a:t>
            </a:r>
          </a:p>
          <a:p>
            <a:r>
              <a:rPr lang="pt-BR" dirty="0" err="1">
                <a:cs typeface="Segoe UI"/>
              </a:rPr>
              <a:t>Jacimar</a:t>
            </a:r>
            <a:r>
              <a:rPr lang="pt-BR" dirty="0">
                <a:cs typeface="Segoe UI"/>
              </a:rPr>
              <a:t> Carlos Tinelli.</a:t>
            </a:r>
            <a:r>
              <a:rPr lang="pt-BR" dirty="0">
                <a:ea typeface="Calibri"/>
                <a:cs typeface="Calibri"/>
              </a:rPr>
              <a:t> </a:t>
            </a:r>
          </a:p>
          <a:p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PROJETO-GRUPO-04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</cp:revision>
  <dcterms:created xsi:type="dcterms:W3CDTF">2023-11-28T17:30:10Z</dcterms:created>
  <dcterms:modified xsi:type="dcterms:W3CDTF">2023-11-28T17:33:32Z</dcterms:modified>
</cp:coreProperties>
</file>