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0"/>
  </p:notesMasterIdLst>
  <p:sldIdLst>
    <p:sldId id="257" r:id="rId2"/>
    <p:sldId id="258" r:id="rId3"/>
    <p:sldId id="259" r:id="rId4"/>
    <p:sldId id="261" r:id="rId5"/>
    <p:sldId id="264" r:id="rId6"/>
    <p:sldId id="260" r:id="rId7"/>
    <p:sldId id="265" r:id="rId8"/>
    <p:sldId id="263" r:id="rId9"/>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Kollektif" panose="020B0604020202020204" charset="0"/>
      <p:regular r:id="rId15"/>
    </p:embeddedFont>
    <p:embeddedFont>
      <p:font typeface="Kollektif Bold" panose="020B0604020202020204" charset="0"/>
      <p:regular r:id="rId16"/>
    </p:embeddedFont>
    <p:embeddedFont>
      <p:font typeface="Roboto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1589"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F07A1-6188-4C83-A6C7-41348FF6E94A}" type="datetimeFigureOut">
              <a:rPr lang="en-US" smtClean="0"/>
              <a:t>05-Dec-24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85A95-720E-48BE-BAC9-87F6B92E1CCA}" type="slidenum">
              <a:rPr lang="en-US" smtClean="0"/>
              <a:t>‹#›</a:t>
            </a:fld>
            <a:endParaRPr lang="en-US"/>
          </a:p>
        </p:txBody>
      </p:sp>
    </p:spTree>
    <p:extLst>
      <p:ext uri="{BB962C8B-B14F-4D97-AF65-F5344CB8AC3E}">
        <p14:creationId xmlns:p14="http://schemas.microsoft.com/office/powerpoint/2010/main" val="411488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68A1CF-F430-4F75-B59F-88EE42FFD8C0}" type="datetime1">
              <a:rPr lang="en-US" smtClean="0"/>
              <a:t>05-Dec-24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4AA99A-3D65-4330-ABA5-A3258470387A}" type="datetime1">
              <a:rPr lang="en-US" smtClean="0"/>
              <a:t>05-Dec-24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6DDB45-A538-4CAF-9837-B52459E13371}" type="datetime1">
              <a:rPr lang="en-US" smtClean="0"/>
              <a:t>05-Dec-24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C3ED49-8EE2-4C59-A914-F9902B6FDD1A}" type="datetime1">
              <a:rPr lang="en-US" smtClean="0"/>
              <a:t>05-Dec-24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3D2AB-2959-440A-9C20-E9FAE29A14F0}" type="datetime1">
              <a:rPr lang="en-US" smtClean="0"/>
              <a:t>05-Dec-24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91993B-EB74-404A-8CA4-488C93A7B2CC}" type="datetime1">
              <a:rPr lang="en-US" smtClean="0"/>
              <a:t>05-Dec-24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599294-941F-4706-A18F-6ED1E6A21792}" type="datetime1">
              <a:rPr lang="en-US" smtClean="0"/>
              <a:t>05-Dec-24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7C4A8B-EA8C-450A-8B00-21F6ED25396E}" type="datetime1">
              <a:rPr lang="en-US" smtClean="0"/>
              <a:t>05-Dec-24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83045-F729-49CC-9387-9C1CE2429707}" type="datetime1">
              <a:rPr lang="en-US" smtClean="0"/>
              <a:t>05-Dec-24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68E87-D723-4783-9B8A-BAF864F923CA}" type="datetime1">
              <a:rPr lang="en-US" smtClean="0"/>
              <a:t>05-Dec-24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3789E4-FE3B-4F2B-876E-B4CCFCE91880}" type="datetime1">
              <a:rPr lang="en-US" smtClean="0"/>
              <a:t>05-Dec-24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4DDF-66E7-444D-8AF8-8B20DA592E8D}" type="datetime1">
              <a:rPr lang="en-US" smtClean="0"/>
              <a:t>05-Dec-24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9.svg"/><Relationship Id="rId7" Type="http://schemas.openxmlformats.org/officeDocument/2006/relationships/image" Target="../media/image10.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12.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072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06772">
            <a:off x="601102" y="3793482"/>
            <a:ext cx="11110349" cy="4747149"/>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877779" y="7734300"/>
            <a:ext cx="1509851" cy="1106309"/>
          </a:xfrm>
          <a:prstGeom prst="rect">
            <a:avLst/>
          </a:prstGeom>
        </p:spPr>
      </p:pic>
      <p:sp>
        <p:nvSpPr>
          <p:cNvPr id="6" name="TextBox 6"/>
          <p:cNvSpPr txBox="1"/>
          <p:nvPr/>
        </p:nvSpPr>
        <p:spPr>
          <a:xfrm>
            <a:off x="5655294" y="1226426"/>
            <a:ext cx="6977411" cy="2128788"/>
          </a:xfrm>
          <a:prstGeom prst="rect">
            <a:avLst/>
          </a:prstGeom>
        </p:spPr>
        <p:txBody>
          <a:bodyPr lIns="0" tIns="0" rIns="0" bIns="0" rtlCol="0" anchor="t">
            <a:spAutoFit/>
          </a:bodyPr>
          <a:lstStyle/>
          <a:p>
            <a:pPr algn="ctr">
              <a:lnSpc>
                <a:spcPts val="8300"/>
              </a:lnSpc>
            </a:pPr>
            <a:r>
              <a:rPr lang="en-US" sz="8300" dirty="0">
                <a:solidFill>
                  <a:srgbClr val="FFFFFF"/>
                </a:solidFill>
                <a:latin typeface="Aileron Heavy Bold"/>
              </a:rPr>
              <a:t>Project TRAVELEASE</a:t>
            </a:r>
          </a:p>
        </p:txBody>
      </p:sp>
      <p:sp>
        <p:nvSpPr>
          <p:cNvPr id="12" name="AutoShape 12"/>
          <p:cNvSpPr/>
          <p:nvPr/>
        </p:nvSpPr>
        <p:spPr>
          <a:xfrm rot="25217">
            <a:off x="7520896" y="3627836"/>
            <a:ext cx="3246207" cy="0"/>
          </a:xfrm>
          <a:prstGeom prst="line">
            <a:avLst/>
          </a:prstGeom>
          <a:ln w="47625" cap="rnd">
            <a:solidFill>
              <a:srgbClr val="FFDE59"/>
            </a:solidFill>
            <a:prstDash val="solid"/>
            <a:headEnd type="diamond" w="lg" len="lg"/>
            <a:tailEnd type="diamond" w="lg" len="lg"/>
          </a:ln>
        </p:spPr>
      </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802100" y="522515"/>
            <a:ext cx="914400" cy="800100"/>
          </a:xfrm>
          <a:prstGeom prst="rect">
            <a:avLst/>
          </a:prstGeom>
        </p:spPr>
      </p:pic>
      <p:sp>
        <p:nvSpPr>
          <p:cNvPr id="7" name="Date Placeholder 6">
            <a:extLst>
              <a:ext uri="{FF2B5EF4-FFF2-40B4-BE49-F238E27FC236}">
                <a16:creationId xmlns:a16="http://schemas.microsoft.com/office/drawing/2014/main" id="{460CF390-E28C-443C-AF27-208ACB8BEE75}"/>
              </a:ext>
            </a:extLst>
          </p:cNvPr>
          <p:cNvSpPr>
            <a:spLocks noGrp="1"/>
          </p:cNvSpPr>
          <p:nvPr>
            <p:ph type="dt" sz="half" idx="10"/>
          </p:nvPr>
        </p:nvSpPr>
        <p:spPr/>
        <p:txBody>
          <a:bodyPr/>
          <a:lstStyle/>
          <a:p>
            <a:endParaRPr lang="en-US" dirty="0"/>
          </a:p>
        </p:txBody>
      </p:sp>
      <p:sp>
        <p:nvSpPr>
          <p:cNvPr id="14" name="Slide Number Placeholder 13">
            <a:extLst>
              <a:ext uri="{FF2B5EF4-FFF2-40B4-BE49-F238E27FC236}">
                <a16:creationId xmlns:a16="http://schemas.microsoft.com/office/drawing/2014/main" id="{408E284F-D722-487D-8449-C2411914289B}"/>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192315" y="612415"/>
            <a:ext cx="559181" cy="296366"/>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59746" y="760598"/>
            <a:ext cx="300896" cy="300896"/>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843309" y="1268486"/>
            <a:ext cx="6873872" cy="162473"/>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924613">
            <a:off x="-5549998" y="2053549"/>
            <a:ext cx="12287251" cy="10647531"/>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8100000">
            <a:off x="4065520" y="11042565"/>
            <a:ext cx="9512725" cy="224846"/>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800000">
            <a:off x="7783129" y="2831468"/>
            <a:ext cx="7258120" cy="171556"/>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8100000">
            <a:off x="5314326" y="11400541"/>
            <a:ext cx="9512725" cy="224846"/>
          </a:xfrm>
          <a:prstGeom prst="rect">
            <a:avLst/>
          </a:prstGeom>
        </p:spPr>
      </p:pic>
      <p:sp>
        <p:nvSpPr>
          <p:cNvPr id="10" name="TextBox 10"/>
          <p:cNvSpPr txBox="1"/>
          <p:nvPr/>
        </p:nvSpPr>
        <p:spPr>
          <a:xfrm>
            <a:off x="7877140" y="1430959"/>
            <a:ext cx="7070099" cy="1400509"/>
          </a:xfrm>
          <a:prstGeom prst="rect">
            <a:avLst/>
          </a:prstGeom>
        </p:spPr>
        <p:txBody>
          <a:bodyPr lIns="0" tIns="0" rIns="0" bIns="0" rtlCol="0" anchor="t">
            <a:spAutoFit/>
          </a:bodyPr>
          <a:lstStyle/>
          <a:p>
            <a:pPr algn="ctr">
              <a:lnSpc>
                <a:spcPts val="11399"/>
              </a:lnSpc>
            </a:pPr>
            <a:r>
              <a:rPr lang="en-US" sz="8142" dirty="0">
                <a:solidFill>
                  <a:srgbClr val="18072B"/>
                </a:solidFill>
                <a:latin typeface="Roboto Bold"/>
              </a:rPr>
              <a:t>Introduction</a:t>
            </a:r>
          </a:p>
        </p:txBody>
      </p:sp>
      <p:sp>
        <p:nvSpPr>
          <p:cNvPr id="11" name="TextBox 11"/>
          <p:cNvSpPr txBox="1"/>
          <p:nvPr/>
        </p:nvSpPr>
        <p:spPr>
          <a:xfrm>
            <a:off x="5038346" y="3456650"/>
            <a:ext cx="12801600" cy="5514330"/>
          </a:xfrm>
          <a:prstGeom prst="rect">
            <a:avLst/>
          </a:prstGeom>
        </p:spPr>
        <p:txBody>
          <a:bodyPr wrap="square" lIns="0" tIns="0" rIns="0" bIns="0" rtlCol="0" anchor="t">
            <a:spAutoFit/>
          </a:bodyPr>
          <a:lstStyle/>
          <a:p>
            <a:pPr algn="just">
              <a:lnSpc>
                <a:spcPts val="4318"/>
              </a:lnSpc>
            </a:pPr>
            <a:r>
              <a:rPr lang="en-GB" sz="3600" b="0" i="0" dirty="0">
                <a:solidFill>
                  <a:srgbClr val="000000"/>
                </a:solidFill>
                <a:effectLst/>
                <a:latin typeface="Times New Roman" panose="02020603050405020304" pitchFamily="18" charset="0"/>
              </a:rPr>
              <a:t>The </a:t>
            </a:r>
            <a:r>
              <a:rPr lang="en-GB" sz="3600" b="1" i="0" dirty="0" err="1">
                <a:solidFill>
                  <a:srgbClr val="000000"/>
                </a:solidFill>
                <a:effectLst/>
                <a:latin typeface="Times New Roman" panose="02020603050405020304" pitchFamily="18" charset="0"/>
              </a:rPr>
              <a:t>TravelEase</a:t>
            </a:r>
            <a:r>
              <a:rPr lang="en-GB" sz="3600" b="1" i="0" dirty="0">
                <a:solidFill>
                  <a:srgbClr val="000000"/>
                </a:solidFill>
                <a:effectLst/>
                <a:latin typeface="Times New Roman" panose="02020603050405020304" pitchFamily="18" charset="0"/>
              </a:rPr>
              <a:t> </a:t>
            </a:r>
            <a:r>
              <a:rPr lang="en-GB" sz="3600" b="0" i="0" dirty="0">
                <a:solidFill>
                  <a:srgbClr val="000000"/>
                </a:solidFill>
                <a:effectLst/>
                <a:latin typeface="Times New Roman" panose="02020603050405020304" pitchFamily="18" charset="0"/>
              </a:rPr>
              <a:t>Project aims to develop an integrated online platform designed to enhance the travel experience for tourists and streamline operations for tour operators. This comprehensive tourist website will offer users the ability to discover, book, and review tours, while providing tour operators with tools to manage their offerings efficiently. Key features include user registration and authentication, tour management, booking and review systems, and robust search and filtering options. The </a:t>
            </a:r>
            <a:r>
              <a:rPr lang="en-GB" sz="3600" b="0" i="0" dirty="0" err="1">
                <a:solidFill>
                  <a:srgbClr val="000000"/>
                </a:solidFill>
                <a:effectLst/>
                <a:latin typeface="Times New Roman" panose="02020603050405020304" pitchFamily="18" charset="0"/>
              </a:rPr>
              <a:t>TravelEase</a:t>
            </a:r>
            <a:r>
              <a:rPr lang="en-GB" sz="3600" b="0" i="0" dirty="0">
                <a:solidFill>
                  <a:srgbClr val="000000"/>
                </a:solidFill>
                <a:effectLst/>
                <a:latin typeface="Times New Roman" panose="02020603050405020304" pitchFamily="18" charset="0"/>
              </a:rPr>
              <a:t> Project aspires to create a user-friendly, scalable, and secure platform that meets the evolving needs of the tourism industry</a:t>
            </a:r>
            <a:r>
              <a:rPr lang="en-GB" sz="2800" b="0" i="0" dirty="0">
                <a:solidFill>
                  <a:srgbClr val="000000"/>
                </a:solidFill>
                <a:effectLst/>
                <a:latin typeface="Times New Roman" panose="02020603050405020304" pitchFamily="18" charset="0"/>
              </a:rPr>
              <a:t>. </a:t>
            </a:r>
            <a:endParaRPr lang="en-US" sz="4000" dirty="0">
              <a:solidFill>
                <a:srgbClr val="18072B"/>
              </a:solidFill>
              <a:latin typeface="Kollektif"/>
            </a:endParaRPr>
          </a:p>
        </p:txBody>
      </p:sp>
      <p:sp>
        <p:nvSpPr>
          <p:cNvPr id="12" name="TextBox 12"/>
          <p:cNvSpPr txBox="1"/>
          <p:nvPr/>
        </p:nvSpPr>
        <p:spPr>
          <a:xfrm>
            <a:off x="1535766" y="785950"/>
            <a:ext cx="3032398" cy="243656"/>
          </a:xfrm>
          <a:prstGeom prst="rect">
            <a:avLst/>
          </a:prstGeom>
        </p:spPr>
        <p:txBody>
          <a:bodyPr lIns="0" tIns="0" rIns="0" bIns="0" rtlCol="0" anchor="t">
            <a:spAutoFit/>
          </a:bodyPr>
          <a:lstStyle/>
          <a:p>
            <a:pPr>
              <a:lnSpc>
                <a:spcPts val="1869"/>
              </a:lnSpc>
            </a:pPr>
            <a:r>
              <a:rPr lang="en-US" sz="1699" spc="67" dirty="0">
                <a:solidFill>
                  <a:srgbClr val="28094B"/>
                </a:solidFill>
                <a:latin typeface="Kollektif Bold"/>
              </a:rPr>
              <a:t>TRAVELEASE</a:t>
            </a:r>
          </a:p>
        </p:txBody>
      </p:sp>
      <p:sp>
        <p:nvSpPr>
          <p:cNvPr id="13" name="TextBox 13"/>
          <p:cNvSpPr txBox="1"/>
          <p:nvPr/>
        </p:nvSpPr>
        <p:spPr>
          <a:xfrm>
            <a:off x="14264258" y="9521756"/>
            <a:ext cx="4280584" cy="361315"/>
          </a:xfrm>
          <a:prstGeom prst="rect">
            <a:avLst/>
          </a:prstGeom>
        </p:spPr>
        <p:txBody>
          <a:bodyPr lIns="0" tIns="0" rIns="0" bIns="0" rtlCol="0" anchor="t">
            <a:spAutoFit/>
          </a:bodyPr>
          <a:lstStyle/>
          <a:p>
            <a:pPr>
              <a:lnSpc>
                <a:spcPts val="2419"/>
              </a:lnSpc>
            </a:pPr>
            <a:r>
              <a:rPr lang="en-US" sz="2199" spc="312" dirty="0">
                <a:solidFill>
                  <a:srgbClr val="FFFFFF"/>
                </a:solidFill>
                <a:latin typeface="Kollektif"/>
              </a:rPr>
              <a:t>03 | 30 MARCH 2023</a:t>
            </a:r>
          </a:p>
        </p:txBody>
      </p:sp>
      <p:sp>
        <p:nvSpPr>
          <p:cNvPr id="9" name="Date Placeholder 8">
            <a:extLst>
              <a:ext uri="{FF2B5EF4-FFF2-40B4-BE49-F238E27FC236}">
                <a16:creationId xmlns:a16="http://schemas.microsoft.com/office/drawing/2014/main" id="{B780E841-8C31-4F9C-AC19-B57D582903CA}"/>
              </a:ext>
            </a:extLst>
          </p:cNvPr>
          <p:cNvSpPr>
            <a:spLocks noGrp="1"/>
          </p:cNvSpPr>
          <p:nvPr>
            <p:ph type="dt" sz="half" idx="10"/>
          </p:nvPr>
        </p:nvSpPr>
        <p:spPr/>
        <p:txBody>
          <a:bodyPr/>
          <a:lstStyle/>
          <a:p>
            <a:fld id="{E0A8B529-6D14-4027-A020-DDF38137F93B}" type="datetime1">
              <a:rPr lang="en-US" smtClean="0"/>
              <a:t>05-Dec-24</a:t>
            </a:fld>
            <a:endParaRPr lang="en-US"/>
          </a:p>
        </p:txBody>
      </p:sp>
      <p:sp>
        <p:nvSpPr>
          <p:cNvPr id="14" name="Slide Number Placeholder 13">
            <a:extLst>
              <a:ext uri="{FF2B5EF4-FFF2-40B4-BE49-F238E27FC236}">
                <a16:creationId xmlns:a16="http://schemas.microsoft.com/office/drawing/2014/main" id="{6AB4F69F-65D3-402F-8EAA-3F15EED0F2AF}"/>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192315" y="612415"/>
            <a:ext cx="559181" cy="296366"/>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59746" y="760598"/>
            <a:ext cx="300896" cy="300896"/>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843309" y="1268486"/>
            <a:ext cx="6873872" cy="162473"/>
          </a:xfrm>
          <a:prstGeom prst="rect">
            <a:avLst/>
          </a:prstGeom>
        </p:spPr>
      </p:pic>
      <p:sp>
        <p:nvSpPr>
          <p:cNvPr id="7" name="TextBox 7"/>
          <p:cNvSpPr txBox="1"/>
          <p:nvPr/>
        </p:nvSpPr>
        <p:spPr>
          <a:xfrm>
            <a:off x="2837854" y="2390405"/>
            <a:ext cx="12612292" cy="1137285"/>
          </a:xfrm>
          <a:prstGeom prst="rect">
            <a:avLst/>
          </a:prstGeom>
        </p:spPr>
        <p:txBody>
          <a:bodyPr lIns="0" tIns="0" rIns="0" bIns="0" rtlCol="0" anchor="t">
            <a:spAutoFit/>
          </a:bodyPr>
          <a:lstStyle/>
          <a:p>
            <a:pPr algn="ctr">
              <a:lnSpc>
                <a:spcPts val="9240"/>
              </a:lnSpc>
            </a:pPr>
            <a:r>
              <a:rPr lang="en-US" sz="6600" dirty="0">
                <a:solidFill>
                  <a:srgbClr val="18072B"/>
                </a:solidFill>
                <a:latin typeface="Roboto Bold"/>
              </a:rPr>
              <a:t>Functional Requirements</a:t>
            </a:r>
          </a:p>
        </p:txBody>
      </p:sp>
      <p:sp>
        <p:nvSpPr>
          <p:cNvPr id="8" name="TextBox 8"/>
          <p:cNvSpPr txBox="1"/>
          <p:nvPr/>
        </p:nvSpPr>
        <p:spPr>
          <a:xfrm>
            <a:off x="2837854" y="4943606"/>
            <a:ext cx="13344890" cy="430887"/>
          </a:xfrm>
          <a:prstGeom prst="rect">
            <a:avLst/>
          </a:prstGeom>
        </p:spPr>
        <p:txBody>
          <a:bodyPr wrap="square" lIns="0" tIns="0" rIns="0" bIns="0" rtlCol="0" anchor="t">
            <a:spAutoFit/>
          </a:bodyPr>
          <a:lstStyle/>
          <a:p>
            <a:r>
              <a:rPr lang="en-US" sz="2800" b="1" dirty="0"/>
              <a:t> </a:t>
            </a:r>
            <a:endParaRPr lang="en-US" sz="2800" dirty="0">
              <a:solidFill>
                <a:schemeClr val="bg1"/>
              </a:solidFill>
            </a:endParaRPr>
          </a:p>
        </p:txBody>
      </p:sp>
      <p:sp>
        <p:nvSpPr>
          <p:cNvPr id="9" name="TextBox 9"/>
          <p:cNvSpPr txBox="1"/>
          <p:nvPr/>
        </p:nvSpPr>
        <p:spPr>
          <a:xfrm>
            <a:off x="1535766" y="785950"/>
            <a:ext cx="3032398" cy="243656"/>
          </a:xfrm>
          <a:prstGeom prst="rect">
            <a:avLst/>
          </a:prstGeom>
        </p:spPr>
        <p:txBody>
          <a:bodyPr lIns="0" tIns="0" rIns="0" bIns="0" rtlCol="0" anchor="t">
            <a:spAutoFit/>
          </a:bodyPr>
          <a:lstStyle/>
          <a:p>
            <a:pPr>
              <a:lnSpc>
                <a:spcPts val="1869"/>
              </a:lnSpc>
            </a:pPr>
            <a:r>
              <a:rPr lang="en-US" sz="1699" spc="67" dirty="0">
                <a:solidFill>
                  <a:srgbClr val="18072B"/>
                </a:solidFill>
                <a:latin typeface="Kollektif Bold"/>
              </a:rPr>
              <a:t>TRAVELEASE</a:t>
            </a:r>
          </a:p>
        </p:txBody>
      </p:sp>
      <p:sp>
        <p:nvSpPr>
          <p:cNvPr id="10" name="TextBox 10"/>
          <p:cNvSpPr txBox="1"/>
          <p:nvPr/>
        </p:nvSpPr>
        <p:spPr>
          <a:xfrm>
            <a:off x="14216071" y="9409318"/>
            <a:ext cx="4280584" cy="361315"/>
          </a:xfrm>
          <a:prstGeom prst="rect">
            <a:avLst/>
          </a:prstGeom>
        </p:spPr>
        <p:txBody>
          <a:bodyPr lIns="0" tIns="0" rIns="0" bIns="0" rtlCol="0" anchor="t">
            <a:spAutoFit/>
          </a:bodyPr>
          <a:lstStyle/>
          <a:p>
            <a:pPr>
              <a:lnSpc>
                <a:spcPts val="2419"/>
              </a:lnSpc>
            </a:pPr>
            <a:r>
              <a:rPr lang="en-US" sz="2199" spc="312">
                <a:solidFill>
                  <a:srgbClr val="FFFFFF"/>
                </a:solidFill>
                <a:latin typeface="Kollektif"/>
              </a:rPr>
              <a:t>04 | 30 MARCH 2023</a:t>
            </a:r>
          </a:p>
        </p:txBody>
      </p:sp>
      <p:sp>
        <p:nvSpPr>
          <p:cNvPr id="6" name="TextBox 5">
            <a:extLst>
              <a:ext uri="{FF2B5EF4-FFF2-40B4-BE49-F238E27FC236}">
                <a16:creationId xmlns:a16="http://schemas.microsoft.com/office/drawing/2014/main" id="{3F1C25DE-F7D0-731F-9172-3BD28B8FEF9D}"/>
              </a:ext>
            </a:extLst>
          </p:cNvPr>
          <p:cNvSpPr txBox="1"/>
          <p:nvPr/>
        </p:nvSpPr>
        <p:spPr>
          <a:xfrm>
            <a:off x="1059746" y="3872826"/>
            <a:ext cx="6873872" cy="2862322"/>
          </a:xfrm>
          <a:prstGeom prst="rect">
            <a:avLst/>
          </a:prstGeom>
          <a:noFill/>
        </p:spPr>
        <p:txBody>
          <a:bodyPr wrap="square" rtlCol="0">
            <a:spAutoFit/>
          </a:bodyPr>
          <a:lstStyle/>
          <a:p>
            <a:pPr marL="285750" indent="-285750">
              <a:buFont typeface="Arial" panose="020B0604020202020204" pitchFamily="34" charset="0"/>
              <a:buChar char="•"/>
            </a:pPr>
            <a:r>
              <a:rPr lang="en-GB" sz="6000" dirty="0"/>
              <a:t>User Registration</a:t>
            </a:r>
          </a:p>
          <a:p>
            <a:pPr marL="285750" indent="-285750">
              <a:buFont typeface="Arial" panose="020B0604020202020204" pitchFamily="34" charset="0"/>
              <a:buChar char="•"/>
            </a:pPr>
            <a:r>
              <a:rPr lang="en-GB" sz="6000" dirty="0"/>
              <a:t>User Login</a:t>
            </a:r>
          </a:p>
          <a:p>
            <a:pPr marL="285750" indent="-285750">
              <a:buFont typeface="Arial" panose="020B0604020202020204" pitchFamily="34" charset="0"/>
              <a:buChar char="•"/>
            </a:pPr>
            <a:r>
              <a:rPr lang="en-GB" sz="6000" dirty="0"/>
              <a:t>Tour Management</a:t>
            </a:r>
          </a:p>
        </p:txBody>
      </p:sp>
      <p:sp>
        <p:nvSpPr>
          <p:cNvPr id="11" name="TextBox 10">
            <a:extLst>
              <a:ext uri="{FF2B5EF4-FFF2-40B4-BE49-F238E27FC236}">
                <a16:creationId xmlns:a16="http://schemas.microsoft.com/office/drawing/2014/main" id="{75D8FC23-21EC-3BEC-3199-A41340E96C02}"/>
              </a:ext>
            </a:extLst>
          </p:cNvPr>
          <p:cNvSpPr txBox="1"/>
          <p:nvPr/>
        </p:nvSpPr>
        <p:spPr>
          <a:xfrm>
            <a:off x="9510299" y="3943332"/>
            <a:ext cx="8222148" cy="2862322"/>
          </a:xfrm>
          <a:prstGeom prst="rect">
            <a:avLst/>
          </a:prstGeom>
          <a:noFill/>
        </p:spPr>
        <p:txBody>
          <a:bodyPr wrap="square" rtlCol="0">
            <a:spAutoFit/>
          </a:bodyPr>
          <a:lstStyle/>
          <a:p>
            <a:pPr marL="285750" indent="-285750">
              <a:buFont typeface="Arial" panose="020B0604020202020204" pitchFamily="34" charset="0"/>
              <a:buChar char="•"/>
            </a:pPr>
            <a:r>
              <a:rPr lang="en-GB" sz="6000" dirty="0"/>
              <a:t>Booking Management</a:t>
            </a:r>
          </a:p>
          <a:p>
            <a:pPr marL="285750" indent="-285750">
              <a:buFont typeface="Arial" panose="020B0604020202020204" pitchFamily="34" charset="0"/>
              <a:buChar char="•"/>
            </a:pPr>
            <a:r>
              <a:rPr lang="en-GB" sz="6000" dirty="0"/>
              <a:t>Tour Guide Management</a:t>
            </a:r>
          </a:p>
          <a:p>
            <a:pPr marL="285750" indent="-285750">
              <a:buFont typeface="Arial" panose="020B0604020202020204" pitchFamily="34" charset="0"/>
              <a:buChar char="•"/>
            </a:pPr>
            <a:r>
              <a:rPr lang="en-GB" sz="6000" dirty="0"/>
              <a:t>Location Management</a:t>
            </a:r>
          </a:p>
        </p:txBody>
      </p:sp>
      <p:sp>
        <p:nvSpPr>
          <p:cNvPr id="2" name="Date Placeholder 1">
            <a:extLst>
              <a:ext uri="{FF2B5EF4-FFF2-40B4-BE49-F238E27FC236}">
                <a16:creationId xmlns:a16="http://schemas.microsoft.com/office/drawing/2014/main" id="{2C269F36-1055-400C-8ADF-195A9CAC4BF6}"/>
              </a:ext>
            </a:extLst>
          </p:cNvPr>
          <p:cNvSpPr>
            <a:spLocks noGrp="1"/>
          </p:cNvSpPr>
          <p:nvPr>
            <p:ph type="dt" sz="half" idx="10"/>
          </p:nvPr>
        </p:nvSpPr>
        <p:spPr>
          <a:xfrm>
            <a:off x="14020800" y="8192995"/>
            <a:ext cx="1676400" cy="497093"/>
          </a:xfrm>
        </p:spPr>
        <p:txBody>
          <a:bodyPr/>
          <a:lstStyle/>
          <a:p>
            <a:fld id="{6D6E8E86-6664-43A4-AB4C-81485EC66B4C}" type="slidenum">
              <a:rPr lang="en-US" sz="2000" b="1"/>
              <a:t>3</a:t>
            </a:fld>
            <a:endParaRPr 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8072B"/>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257800" y="1790700"/>
            <a:ext cx="11727820" cy="277203"/>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192315" y="612415"/>
            <a:ext cx="559181" cy="296366"/>
          </a:xfrm>
          <a:prstGeom prst="rect">
            <a:avLst/>
          </a:prstGeom>
        </p:spPr>
      </p:pic>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59746" y="760598"/>
            <a:ext cx="300896" cy="300896"/>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843309" y="1268486"/>
            <a:ext cx="6873872" cy="162473"/>
          </a:xfrm>
          <a:prstGeom prst="rect">
            <a:avLst/>
          </a:prstGeom>
        </p:spPr>
      </p:pic>
      <p:sp>
        <p:nvSpPr>
          <p:cNvPr id="13" name="TextBox 13"/>
          <p:cNvSpPr txBox="1"/>
          <p:nvPr/>
        </p:nvSpPr>
        <p:spPr>
          <a:xfrm>
            <a:off x="6629400" y="492851"/>
            <a:ext cx="8193785" cy="1137285"/>
          </a:xfrm>
          <a:prstGeom prst="rect">
            <a:avLst/>
          </a:prstGeom>
        </p:spPr>
        <p:txBody>
          <a:bodyPr lIns="0" tIns="0" rIns="0" bIns="0" rtlCol="0" anchor="t">
            <a:spAutoFit/>
          </a:bodyPr>
          <a:lstStyle/>
          <a:p>
            <a:pPr algn="ctr">
              <a:lnSpc>
                <a:spcPts val="9240"/>
              </a:lnSpc>
            </a:pPr>
            <a:r>
              <a:rPr lang="en-US" sz="6600" dirty="0">
                <a:solidFill>
                  <a:srgbClr val="FFFFFF"/>
                </a:solidFill>
                <a:latin typeface="Roboto Bold"/>
              </a:rPr>
              <a:t>Use Case Diagram</a:t>
            </a:r>
          </a:p>
        </p:txBody>
      </p:sp>
      <p:sp>
        <p:nvSpPr>
          <p:cNvPr id="16" name="TextBox 16"/>
          <p:cNvSpPr txBox="1"/>
          <p:nvPr/>
        </p:nvSpPr>
        <p:spPr>
          <a:xfrm>
            <a:off x="1535766" y="785950"/>
            <a:ext cx="3032398" cy="243656"/>
          </a:xfrm>
          <a:prstGeom prst="rect">
            <a:avLst/>
          </a:prstGeom>
        </p:spPr>
        <p:txBody>
          <a:bodyPr lIns="0" tIns="0" rIns="0" bIns="0" rtlCol="0" anchor="t">
            <a:spAutoFit/>
          </a:bodyPr>
          <a:lstStyle/>
          <a:p>
            <a:pPr>
              <a:lnSpc>
                <a:spcPts val="1869"/>
              </a:lnSpc>
            </a:pPr>
            <a:r>
              <a:rPr lang="en-US" sz="1699" spc="67" dirty="0">
                <a:solidFill>
                  <a:srgbClr val="FFFFFF"/>
                </a:solidFill>
                <a:latin typeface="Kollektif Bold"/>
              </a:rPr>
              <a:t>TRAVELEASE</a:t>
            </a:r>
          </a:p>
        </p:txBody>
      </p:sp>
      <p:pic>
        <p:nvPicPr>
          <p:cNvPr id="3" name="Picture 2">
            <a:extLst>
              <a:ext uri="{FF2B5EF4-FFF2-40B4-BE49-F238E27FC236}">
                <a16:creationId xmlns:a16="http://schemas.microsoft.com/office/drawing/2014/main" id="{874B0F90-6F68-420A-BD2D-3963B90BAF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19568" y="2228467"/>
            <a:ext cx="6252236" cy="7791833"/>
          </a:xfrm>
          <a:prstGeom prst="rect">
            <a:avLst/>
          </a:prstGeom>
        </p:spPr>
      </p:pic>
      <p:sp>
        <p:nvSpPr>
          <p:cNvPr id="8" name="Date Placeholder 7">
            <a:extLst>
              <a:ext uri="{FF2B5EF4-FFF2-40B4-BE49-F238E27FC236}">
                <a16:creationId xmlns:a16="http://schemas.microsoft.com/office/drawing/2014/main" id="{62851FA0-AE43-45E1-8786-4589E429F086}"/>
              </a:ext>
            </a:extLst>
          </p:cNvPr>
          <p:cNvSpPr>
            <a:spLocks noGrp="1"/>
          </p:cNvSpPr>
          <p:nvPr>
            <p:ph type="dt" sz="half" idx="10"/>
          </p:nvPr>
        </p:nvSpPr>
        <p:spPr/>
        <p:txBody>
          <a:bodyPr/>
          <a:lstStyle/>
          <a:p>
            <a:endParaRPr lang="en-US" dirty="0"/>
          </a:p>
        </p:txBody>
      </p:sp>
      <p:sp>
        <p:nvSpPr>
          <p:cNvPr id="9" name="Slide Number Placeholder 8">
            <a:extLst>
              <a:ext uri="{FF2B5EF4-FFF2-40B4-BE49-F238E27FC236}">
                <a16:creationId xmlns:a16="http://schemas.microsoft.com/office/drawing/2014/main" id="{4D4D5410-E312-443F-8AAC-FF18D1A6FD13}"/>
              </a:ext>
            </a:extLst>
          </p:cNvPr>
          <p:cNvSpPr>
            <a:spLocks noGrp="1"/>
          </p:cNvSpPr>
          <p:nvPr>
            <p:ph type="sldNum" sz="quarter" idx="12"/>
          </p:nvPr>
        </p:nvSpPr>
        <p:spPr>
          <a:xfrm>
            <a:off x="13756385" y="8496300"/>
            <a:ext cx="2133600" cy="365125"/>
          </a:xfrm>
        </p:spPr>
        <p:txBody>
          <a:bodyPr/>
          <a:lstStyle/>
          <a:p>
            <a:fld id="{B6F15528-21DE-4FAA-801E-634DDDAF4B2B}" type="slidenum">
              <a:rPr lang="en-US" sz="2000" b="1"/>
              <a:pPr/>
              <a:t>4</a:t>
            </a:fld>
            <a:endParaRPr lang="en-US" sz="2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FDA6-6BC2-1F99-27D9-F80CC00D6D64}"/>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F12DB9D5-11C3-8143-D9EB-5C3664C7E0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38689" y="3437721"/>
            <a:ext cx="14517674" cy="4566468"/>
          </a:xfrm>
          <a:prstGeom prst="rect">
            <a:avLst/>
          </a:prstGeom>
        </p:spPr>
      </p:pic>
      <p:pic>
        <p:nvPicPr>
          <p:cNvPr id="3" name="Picture 3">
            <a:extLst>
              <a:ext uri="{FF2B5EF4-FFF2-40B4-BE49-F238E27FC236}">
                <a16:creationId xmlns:a16="http://schemas.microsoft.com/office/drawing/2014/main" id="{D6C606EE-CC2B-59F7-2ECA-14F45BADAFA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192315" y="612415"/>
            <a:ext cx="559181" cy="296366"/>
          </a:xfrm>
          <a:prstGeom prst="rect">
            <a:avLst/>
          </a:prstGeom>
        </p:spPr>
      </p:pic>
      <p:pic>
        <p:nvPicPr>
          <p:cNvPr id="4" name="Picture 4">
            <a:extLst>
              <a:ext uri="{FF2B5EF4-FFF2-40B4-BE49-F238E27FC236}">
                <a16:creationId xmlns:a16="http://schemas.microsoft.com/office/drawing/2014/main" id="{F130AD5A-954E-C3AB-B291-448E63F1D66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59746" y="760598"/>
            <a:ext cx="300896" cy="300896"/>
          </a:xfrm>
          <a:prstGeom prst="rect">
            <a:avLst/>
          </a:prstGeom>
        </p:spPr>
      </p:pic>
      <p:pic>
        <p:nvPicPr>
          <p:cNvPr id="5" name="Picture 5">
            <a:extLst>
              <a:ext uri="{FF2B5EF4-FFF2-40B4-BE49-F238E27FC236}">
                <a16:creationId xmlns:a16="http://schemas.microsoft.com/office/drawing/2014/main" id="{ED1716D9-D01D-1DDB-2A09-C6C5FB8A2CD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2843309" y="1268486"/>
            <a:ext cx="6873872" cy="162473"/>
          </a:xfrm>
          <a:prstGeom prst="rect">
            <a:avLst/>
          </a:prstGeom>
        </p:spPr>
      </p:pic>
      <p:sp>
        <p:nvSpPr>
          <p:cNvPr id="8" name="TextBox 8">
            <a:extLst>
              <a:ext uri="{FF2B5EF4-FFF2-40B4-BE49-F238E27FC236}">
                <a16:creationId xmlns:a16="http://schemas.microsoft.com/office/drawing/2014/main" id="{08CF841A-2BCC-4D4E-7D28-8AC9EF073FBD}"/>
              </a:ext>
            </a:extLst>
          </p:cNvPr>
          <p:cNvSpPr txBox="1"/>
          <p:nvPr/>
        </p:nvSpPr>
        <p:spPr>
          <a:xfrm>
            <a:off x="3038110" y="3527690"/>
            <a:ext cx="12398181" cy="430887"/>
          </a:xfrm>
          <a:prstGeom prst="rect">
            <a:avLst/>
          </a:prstGeom>
        </p:spPr>
        <p:txBody>
          <a:bodyPr lIns="0" tIns="0" rIns="0" bIns="0" rtlCol="0" anchor="t">
            <a:spAutoFit/>
          </a:bodyPr>
          <a:lstStyle/>
          <a:p>
            <a:r>
              <a:rPr lang="en-US" sz="2800" b="1" dirty="0"/>
              <a:t> </a:t>
            </a:r>
            <a:endParaRPr lang="en-US" sz="2800" dirty="0">
              <a:solidFill>
                <a:schemeClr val="bg1"/>
              </a:solidFill>
            </a:endParaRPr>
          </a:p>
        </p:txBody>
      </p:sp>
      <p:sp>
        <p:nvSpPr>
          <p:cNvPr id="9" name="TextBox 9">
            <a:extLst>
              <a:ext uri="{FF2B5EF4-FFF2-40B4-BE49-F238E27FC236}">
                <a16:creationId xmlns:a16="http://schemas.microsoft.com/office/drawing/2014/main" id="{A48350BD-3751-9DD8-11EE-DA112E6D2EB2}"/>
              </a:ext>
            </a:extLst>
          </p:cNvPr>
          <p:cNvSpPr txBox="1"/>
          <p:nvPr/>
        </p:nvSpPr>
        <p:spPr>
          <a:xfrm>
            <a:off x="1535766" y="785950"/>
            <a:ext cx="3032398" cy="243656"/>
          </a:xfrm>
          <a:prstGeom prst="rect">
            <a:avLst/>
          </a:prstGeom>
        </p:spPr>
        <p:txBody>
          <a:bodyPr lIns="0" tIns="0" rIns="0" bIns="0" rtlCol="0" anchor="t">
            <a:spAutoFit/>
          </a:bodyPr>
          <a:lstStyle/>
          <a:p>
            <a:pPr>
              <a:lnSpc>
                <a:spcPts val="1869"/>
              </a:lnSpc>
            </a:pPr>
            <a:r>
              <a:rPr lang="en-US" sz="1699" spc="67" dirty="0">
                <a:solidFill>
                  <a:srgbClr val="18072B"/>
                </a:solidFill>
                <a:latin typeface="Kollektif Bold"/>
              </a:rPr>
              <a:t>TRAVELEASE</a:t>
            </a:r>
          </a:p>
        </p:txBody>
      </p:sp>
      <p:sp>
        <p:nvSpPr>
          <p:cNvPr id="10" name="TextBox 10">
            <a:extLst>
              <a:ext uri="{FF2B5EF4-FFF2-40B4-BE49-F238E27FC236}">
                <a16:creationId xmlns:a16="http://schemas.microsoft.com/office/drawing/2014/main" id="{5EF7C06C-3D54-4C90-1F2B-CF5C98F60282}"/>
              </a:ext>
            </a:extLst>
          </p:cNvPr>
          <p:cNvSpPr txBox="1"/>
          <p:nvPr/>
        </p:nvSpPr>
        <p:spPr>
          <a:xfrm>
            <a:off x="14216071" y="9409318"/>
            <a:ext cx="4280584" cy="361315"/>
          </a:xfrm>
          <a:prstGeom prst="rect">
            <a:avLst/>
          </a:prstGeom>
        </p:spPr>
        <p:txBody>
          <a:bodyPr lIns="0" tIns="0" rIns="0" bIns="0" rtlCol="0" anchor="t">
            <a:spAutoFit/>
          </a:bodyPr>
          <a:lstStyle/>
          <a:p>
            <a:pPr>
              <a:lnSpc>
                <a:spcPts val="2419"/>
              </a:lnSpc>
            </a:pPr>
            <a:r>
              <a:rPr lang="en-US" sz="2199" spc="312">
                <a:solidFill>
                  <a:srgbClr val="FFFFFF"/>
                </a:solidFill>
                <a:latin typeface="Kollektif"/>
              </a:rPr>
              <a:t>04 | 30 MARCH 2023</a:t>
            </a:r>
          </a:p>
        </p:txBody>
      </p:sp>
      <p:sp>
        <p:nvSpPr>
          <p:cNvPr id="11" name="TextBox 10">
            <a:extLst>
              <a:ext uri="{FF2B5EF4-FFF2-40B4-BE49-F238E27FC236}">
                <a16:creationId xmlns:a16="http://schemas.microsoft.com/office/drawing/2014/main" id="{53781CFE-1CD0-0444-FA1D-D03093817D54}"/>
              </a:ext>
            </a:extLst>
          </p:cNvPr>
          <p:cNvSpPr txBox="1"/>
          <p:nvPr/>
        </p:nvSpPr>
        <p:spPr>
          <a:xfrm>
            <a:off x="4267200" y="4686300"/>
            <a:ext cx="10287000" cy="1862048"/>
          </a:xfrm>
          <a:prstGeom prst="rect">
            <a:avLst/>
          </a:prstGeom>
          <a:noFill/>
        </p:spPr>
        <p:txBody>
          <a:bodyPr wrap="square" rtlCol="0">
            <a:spAutoFit/>
          </a:bodyPr>
          <a:lstStyle/>
          <a:p>
            <a:r>
              <a:rPr lang="en-GB" sz="11500" dirty="0">
                <a:solidFill>
                  <a:schemeClr val="bg2"/>
                </a:solidFill>
              </a:rPr>
              <a:t>Database Design</a:t>
            </a:r>
          </a:p>
        </p:txBody>
      </p:sp>
      <p:sp>
        <p:nvSpPr>
          <p:cNvPr id="7" name="Slide Number Placeholder 6">
            <a:extLst>
              <a:ext uri="{FF2B5EF4-FFF2-40B4-BE49-F238E27FC236}">
                <a16:creationId xmlns:a16="http://schemas.microsoft.com/office/drawing/2014/main" id="{1DF778B3-285E-4430-AB11-319A7E45FD97}"/>
              </a:ext>
            </a:extLst>
          </p:cNvPr>
          <p:cNvSpPr>
            <a:spLocks noGrp="1"/>
          </p:cNvSpPr>
          <p:nvPr>
            <p:ph type="sldNum" sz="quarter" idx="12"/>
          </p:nvPr>
        </p:nvSpPr>
        <p:spPr>
          <a:xfrm>
            <a:off x="13487400" y="8519428"/>
            <a:ext cx="2133600" cy="365125"/>
          </a:xfrm>
        </p:spPr>
        <p:txBody>
          <a:bodyPr/>
          <a:lstStyle/>
          <a:p>
            <a:fld id="{B6F15528-21DE-4FAA-801E-634DDDAF4B2B}" type="slidenum">
              <a:rPr lang="en-US" sz="2000" b="1"/>
              <a:pPr/>
              <a:t>5</a:t>
            </a:fld>
            <a:endParaRPr lang="en-US" sz="2000" b="1" dirty="0"/>
          </a:p>
        </p:txBody>
      </p:sp>
    </p:spTree>
    <p:extLst>
      <p:ext uri="{BB962C8B-B14F-4D97-AF65-F5344CB8AC3E}">
        <p14:creationId xmlns:p14="http://schemas.microsoft.com/office/powerpoint/2010/main" val="3525126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8072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192315" y="612415"/>
            <a:ext cx="559181" cy="296366"/>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59746" y="760598"/>
            <a:ext cx="300896" cy="300896"/>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843309" y="1268486"/>
            <a:ext cx="6873872" cy="162473"/>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2286000" y="7344995"/>
            <a:ext cx="11842714" cy="11842714"/>
          </a:xfrm>
          <a:prstGeom prst="rect">
            <a:avLst/>
          </a:prstGeom>
        </p:spPr>
      </p:pic>
      <p:pic>
        <p:nvPicPr>
          <p:cNvPr id="16" name="Picture 1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8100000">
            <a:off x="15171541" y="12095451"/>
            <a:ext cx="9512725" cy="224846"/>
          </a:xfrm>
          <a:prstGeom prst="rect">
            <a:avLst/>
          </a:prstGeom>
        </p:spPr>
      </p:pic>
      <p:pic>
        <p:nvPicPr>
          <p:cNvPr id="17" name="Picture 1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8100000">
            <a:off x="16344147" y="12274439"/>
            <a:ext cx="9512725" cy="224846"/>
          </a:xfrm>
          <a:prstGeom prst="rect">
            <a:avLst/>
          </a:prstGeom>
        </p:spPr>
      </p:pic>
      <p:pic>
        <p:nvPicPr>
          <p:cNvPr id="18" name="Picture 1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8100000">
            <a:off x="14795156" y="12764100"/>
            <a:ext cx="9512725" cy="224846"/>
          </a:xfrm>
          <a:prstGeom prst="rect">
            <a:avLst/>
          </a:prstGeom>
        </p:spPr>
      </p:pic>
      <p:sp>
        <p:nvSpPr>
          <p:cNvPr id="19" name="TextBox 19"/>
          <p:cNvSpPr txBox="1"/>
          <p:nvPr/>
        </p:nvSpPr>
        <p:spPr>
          <a:xfrm>
            <a:off x="6296284" y="1430959"/>
            <a:ext cx="5695431" cy="841027"/>
          </a:xfrm>
          <a:prstGeom prst="rect">
            <a:avLst/>
          </a:prstGeom>
        </p:spPr>
        <p:txBody>
          <a:bodyPr wrap="square" lIns="0" tIns="0" rIns="0" bIns="0" rtlCol="0" anchor="t">
            <a:spAutoFit/>
          </a:bodyPr>
          <a:lstStyle/>
          <a:p>
            <a:pPr>
              <a:lnSpc>
                <a:spcPts val="6776"/>
              </a:lnSpc>
            </a:pPr>
            <a:r>
              <a:rPr lang="en-US" sz="4840" dirty="0">
                <a:solidFill>
                  <a:srgbClr val="FFFFFF"/>
                </a:solidFill>
                <a:latin typeface="Roboto Bold"/>
              </a:rPr>
              <a:t>Tools &amp; Technology</a:t>
            </a:r>
          </a:p>
        </p:txBody>
      </p:sp>
      <p:sp>
        <p:nvSpPr>
          <p:cNvPr id="20" name="TextBox 20"/>
          <p:cNvSpPr txBox="1"/>
          <p:nvPr/>
        </p:nvSpPr>
        <p:spPr>
          <a:xfrm>
            <a:off x="593627" y="3258567"/>
            <a:ext cx="3124851" cy="2844048"/>
          </a:xfrm>
          <a:prstGeom prst="rect">
            <a:avLst/>
          </a:prstGeom>
        </p:spPr>
        <p:txBody>
          <a:bodyPr wrap="square" lIns="0" tIns="0" rIns="0" bIns="0" rtlCol="0" anchor="t">
            <a:spAutoFit/>
          </a:bodyPr>
          <a:lstStyle/>
          <a:p>
            <a:pPr marL="346591" lvl="1">
              <a:lnSpc>
                <a:spcPts val="4494"/>
              </a:lnSpc>
            </a:pPr>
            <a:endParaRPr lang="en-US" sz="3200" dirty="0">
              <a:solidFill>
                <a:schemeClr val="bg1"/>
              </a:solidFill>
              <a:latin typeface="Roboto Bold"/>
            </a:endParaRPr>
          </a:p>
          <a:p>
            <a:pPr marL="693183" lvl="1" indent="-346592">
              <a:lnSpc>
                <a:spcPts val="4494"/>
              </a:lnSpc>
              <a:buFont typeface="Arial"/>
              <a:buChar char="•"/>
            </a:pPr>
            <a:r>
              <a:rPr lang="en-US" sz="3200" dirty="0">
                <a:solidFill>
                  <a:schemeClr val="bg1"/>
                </a:solidFill>
                <a:latin typeface="Roboto Bold"/>
              </a:rPr>
              <a:t>VS Code</a:t>
            </a:r>
          </a:p>
          <a:p>
            <a:pPr marL="693183" lvl="1" indent="-346592">
              <a:lnSpc>
                <a:spcPts val="4494"/>
              </a:lnSpc>
              <a:buFont typeface="Arial"/>
              <a:buChar char="•"/>
            </a:pPr>
            <a:r>
              <a:rPr lang="en-US" sz="3200" dirty="0" err="1">
                <a:solidFill>
                  <a:schemeClr val="bg1"/>
                </a:solidFill>
                <a:latin typeface="Roboto Bold"/>
              </a:rPr>
              <a:t>Xampp</a:t>
            </a:r>
            <a:endParaRPr lang="en-US" sz="3200" dirty="0">
              <a:solidFill>
                <a:schemeClr val="bg1"/>
              </a:solidFill>
              <a:latin typeface="Roboto Bold"/>
            </a:endParaRPr>
          </a:p>
          <a:p>
            <a:pPr marL="693183" lvl="1" indent="-346592">
              <a:lnSpc>
                <a:spcPts val="4494"/>
              </a:lnSpc>
              <a:buFont typeface="Arial"/>
              <a:buChar char="•"/>
            </a:pPr>
            <a:endParaRPr lang="en-US" sz="3210" dirty="0">
              <a:solidFill>
                <a:srgbClr val="FFFFFF"/>
              </a:solidFill>
              <a:latin typeface="Roboto Bold"/>
            </a:endParaRPr>
          </a:p>
          <a:p>
            <a:pPr marL="693183" lvl="1" indent="-346592">
              <a:lnSpc>
                <a:spcPts val="4494"/>
              </a:lnSpc>
              <a:buFont typeface="Arial"/>
              <a:buChar char="•"/>
            </a:pPr>
            <a:endParaRPr lang="en-US" sz="3210" dirty="0">
              <a:solidFill>
                <a:srgbClr val="FFFFFF"/>
              </a:solidFill>
              <a:latin typeface="Roboto Bold"/>
            </a:endParaRPr>
          </a:p>
        </p:txBody>
      </p:sp>
      <p:sp>
        <p:nvSpPr>
          <p:cNvPr id="21" name="TextBox 21"/>
          <p:cNvSpPr txBox="1"/>
          <p:nvPr/>
        </p:nvSpPr>
        <p:spPr>
          <a:xfrm>
            <a:off x="1535766" y="785950"/>
            <a:ext cx="3032398" cy="243656"/>
          </a:xfrm>
          <a:prstGeom prst="rect">
            <a:avLst/>
          </a:prstGeom>
        </p:spPr>
        <p:txBody>
          <a:bodyPr lIns="0" tIns="0" rIns="0" bIns="0" rtlCol="0" anchor="t">
            <a:spAutoFit/>
          </a:bodyPr>
          <a:lstStyle/>
          <a:p>
            <a:pPr>
              <a:lnSpc>
                <a:spcPts val="1869"/>
              </a:lnSpc>
            </a:pPr>
            <a:r>
              <a:rPr lang="en-US" sz="1699" spc="67" dirty="0">
                <a:solidFill>
                  <a:srgbClr val="FFFFFF"/>
                </a:solidFill>
                <a:latin typeface="Kollektif Bold"/>
              </a:rPr>
              <a:t>TRAVELEASE</a:t>
            </a:r>
          </a:p>
        </p:txBody>
      </p:sp>
      <p:sp>
        <p:nvSpPr>
          <p:cNvPr id="6" name="TextBox 19">
            <a:extLst>
              <a:ext uri="{FF2B5EF4-FFF2-40B4-BE49-F238E27FC236}">
                <a16:creationId xmlns:a16="http://schemas.microsoft.com/office/drawing/2014/main" id="{D241B723-2BEB-FAC6-D1C0-A15706C70D14}"/>
              </a:ext>
            </a:extLst>
          </p:cNvPr>
          <p:cNvSpPr txBox="1"/>
          <p:nvPr/>
        </p:nvSpPr>
        <p:spPr>
          <a:xfrm>
            <a:off x="1059747" y="2521491"/>
            <a:ext cx="2597854" cy="841027"/>
          </a:xfrm>
          <a:prstGeom prst="rect">
            <a:avLst/>
          </a:prstGeom>
        </p:spPr>
        <p:txBody>
          <a:bodyPr wrap="square" lIns="0" tIns="0" rIns="0" bIns="0" rtlCol="0" anchor="t">
            <a:spAutoFit/>
          </a:bodyPr>
          <a:lstStyle/>
          <a:p>
            <a:pPr>
              <a:lnSpc>
                <a:spcPts val="6776"/>
              </a:lnSpc>
            </a:pPr>
            <a:r>
              <a:rPr lang="en-US" sz="4840" dirty="0">
                <a:solidFill>
                  <a:srgbClr val="FFFFFF"/>
                </a:solidFill>
                <a:latin typeface="Roboto Bold"/>
              </a:rPr>
              <a:t>Tools</a:t>
            </a:r>
          </a:p>
        </p:txBody>
      </p:sp>
      <p:sp>
        <p:nvSpPr>
          <p:cNvPr id="7" name="TextBox 19">
            <a:extLst>
              <a:ext uri="{FF2B5EF4-FFF2-40B4-BE49-F238E27FC236}">
                <a16:creationId xmlns:a16="http://schemas.microsoft.com/office/drawing/2014/main" id="{1F19B1FB-ACE9-B38C-8328-25D8EBC8AAA1}"/>
              </a:ext>
            </a:extLst>
          </p:cNvPr>
          <p:cNvSpPr txBox="1"/>
          <p:nvPr/>
        </p:nvSpPr>
        <p:spPr>
          <a:xfrm>
            <a:off x="11277600" y="2341133"/>
            <a:ext cx="5695431" cy="841027"/>
          </a:xfrm>
          <a:prstGeom prst="rect">
            <a:avLst/>
          </a:prstGeom>
        </p:spPr>
        <p:txBody>
          <a:bodyPr wrap="square" lIns="0" tIns="0" rIns="0" bIns="0" rtlCol="0" anchor="t">
            <a:spAutoFit/>
          </a:bodyPr>
          <a:lstStyle/>
          <a:p>
            <a:pPr>
              <a:lnSpc>
                <a:spcPts val="6776"/>
              </a:lnSpc>
            </a:pPr>
            <a:r>
              <a:rPr lang="en-US" sz="4840" dirty="0">
                <a:solidFill>
                  <a:srgbClr val="FFFFFF"/>
                </a:solidFill>
                <a:latin typeface="Roboto Bold"/>
              </a:rPr>
              <a:t>Language</a:t>
            </a:r>
          </a:p>
        </p:txBody>
      </p:sp>
      <p:sp>
        <p:nvSpPr>
          <p:cNvPr id="8" name="TextBox 20">
            <a:extLst>
              <a:ext uri="{FF2B5EF4-FFF2-40B4-BE49-F238E27FC236}">
                <a16:creationId xmlns:a16="http://schemas.microsoft.com/office/drawing/2014/main" id="{6EEDE812-BDBE-41DB-B1DC-C1E93C105CC7}"/>
              </a:ext>
            </a:extLst>
          </p:cNvPr>
          <p:cNvSpPr txBox="1"/>
          <p:nvPr/>
        </p:nvSpPr>
        <p:spPr>
          <a:xfrm>
            <a:off x="11000464" y="3277617"/>
            <a:ext cx="3124851" cy="3998210"/>
          </a:xfrm>
          <a:prstGeom prst="rect">
            <a:avLst/>
          </a:prstGeom>
        </p:spPr>
        <p:txBody>
          <a:bodyPr wrap="square" lIns="0" tIns="0" rIns="0" bIns="0" rtlCol="0" anchor="t">
            <a:spAutoFit/>
          </a:bodyPr>
          <a:lstStyle/>
          <a:p>
            <a:pPr marL="346591" lvl="1">
              <a:lnSpc>
                <a:spcPts val="4494"/>
              </a:lnSpc>
            </a:pPr>
            <a:endParaRPr lang="en-US" sz="3200" dirty="0">
              <a:solidFill>
                <a:schemeClr val="bg1"/>
              </a:solidFill>
              <a:latin typeface="Roboto Bold"/>
            </a:endParaRPr>
          </a:p>
          <a:p>
            <a:pPr marL="693183" lvl="1" indent="-346592">
              <a:lnSpc>
                <a:spcPts val="4494"/>
              </a:lnSpc>
              <a:buFont typeface="Arial"/>
              <a:buChar char="•"/>
            </a:pPr>
            <a:r>
              <a:rPr lang="en-US" sz="3200" dirty="0">
                <a:solidFill>
                  <a:schemeClr val="bg1"/>
                </a:solidFill>
                <a:latin typeface="Roboto Bold"/>
              </a:rPr>
              <a:t>Html</a:t>
            </a:r>
          </a:p>
          <a:p>
            <a:pPr marL="693183" lvl="1" indent="-346592">
              <a:lnSpc>
                <a:spcPts val="4494"/>
              </a:lnSpc>
              <a:buFont typeface="Arial"/>
              <a:buChar char="•"/>
            </a:pPr>
            <a:r>
              <a:rPr lang="en-US" sz="3200" dirty="0">
                <a:solidFill>
                  <a:schemeClr val="bg1"/>
                </a:solidFill>
                <a:latin typeface="Roboto Bold"/>
              </a:rPr>
              <a:t>CSS</a:t>
            </a:r>
          </a:p>
          <a:p>
            <a:pPr marL="693183" lvl="1" indent="-346592">
              <a:lnSpc>
                <a:spcPts val="4494"/>
              </a:lnSpc>
              <a:buFont typeface="Arial"/>
              <a:buChar char="•"/>
            </a:pPr>
            <a:r>
              <a:rPr lang="en-US" sz="3200" dirty="0">
                <a:solidFill>
                  <a:schemeClr val="bg1"/>
                </a:solidFill>
                <a:latin typeface="Roboto Bold"/>
              </a:rPr>
              <a:t>PHP</a:t>
            </a:r>
          </a:p>
          <a:p>
            <a:pPr marL="693183" lvl="1" indent="-346592">
              <a:lnSpc>
                <a:spcPts val="4494"/>
              </a:lnSpc>
              <a:buFont typeface="Arial"/>
              <a:buChar char="•"/>
            </a:pPr>
            <a:r>
              <a:rPr lang="en-US" sz="3200" dirty="0" err="1">
                <a:solidFill>
                  <a:schemeClr val="bg1"/>
                </a:solidFill>
                <a:latin typeface="Roboto Bold"/>
              </a:rPr>
              <a:t>Javascript</a:t>
            </a:r>
            <a:endParaRPr lang="en-US" sz="3200" dirty="0">
              <a:solidFill>
                <a:schemeClr val="bg1"/>
              </a:solidFill>
              <a:latin typeface="Roboto Bold"/>
            </a:endParaRPr>
          </a:p>
          <a:p>
            <a:pPr marL="693183" lvl="1" indent="-346592">
              <a:lnSpc>
                <a:spcPts val="4494"/>
              </a:lnSpc>
              <a:buFont typeface="Arial"/>
              <a:buChar char="•"/>
            </a:pPr>
            <a:endParaRPr lang="en-US" sz="3210" dirty="0">
              <a:solidFill>
                <a:srgbClr val="FFFFFF"/>
              </a:solidFill>
              <a:latin typeface="Roboto Bold"/>
            </a:endParaRPr>
          </a:p>
          <a:p>
            <a:pPr marL="693183" lvl="1" indent="-346592">
              <a:lnSpc>
                <a:spcPts val="4494"/>
              </a:lnSpc>
              <a:buFont typeface="Arial"/>
              <a:buChar char="•"/>
            </a:pPr>
            <a:endParaRPr lang="en-US" sz="3210" dirty="0">
              <a:solidFill>
                <a:srgbClr val="FFFFFF"/>
              </a:solidFill>
              <a:latin typeface="Roboto Bold"/>
            </a:endParaRPr>
          </a:p>
        </p:txBody>
      </p:sp>
      <p:sp>
        <p:nvSpPr>
          <p:cNvPr id="10" name="Slide Number Placeholder 9">
            <a:extLst>
              <a:ext uri="{FF2B5EF4-FFF2-40B4-BE49-F238E27FC236}">
                <a16:creationId xmlns:a16="http://schemas.microsoft.com/office/drawing/2014/main" id="{FEFA0D16-EC99-47AA-BB99-A6E7F6553D71}"/>
              </a:ext>
            </a:extLst>
          </p:cNvPr>
          <p:cNvSpPr>
            <a:spLocks noGrp="1"/>
          </p:cNvSpPr>
          <p:nvPr>
            <p:ph type="sldNum" sz="quarter" idx="12"/>
          </p:nvPr>
        </p:nvSpPr>
        <p:spPr>
          <a:xfrm>
            <a:off x="13182600" y="8272086"/>
            <a:ext cx="2133600" cy="365125"/>
          </a:xfrm>
        </p:spPr>
        <p:txBody>
          <a:bodyPr/>
          <a:lstStyle/>
          <a:p>
            <a:fld id="{B6F15528-21DE-4FAA-801E-634DDDAF4B2B}" type="slidenum">
              <a:rPr lang="en-US" sz="2000" b="1"/>
              <a:pPr/>
              <a:t>6</a:t>
            </a:fld>
            <a:endParaRPr 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D1313-E2BA-58C4-E9BE-C91804643C25}"/>
            </a:ext>
          </a:extLst>
        </p:cNvPr>
        <p:cNvGrpSpPr/>
        <p:nvPr/>
      </p:nvGrpSpPr>
      <p:grpSpPr>
        <a:xfrm>
          <a:off x="0" y="0"/>
          <a:ext cx="0" cy="0"/>
          <a:chOff x="0" y="0"/>
          <a:chExt cx="0" cy="0"/>
        </a:xfrm>
      </p:grpSpPr>
      <p:pic>
        <p:nvPicPr>
          <p:cNvPr id="4" name="Picture 4">
            <a:extLst>
              <a:ext uri="{FF2B5EF4-FFF2-40B4-BE49-F238E27FC236}">
                <a16:creationId xmlns:a16="http://schemas.microsoft.com/office/drawing/2014/main" id="{A894C92E-A950-F93B-3701-5E0C37012E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901664" y="3764945"/>
            <a:ext cx="11727820" cy="277203"/>
          </a:xfrm>
          <a:prstGeom prst="rect">
            <a:avLst/>
          </a:prstGeom>
        </p:spPr>
      </p:pic>
      <p:pic>
        <p:nvPicPr>
          <p:cNvPr id="5" name="Picture 5">
            <a:extLst>
              <a:ext uri="{FF2B5EF4-FFF2-40B4-BE49-F238E27FC236}">
                <a16:creationId xmlns:a16="http://schemas.microsoft.com/office/drawing/2014/main" id="{68D8F951-FB1B-6C6A-70BF-F14F6721262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192315" y="612415"/>
            <a:ext cx="559181" cy="296366"/>
          </a:xfrm>
          <a:prstGeom prst="rect">
            <a:avLst/>
          </a:prstGeom>
        </p:spPr>
      </p:pic>
      <p:pic>
        <p:nvPicPr>
          <p:cNvPr id="6" name="Picture 6">
            <a:extLst>
              <a:ext uri="{FF2B5EF4-FFF2-40B4-BE49-F238E27FC236}">
                <a16:creationId xmlns:a16="http://schemas.microsoft.com/office/drawing/2014/main" id="{CEAB26BF-4C83-3E6E-00C5-444DC460BA5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59746" y="760598"/>
            <a:ext cx="300896" cy="300896"/>
          </a:xfrm>
          <a:prstGeom prst="rect">
            <a:avLst/>
          </a:prstGeom>
        </p:spPr>
      </p:pic>
      <p:pic>
        <p:nvPicPr>
          <p:cNvPr id="7" name="Picture 7">
            <a:extLst>
              <a:ext uri="{FF2B5EF4-FFF2-40B4-BE49-F238E27FC236}">
                <a16:creationId xmlns:a16="http://schemas.microsoft.com/office/drawing/2014/main" id="{AC844882-A906-3169-4E75-E40431D455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843309" y="1268486"/>
            <a:ext cx="6873872" cy="162473"/>
          </a:xfrm>
          <a:prstGeom prst="rect">
            <a:avLst/>
          </a:prstGeom>
        </p:spPr>
      </p:pic>
      <p:sp>
        <p:nvSpPr>
          <p:cNvPr id="16" name="TextBox 16">
            <a:extLst>
              <a:ext uri="{FF2B5EF4-FFF2-40B4-BE49-F238E27FC236}">
                <a16:creationId xmlns:a16="http://schemas.microsoft.com/office/drawing/2014/main" id="{11AD6C20-3AB0-8FD5-3A15-A4478E22A931}"/>
              </a:ext>
            </a:extLst>
          </p:cNvPr>
          <p:cNvSpPr txBox="1"/>
          <p:nvPr/>
        </p:nvSpPr>
        <p:spPr>
          <a:xfrm>
            <a:off x="1535766" y="785950"/>
            <a:ext cx="3032398" cy="243656"/>
          </a:xfrm>
          <a:prstGeom prst="rect">
            <a:avLst/>
          </a:prstGeom>
        </p:spPr>
        <p:txBody>
          <a:bodyPr lIns="0" tIns="0" rIns="0" bIns="0" rtlCol="0" anchor="t">
            <a:spAutoFit/>
          </a:bodyPr>
          <a:lstStyle/>
          <a:p>
            <a:pPr>
              <a:lnSpc>
                <a:spcPts val="1869"/>
              </a:lnSpc>
            </a:pPr>
            <a:r>
              <a:rPr lang="en-US" sz="1699" spc="67" dirty="0">
                <a:latin typeface="Kollektif Bold"/>
              </a:rPr>
              <a:t>TRAVELEASE</a:t>
            </a:r>
          </a:p>
        </p:txBody>
      </p:sp>
      <p:sp>
        <p:nvSpPr>
          <p:cNvPr id="2" name="TextBox 1">
            <a:extLst>
              <a:ext uri="{FF2B5EF4-FFF2-40B4-BE49-F238E27FC236}">
                <a16:creationId xmlns:a16="http://schemas.microsoft.com/office/drawing/2014/main" id="{BBEE8750-4801-7539-92B3-4D41E440585F}"/>
              </a:ext>
            </a:extLst>
          </p:cNvPr>
          <p:cNvSpPr txBox="1"/>
          <p:nvPr/>
        </p:nvSpPr>
        <p:spPr>
          <a:xfrm>
            <a:off x="7117374" y="4762500"/>
            <a:ext cx="9296400" cy="1862048"/>
          </a:xfrm>
          <a:prstGeom prst="rect">
            <a:avLst/>
          </a:prstGeom>
          <a:noFill/>
        </p:spPr>
        <p:txBody>
          <a:bodyPr wrap="square" rtlCol="0">
            <a:spAutoFit/>
          </a:bodyPr>
          <a:lstStyle/>
          <a:p>
            <a:r>
              <a:rPr lang="en-GB" sz="11500" dirty="0"/>
              <a:t>Website Demo</a:t>
            </a:r>
          </a:p>
        </p:txBody>
      </p:sp>
      <p:sp>
        <p:nvSpPr>
          <p:cNvPr id="8" name="Slide Number Placeholder 7">
            <a:extLst>
              <a:ext uri="{FF2B5EF4-FFF2-40B4-BE49-F238E27FC236}">
                <a16:creationId xmlns:a16="http://schemas.microsoft.com/office/drawing/2014/main" id="{8A78B720-49D9-4E3E-84FE-4A3FE4567F53}"/>
              </a:ext>
            </a:extLst>
          </p:cNvPr>
          <p:cNvSpPr>
            <a:spLocks noGrp="1"/>
          </p:cNvSpPr>
          <p:nvPr>
            <p:ph type="sldNum" sz="quarter" idx="12"/>
          </p:nvPr>
        </p:nvSpPr>
        <p:spPr>
          <a:xfrm>
            <a:off x="15163800" y="8801100"/>
            <a:ext cx="2133600" cy="365125"/>
          </a:xfrm>
        </p:spPr>
        <p:txBody>
          <a:bodyPr/>
          <a:lstStyle/>
          <a:p>
            <a:fld id="{B6F15528-21DE-4FAA-801E-634DDDAF4B2B}" type="slidenum">
              <a:rPr lang="en-US" sz="2000" b="1" smtClean="0"/>
              <a:pPr/>
              <a:t>7</a:t>
            </a:fld>
            <a:endParaRPr lang="en-US" sz="2000" b="1" dirty="0"/>
          </a:p>
        </p:txBody>
      </p:sp>
    </p:spTree>
    <p:extLst>
      <p:ext uri="{BB962C8B-B14F-4D97-AF65-F5344CB8AC3E}">
        <p14:creationId xmlns:p14="http://schemas.microsoft.com/office/powerpoint/2010/main" val="1248094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256553" y="307173"/>
            <a:ext cx="16262788" cy="20202221"/>
          </a:xfrm>
          <a:prstGeom prst="rect">
            <a:avLst/>
          </a:prstGeom>
        </p:spPr>
      </p:pic>
      <p:sp>
        <p:nvSpPr>
          <p:cNvPr id="3" name="TextBox 3"/>
          <p:cNvSpPr txBox="1"/>
          <p:nvPr/>
        </p:nvSpPr>
        <p:spPr>
          <a:xfrm>
            <a:off x="1971394" y="2854422"/>
            <a:ext cx="14833104" cy="3860418"/>
          </a:xfrm>
          <a:prstGeom prst="rect">
            <a:avLst/>
          </a:prstGeom>
        </p:spPr>
        <p:txBody>
          <a:bodyPr lIns="0" tIns="0" rIns="0" bIns="0" rtlCol="0" anchor="t">
            <a:spAutoFit/>
          </a:bodyPr>
          <a:lstStyle/>
          <a:p>
            <a:pPr algn="ctr">
              <a:lnSpc>
                <a:spcPts val="14797"/>
              </a:lnSpc>
            </a:pPr>
            <a:r>
              <a:rPr lang="en-US" sz="15099" spc="1585" dirty="0">
                <a:solidFill>
                  <a:srgbClr val="18072B"/>
                </a:solidFill>
                <a:latin typeface="Roboto Bold"/>
              </a:rPr>
              <a:t>THANK</a:t>
            </a:r>
          </a:p>
          <a:p>
            <a:pPr algn="ctr">
              <a:lnSpc>
                <a:spcPts val="14797"/>
              </a:lnSpc>
            </a:pPr>
            <a:r>
              <a:rPr lang="en-US" sz="15099" spc="1585" dirty="0">
                <a:solidFill>
                  <a:srgbClr val="18072B"/>
                </a:solidFill>
                <a:latin typeface="Roboto Bold"/>
              </a:rPr>
              <a:t>YOU</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496300" y="1606528"/>
            <a:ext cx="300896" cy="300896"/>
          </a:xfrm>
          <a:prstGeom prst="rect">
            <a:avLst/>
          </a:prstGeom>
        </p:spPr>
      </p:pic>
      <p:sp>
        <p:nvSpPr>
          <p:cNvPr id="5" name="TextBox 5"/>
          <p:cNvSpPr txBox="1"/>
          <p:nvPr/>
        </p:nvSpPr>
        <p:spPr>
          <a:xfrm>
            <a:off x="8972320" y="1631881"/>
            <a:ext cx="3032398" cy="243656"/>
          </a:xfrm>
          <a:prstGeom prst="rect">
            <a:avLst/>
          </a:prstGeom>
        </p:spPr>
        <p:txBody>
          <a:bodyPr lIns="0" tIns="0" rIns="0" bIns="0" rtlCol="0" anchor="t">
            <a:spAutoFit/>
          </a:bodyPr>
          <a:lstStyle/>
          <a:p>
            <a:pPr>
              <a:lnSpc>
                <a:spcPts val="1869"/>
              </a:lnSpc>
            </a:pPr>
            <a:r>
              <a:rPr lang="en-US" sz="1699" spc="67" dirty="0">
                <a:solidFill>
                  <a:srgbClr val="28094B"/>
                </a:solidFill>
                <a:latin typeface="Kollektif Bold"/>
              </a:rPr>
              <a:t>TRAVELEASE</a:t>
            </a:r>
          </a:p>
        </p:txBody>
      </p:sp>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861129" y="2114416"/>
            <a:ext cx="6873872" cy="162473"/>
          </a:xfrm>
          <a:prstGeom prst="rect">
            <a:avLst/>
          </a:prstGeom>
        </p:spPr>
      </p:pic>
      <p:sp>
        <p:nvSpPr>
          <p:cNvPr id="7" name="Date Placeholder 6">
            <a:extLst>
              <a:ext uri="{FF2B5EF4-FFF2-40B4-BE49-F238E27FC236}">
                <a16:creationId xmlns:a16="http://schemas.microsoft.com/office/drawing/2014/main" id="{AE7DB424-A7AA-4C07-8429-62D298A02CB1}"/>
              </a:ext>
            </a:extLst>
          </p:cNvPr>
          <p:cNvSpPr>
            <a:spLocks noGrp="1"/>
          </p:cNvSpPr>
          <p:nvPr>
            <p:ph type="dt" sz="half" idx="10"/>
          </p:nvPr>
        </p:nvSpPr>
        <p:spPr/>
        <p:txBody>
          <a:bodyPr/>
          <a:lstStyle/>
          <a:p>
            <a:fld id="{AC5F4F72-665B-4DFE-8AD6-3CCBCAC9FD5D}" type="datetime1">
              <a:rPr lang="en-US" smtClean="0"/>
              <a:t>05-Dec-24</a:t>
            </a:fld>
            <a:endParaRPr lang="en-US"/>
          </a:p>
        </p:txBody>
      </p:sp>
      <p:sp>
        <p:nvSpPr>
          <p:cNvPr id="8" name="Slide Number Placeholder 7">
            <a:extLst>
              <a:ext uri="{FF2B5EF4-FFF2-40B4-BE49-F238E27FC236}">
                <a16:creationId xmlns:a16="http://schemas.microsoft.com/office/drawing/2014/main" id="{5A90F529-74CA-4A0A-8B1D-C062A7007E8E}"/>
              </a:ext>
            </a:extLst>
          </p:cNvPr>
          <p:cNvSpPr>
            <a:spLocks noGrp="1"/>
          </p:cNvSpPr>
          <p:nvPr>
            <p:ph type="sldNum" sz="quarter" idx="12"/>
          </p:nvPr>
        </p:nvSpPr>
        <p:spPr>
          <a:xfrm>
            <a:off x="14325600" y="8191500"/>
            <a:ext cx="2133600" cy="365125"/>
          </a:xfrm>
        </p:spPr>
        <p:txBody>
          <a:bodyPr/>
          <a:lstStyle/>
          <a:p>
            <a:fld id="{B6F15528-21DE-4FAA-801E-634DDDAF4B2B}" type="slidenum">
              <a:rPr lang="en-US" sz="2000" b="1"/>
              <a:pPr/>
              <a:t>8</a:t>
            </a:fld>
            <a:endParaRPr lang="en-US" sz="20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TotalTime>
  <Words>175</Words>
  <Application>Microsoft Office PowerPoint</Application>
  <PresentationFormat>Custom</PresentationFormat>
  <Paragraphs>48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Kollektif Bold</vt:lpstr>
      <vt:lpstr>Roboto Bold</vt:lpstr>
      <vt:lpstr>Kollektif</vt:lpstr>
      <vt:lpstr>Arial</vt:lpstr>
      <vt:lpstr>Calibri</vt:lpstr>
      <vt:lpstr>Times New Roman</vt:lpstr>
      <vt:lpstr>Aileron Heavy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Purple Professional Technology Startup Business Company Presentation</dc:title>
  <dc:creator>HP</dc:creator>
  <cp:lastModifiedBy>altaf hossain</cp:lastModifiedBy>
  <cp:revision>19</cp:revision>
  <dcterms:created xsi:type="dcterms:W3CDTF">2006-08-16T00:00:00Z</dcterms:created>
  <dcterms:modified xsi:type="dcterms:W3CDTF">2024-12-05T02:47:12Z</dcterms:modified>
  <dc:identifier>DAFej3cY4cY</dc:identifier>
</cp:coreProperties>
</file>