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diaking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diaking/nadiaking.github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6023" y="1447800"/>
            <a:ext cx="10084526" cy="2323374"/>
          </a:xfrm>
        </p:spPr>
        <p:txBody>
          <a:bodyPr/>
          <a:lstStyle/>
          <a:p>
            <a:r>
              <a:rPr lang="es-MX" sz="5400" b="1" dirty="0" smtClean="0"/>
              <a:t>“Desarrollo de paginas web”</a:t>
            </a:r>
            <a:br>
              <a:rPr lang="es-MX" sz="5400" b="1" dirty="0" smtClean="0"/>
            </a:br>
            <a:r>
              <a:rPr lang="es-MX" sz="4000" dirty="0" smtClean="0"/>
              <a:t>Aplicación web para mi negocio</a:t>
            </a:r>
            <a:endParaRPr lang="es-MX" sz="40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14"/>
          </p:nvPr>
        </p:nvSpPr>
        <p:spPr>
          <a:xfrm>
            <a:off x="1342571" y="2922088"/>
            <a:ext cx="7279649" cy="342174"/>
          </a:xfrm>
        </p:spPr>
        <p:txBody>
          <a:bodyPr>
            <a:noAutofit/>
          </a:bodyPr>
          <a:lstStyle/>
          <a:p>
            <a:r>
              <a:rPr lang="es-MX" sz="2400" dirty="0" smtClean="0"/>
              <a:t>M. I. A. Uriel Antonio </a:t>
            </a:r>
            <a:r>
              <a:rPr lang="es-MX" sz="2400" dirty="0" err="1" smtClean="0"/>
              <a:t>Ceron</a:t>
            </a:r>
            <a:r>
              <a:rPr lang="es-MX" sz="2400" dirty="0" smtClean="0"/>
              <a:t> </a:t>
            </a:r>
            <a:r>
              <a:rPr lang="es-MX" sz="2400" dirty="0" err="1"/>
              <a:t>I</a:t>
            </a:r>
            <a:r>
              <a:rPr lang="es-MX" sz="2400" dirty="0" err="1" smtClean="0"/>
              <a:t>nterian</a:t>
            </a:r>
            <a:r>
              <a:rPr lang="es-MX" sz="2400" dirty="0" smtClean="0"/>
              <a:t> </a:t>
            </a:r>
            <a:endParaRPr lang="es-MX" sz="24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535577" y="4350657"/>
            <a:ext cx="10136777" cy="1736634"/>
          </a:xfrm>
        </p:spPr>
        <p:txBody>
          <a:bodyPr/>
          <a:lstStyle/>
          <a:p>
            <a:r>
              <a:rPr lang="es-MX" sz="2000" dirty="0" smtClean="0"/>
              <a:t>CENTRO DE BACHILLERATO TECNOLOGICO INDUSTRIAL Y DE SERVICIOS NO. 253</a:t>
            </a:r>
          </a:p>
          <a:p>
            <a:r>
              <a:rPr lang="es-MX" dirty="0" smtClean="0"/>
              <a:t>“MIGUEL HIDALGO Y COSTILLA”</a:t>
            </a:r>
          </a:p>
          <a:p>
            <a:endParaRPr lang="es-MX" dirty="0"/>
          </a:p>
          <a:p>
            <a:r>
              <a:rPr lang="es-MX" dirty="0" smtClean="0"/>
              <a:t>Nadia Guadalupe Kingzton Martin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01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231" y="0"/>
            <a:ext cx="9404723" cy="1400530"/>
          </a:xfrm>
        </p:spPr>
        <p:txBody>
          <a:bodyPr/>
          <a:lstStyle/>
          <a:p>
            <a:r>
              <a:rPr lang="es-MX" sz="4800" dirty="0" smtClean="0"/>
              <a:t>Repositorio </a:t>
            </a:r>
            <a:r>
              <a:rPr lang="es-MX" sz="4800" dirty="0" err="1"/>
              <a:t>C</a:t>
            </a:r>
            <a:r>
              <a:rPr lang="es-MX" sz="4800" dirty="0" err="1" smtClean="0"/>
              <a:t>urriculum</a:t>
            </a:r>
            <a:r>
              <a:rPr lang="es-MX" sz="4800" dirty="0" smtClean="0"/>
              <a:t> Vitae 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1" y="1045030"/>
            <a:ext cx="10875329" cy="5695404"/>
          </a:xfrm>
        </p:spPr>
      </p:pic>
    </p:spTree>
    <p:extLst>
      <p:ext uri="{BB962C8B-B14F-4D97-AF65-F5344CB8AC3E}">
        <p14:creationId xmlns:p14="http://schemas.microsoft.com/office/powerpoint/2010/main" val="113915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LINK AL CURRICULUM VITAE EN GITHUB PAGES: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</a:t>
            </a:r>
            <a:r>
              <a:rPr lang="es-MX" sz="6000" u="sng" dirty="0">
                <a:hlinkClick r:id="rId2"/>
              </a:rPr>
              <a:t>https://nadiaking.github.io/</a:t>
            </a:r>
            <a:r>
              <a:rPr lang="es-MX" sz="6000" dirty="0"/>
              <a:t>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855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LINK AL REPOSITORIO DEL CURRICULUM VITAE: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6000" dirty="0">
                <a:hlinkClick r:id="rId2"/>
              </a:rPr>
              <a:t>https://</a:t>
            </a:r>
            <a:r>
              <a:rPr lang="es-MX" sz="6000" dirty="0" smtClean="0">
                <a:hlinkClick r:id="rId2"/>
              </a:rPr>
              <a:t>github.com/nadiaking/nadiaking.github.io/</a:t>
            </a:r>
            <a:r>
              <a:rPr lang="es-MX" sz="6000" dirty="0" smtClean="0"/>
              <a:t> </a:t>
            </a:r>
            <a:endParaRPr lang="es-MX" sz="6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03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LINK AL REPOSITORIO DEL PDF: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19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 smtClean="0"/>
              <a:t>Discusión 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Aprendí a </a:t>
            </a:r>
            <a:r>
              <a:rPr lang="es-MX" dirty="0"/>
              <a:t>usar los </a:t>
            </a:r>
            <a:r>
              <a:rPr lang="es-MX" dirty="0" smtClean="0"/>
              <a:t>comandos correctos que se necesitaban para </a:t>
            </a:r>
            <a:r>
              <a:rPr lang="es-MX" dirty="0"/>
              <a:t>poder subir una </a:t>
            </a:r>
            <a:r>
              <a:rPr lang="es-MX" dirty="0" smtClean="0"/>
              <a:t>pagina </a:t>
            </a:r>
            <a:r>
              <a:rPr lang="es-MX" dirty="0"/>
              <a:t>web creada en visual </a:t>
            </a:r>
            <a:r>
              <a:rPr lang="es-MX" dirty="0" err="1" smtClean="0"/>
              <a:t>studio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 </a:t>
            </a:r>
            <a:r>
              <a:rPr lang="es-MX" dirty="0"/>
              <a:t>a </a:t>
            </a:r>
            <a:r>
              <a:rPr lang="es-MX" dirty="0" smtClean="0"/>
              <a:t>GitHub </a:t>
            </a:r>
            <a:r>
              <a:rPr lang="es-MX" dirty="0" err="1" smtClean="0"/>
              <a:t>pages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510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 smtClean="0"/>
              <a:t>Referencias </a:t>
            </a:r>
            <a:endParaRPr lang="es-MX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Phpnet</a:t>
            </a:r>
            <a:r>
              <a:rPr lang="en-US" sz="2800" dirty="0"/>
              <a:t>. PHP. [Online]. Available from: https://www.php.net/ [Accessed 15 </a:t>
            </a:r>
            <a:r>
              <a:rPr lang="en-US" sz="2800" dirty="0" err="1"/>
              <a:t>abril</a:t>
            </a:r>
            <a:r>
              <a:rPr lang="en-US" sz="2800" dirty="0"/>
              <a:t> 2020]. </a:t>
            </a:r>
            <a:r>
              <a:rPr lang="en-US" sz="2800" dirty="0">
                <a:hlinkClick r:id="rId2"/>
              </a:rPr>
              <a:t>https://www.php.net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r>
              <a:rPr lang="es-MX" sz="2800" dirty="0" err="1"/>
              <a:t>Bootstrap</a:t>
            </a:r>
            <a:r>
              <a:rPr lang="es-MX" sz="2800" dirty="0"/>
              <a:t>[Internet] [Citado 20/Abril/2020]Disponible en: https://getbootstrap.com/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38812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Introducción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propósito de esta actividad es poder aprender a subir una pagina web o archivos a GitHub </a:t>
            </a:r>
            <a:r>
              <a:rPr lang="es-MX" dirty="0" err="1" smtClean="0"/>
              <a:t>pages</a:t>
            </a:r>
            <a:r>
              <a:rPr lang="es-MX" dirty="0" smtClean="0"/>
              <a:t> y aprender sobre los comandos que se utilizan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26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Materiales y métodos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0637" y="1853247"/>
            <a:ext cx="4121831" cy="4195481"/>
          </a:xfrm>
        </p:spPr>
        <p:txBody>
          <a:bodyPr/>
          <a:lstStyle/>
          <a:p>
            <a:r>
              <a:rPr lang="es-MX" dirty="0" smtClean="0"/>
              <a:t>Materiales </a:t>
            </a:r>
          </a:p>
          <a:p>
            <a:r>
              <a:rPr lang="es-MX" dirty="0" smtClean="0"/>
              <a:t>Para realizar mi pagina web utilice las aplicaciones de Word, Visual </a:t>
            </a:r>
            <a:r>
              <a:rPr lang="es-MX" dirty="0" err="1"/>
              <a:t>studio</a:t>
            </a:r>
            <a:r>
              <a:rPr lang="es-MX" dirty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, </a:t>
            </a:r>
            <a:r>
              <a:rPr lang="es-MX" dirty="0" err="1" smtClean="0"/>
              <a:t>Xampp</a:t>
            </a:r>
            <a:endParaRPr lang="es-MX" dirty="0" smtClean="0"/>
          </a:p>
          <a:p>
            <a:r>
              <a:rPr lang="es-ES" dirty="0" smtClean="0"/>
              <a:t>para realizar el diseño de interfaces utilice </a:t>
            </a:r>
            <a:r>
              <a:rPr lang="es-ES" dirty="0" err="1" smtClean="0"/>
              <a:t>Pix</a:t>
            </a:r>
            <a:r>
              <a:rPr lang="es-ES" dirty="0" smtClean="0"/>
              <a:t> </a:t>
            </a:r>
            <a:r>
              <a:rPr lang="es-ES" dirty="0" err="1" smtClean="0"/>
              <a:t>aplication</a:t>
            </a:r>
            <a:r>
              <a:rPr lang="es-ES" dirty="0" smtClean="0"/>
              <a:t>, </a:t>
            </a:r>
            <a:r>
              <a:rPr lang="es-ES" dirty="0" err="1" smtClean="0"/>
              <a:t>balsamiq</a:t>
            </a:r>
            <a:r>
              <a:rPr lang="es-ES" dirty="0"/>
              <a:t> </a:t>
            </a:r>
            <a:r>
              <a:rPr lang="es-ES" dirty="0" smtClean="0"/>
              <a:t>y Word</a:t>
            </a:r>
          </a:p>
          <a:p>
            <a:r>
              <a:rPr lang="es-ES" dirty="0" smtClean="0"/>
              <a:t>Para cambiar diseño use </a:t>
            </a:r>
            <a:r>
              <a:rPr lang="es-ES" dirty="0" err="1" smtClean="0"/>
              <a:t>boostrap</a:t>
            </a:r>
            <a:r>
              <a:rPr lang="es-ES" dirty="0" smtClean="0"/>
              <a:t> 4</a:t>
            </a:r>
            <a:endParaRPr lang="es-ES" dirty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657895" y="1853248"/>
            <a:ext cx="412183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Métodos </a:t>
            </a:r>
          </a:p>
          <a:p>
            <a:endParaRPr lang="es-MX" dirty="0" smtClean="0"/>
          </a:p>
          <a:p>
            <a:pPr marL="0" indent="0">
              <a:buFont typeface="Wingdings 3" charset="2"/>
              <a:buNone/>
            </a:pPr>
            <a:endParaRPr lang="es-MX" dirty="0" smtClean="0"/>
          </a:p>
          <a:p>
            <a:pPr marL="0" indent="0">
              <a:buFont typeface="Wingdings 3" charset="2"/>
              <a:buNone/>
            </a:pPr>
            <a:endParaRPr lang="es-MX" dirty="0" smtClean="0"/>
          </a:p>
          <a:p>
            <a:pPr marL="0" indent="0">
              <a:buFont typeface="Wingdings 3" charset="2"/>
              <a:buNone/>
            </a:pP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08688"/>
              </p:ext>
            </p:extLst>
          </p:nvPr>
        </p:nvGraphicFramePr>
        <p:xfrm>
          <a:off x="5849899" y="2305466"/>
          <a:ext cx="4251848" cy="39561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5666">
                  <a:extLst>
                    <a:ext uri="{9D8B030D-6E8A-4147-A177-3AD203B41FA5}">
                      <a16:colId xmlns:a16="http://schemas.microsoft.com/office/drawing/2014/main" val="1788813284"/>
                    </a:ext>
                  </a:extLst>
                </a:gridCol>
                <a:gridCol w="2116182">
                  <a:extLst>
                    <a:ext uri="{9D8B030D-6E8A-4147-A177-3AD203B41FA5}">
                      <a16:colId xmlns:a16="http://schemas.microsoft.com/office/drawing/2014/main" val="2914287598"/>
                    </a:ext>
                  </a:extLst>
                </a:gridCol>
              </a:tblGrid>
              <a:tr h="755717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Formula de calculo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3284"/>
                  </a:ext>
                </a:extLst>
              </a:tr>
              <a:tr h="75571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Eficacia, responde a la funcionalidad: ¿El convertidor logró dar los resultados de la operación?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Porcentaje de pruebas de eficacia con calificación de 5/número de pruebas realizadas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72966"/>
                  </a:ext>
                </a:extLst>
              </a:tr>
              <a:tr h="1099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Eficiencia sobre el tiempo de respuesta: ¿El tiempo requerido para la salida de los datos Esperados es considerablemente menor al que lleva la operación manual?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Porcentaje de pruebas de eficiencia con calificación de 5/número de pruebas realizadas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79413"/>
                  </a:ext>
                </a:extLst>
              </a:tr>
              <a:tr h="75571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La usabilidad se refiere a la capacidad de ser aprendido y usado para el cliente.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Porcentaje de usabilidad con calificación de 5/número de pruebas realizadas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5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5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45146" cy="1400530"/>
          </a:xfrm>
        </p:spPr>
        <p:txBody>
          <a:bodyPr/>
          <a:lstStyle/>
          <a:p>
            <a:r>
              <a:rPr lang="es-MX" sz="4800" dirty="0" err="1" smtClean="0"/>
              <a:t>Curriculum</a:t>
            </a:r>
            <a:r>
              <a:rPr lang="es-MX" sz="4800" dirty="0" smtClean="0"/>
              <a:t> Vitae en GitHub </a:t>
            </a:r>
            <a:r>
              <a:rPr lang="es-MX" sz="4800" dirty="0" err="1" smtClean="0"/>
              <a:t>pages</a:t>
            </a:r>
            <a:r>
              <a:rPr lang="es-MX" sz="4800" dirty="0" smtClean="0"/>
              <a:t> </a:t>
            </a:r>
            <a:endParaRPr lang="es-MX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356859"/>
            <a:ext cx="9966960" cy="5389959"/>
          </a:xfrm>
        </p:spPr>
      </p:pic>
    </p:spTree>
    <p:extLst>
      <p:ext uri="{BB962C8B-B14F-4D97-AF65-F5344CB8AC3E}">
        <p14:creationId xmlns:p14="http://schemas.microsoft.com/office/powerpoint/2010/main" val="6856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757646"/>
            <a:ext cx="9496697" cy="5490754"/>
          </a:xfrm>
        </p:spPr>
      </p:pic>
    </p:spTree>
    <p:extLst>
      <p:ext uri="{BB962C8B-B14F-4D97-AF65-F5344CB8AC3E}">
        <p14:creationId xmlns:p14="http://schemas.microsoft.com/office/powerpoint/2010/main" val="283525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92" y="692331"/>
            <a:ext cx="10207557" cy="5738949"/>
          </a:xfrm>
        </p:spPr>
      </p:pic>
    </p:spTree>
    <p:extLst>
      <p:ext uri="{BB962C8B-B14F-4D97-AF65-F5344CB8AC3E}">
        <p14:creationId xmlns:p14="http://schemas.microsoft.com/office/powerpoint/2010/main" val="288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235131"/>
            <a:ext cx="9614263" cy="6013269"/>
          </a:xfrm>
        </p:spPr>
      </p:pic>
    </p:spTree>
    <p:extLst>
      <p:ext uri="{BB962C8B-B14F-4D97-AF65-F5344CB8AC3E}">
        <p14:creationId xmlns:p14="http://schemas.microsoft.com/office/powerpoint/2010/main" val="156179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62" y="457200"/>
            <a:ext cx="10230790" cy="5752011"/>
          </a:xfrm>
        </p:spPr>
      </p:pic>
    </p:spTree>
    <p:extLst>
      <p:ext uri="{BB962C8B-B14F-4D97-AF65-F5344CB8AC3E}">
        <p14:creationId xmlns:p14="http://schemas.microsoft.com/office/powerpoint/2010/main" val="285200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 smtClean="0"/>
              <a:t>Repositorio PDF 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3836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305</Words>
  <Application>Microsoft Office PowerPoint</Application>
  <PresentationFormat>Panorámica</PresentationFormat>
  <Paragraphs>40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“Desarrollo de paginas web” Aplicación web para mi negocio</vt:lpstr>
      <vt:lpstr>Introducción </vt:lpstr>
      <vt:lpstr>Materiales y métodos </vt:lpstr>
      <vt:lpstr>Curriculum Vitae en GitHub pages </vt:lpstr>
      <vt:lpstr>Presentación de PowerPoint</vt:lpstr>
      <vt:lpstr>Presentación de PowerPoint</vt:lpstr>
      <vt:lpstr>Presentación de PowerPoint</vt:lpstr>
      <vt:lpstr>Presentación de PowerPoint</vt:lpstr>
      <vt:lpstr>Repositorio PDF </vt:lpstr>
      <vt:lpstr>Repositorio Curriculum Vitae </vt:lpstr>
      <vt:lpstr>LINK AL CURRICULUM VITAE EN GITHUB PAGES:</vt:lpstr>
      <vt:lpstr>LINK AL REPOSITORIO DEL CURRICULUM VITAE:</vt:lpstr>
      <vt:lpstr>LINK AL REPOSITORIO DEL PDF:</vt:lpstr>
      <vt:lpstr>Discusión </vt:lpstr>
      <vt:lpstr>Referencias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“Desarrollo de paginas web” Aplicación web para mi negocio</dc:title>
  <dc:creator>nadia</dc:creator>
  <cp:lastModifiedBy>nadia</cp:lastModifiedBy>
  <cp:revision>8</cp:revision>
  <dcterms:created xsi:type="dcterms:W3CDTF">2020-09-27T03:58:05Z</dcterms:created>
  <dcterms:modified xsi:type="dcterms:W3CDTF">2020-09-27T05:21:32Z</dcterms:modified>
</cp:coreProperties>
</file>