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7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65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82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143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90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9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0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3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5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7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4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0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4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8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videos/search?q=xbox+controller+input+unity&amp;view=detail&amp;mid=461D1E7EAD29C617DA98461D1E7EAD29C617DA98&amp;FORM=VIRE" TargetMode="External"/><Relationship Id="rId2" Type="http://schemas.openxmlformats.org/officeDocument/2006/relationships/hyperlink" Target="https://www.youtube.com/watch?v=epRPKFsOPc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VCsg_62xY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1007-E8DC-894F-9798-109552017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Boat Race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89EF1-9C9A-9943-A324-ABD6E191D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Nadia Nadeem</a:t>
            </a:r>
          </a:p>
        </p:txBody>
      </p:sp>
    </p:spTree>
    <p:extLst>
      <p:ext uri="{BB962C8B-B14F-4D97-AF65-F5344CB8AC3E}">
        <p14:creationId xmlns:p14="http://schemas.microsoft.com/office/powerpoint/2010/main" val="33104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12B5-F40C-CF44-933B-360BF627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B4AE-EF36-BC4B-876B-0978D67E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2D Boat Race based on a specific theme specified in the assignment brief. The theme chosen was pirate based.</a:t>
            </a:r>
          </a:p>
          <a:p>
            <a:r>
              <a:rPr lang="en-US" dirty="0"/>
              <a:t>The game needed to include:</a:t>
            </a:r>
          </a:p>
          <a:p>
            <a:pPr lvl="2"/>
            <a:r>
              <a:rPr lang="en-US" dirty="0"/>
              <a:t>Continuous scrolling background.</a:t>
            </a:r>
          </a:p>
          <a:p>
            <a:pPr lvl="2"/>
            <a:r>
              <a:rPr lang="en-US" dirty="0"/>
              <a:t>Boat can move forwards, backwards and rotate left and right.</a:t>
            </a:r>
          </a:p>
          <a:p>
            <a:pPr lvl="2"/>
            <a:r>
              <a:rPr lang="en-US" dirty="0"/>
              <a:t>UI with player lives, health, score and a timer.</a:t>
            </a:r>
          </a:p>
          <a:p>
            <a:pPr lvl="2"/>
            <a:r>
              <a:rPr lang="en-US" dirty="0"/>
              <a:t>Boat animations.</a:t>
            </a:r>
          </a:p>
          <a:p>
            <a:pPr lvl="2"/>
            <a:r>
              <a:rPr lang="en-US" dirty="0"/>
              <a:t>Playable with a third-party controller or keyboard.</a:t>
            </a:r>
          </a:p>
          <a:p>
            <a:pPr lvl="2"/>
            <a:r>
              <a:rPr lang="en-US" dirty="0"/>
              <a:t>Two randomly timed obstacles with penalties.</a:t>
            </a:r>
          </a:p>
          <a:p>
            <a:pPr lvl="2"/>
            <a:r>
              <a:rPr lang="en-US" dirty="0"/>
              <a:t>Two unique rewards.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2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24EE-0451-5C4C-99E3-F72F32BC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2CA8-32D0-4B49-AC8E-87F23513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seen in Figure 1 a sketch was created to help with the layout of the game and </a:t>
            </a:r>
            <a:r>
              <a:rPr lang="en-US"/>
              <a:t>problem decomposition.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3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BD50-DEAA-4F40-A4B0-ED0135DB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B6D7-5A18-0D4F-B9B7-B0E0E1F4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W, A, S, D keys.</a:t>
            </a:r>
          </a:p>
          <a:p>
            <a:r>
              <a:rPr lang="en-US" dirty="0"/>
              <a:t>An Xbox One controller can be used. The left joystick is used to move the boat up and down and the right joystick is used to rotate left and right.</a:t>
            </a:r>
          </a:p>
        </p:txBody>
      </p:sp>
    </p:spTree>
    <p:extLst>
      <p:ext uri="{BB962C8B-B14F-4D97-AF65-F5344CB8AC3E}">
        <p14:creationId xmlns:p14="http://schemas.microsoft.com/office/powerpoint/2010/main" val="198948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2CAE-D752-DA41-A661-DDECC220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7095-875F-7B4E-803E-CF89E2F84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player has to dodge obstacles and try to get coins to increase the score. The longer the timer goes on the more of a bonus the player gets to the score.</a:t>
            </a:r>
          </a:p>
          <a:p>
            <a:r>
              <a:rPr lang="en-US" dirty="0"/>
              <a:t>Obstacles take away health from the player.</a:t>
            </a:r>
          </a:p>
          <a:p>
            <a:r>
              <a:rPr lang="en-US" dirty="0"/>
              <a:t>Once the player’s health hits 0 a life is taken away from the player.</a:t>
            </a:r>
          </a:p>
          <a:p>
            <a:r>
              <a:rPr lang="en-US" dirty="0"/>
              <a:t>When the player is out of lives the game ends and the score bonus is added.</a:t>
            </a:r>
          </a:p>
        </p:txBody>
      </p:sp>
    </p:spTree>
    <p:extLst>
      <p:ext uri="{BB962C8B-B14F-4D97-AF65-F5344CB8AC3E}">
        <p14:creationId xmlns:p14="http://schemas.microsoft.com/office/powerpoint/2010/main" val="74185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6E88-4CC6-A84A-9CC7-E84B0A80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63B3-D813-534E-8839-36CF3CBD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internal playtesting it was revealed that obstacles were not spawning enough so I decreased the frame rate in-between obstacles spawning.</a:t>
            </a:r>
          </a:p>
        </p:txBody>
      </p:sp>
    </p:spTree>
    <p:extLst>
      <p:ext uri="{BB962C8B-B14F-4D97-AF65-F5344CB8AC3E}">
        <p14:creationId xmlns:p14="http://schemas.microsoft.com/office/powerpoint/2010/main" val="227130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03A3-9A48-564F-8768-D3445B2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BB39-79DD-234E-ABCC-66735864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Continuous Scrolling Background: </a:t>
            </a:r>
            <a:r>
              <a:rPr lang="en-GB" dirty="0">
                <a:hlinkClick r:id="rId2"/>
              </a:rPr>
              <a:t>https://www.youtube.com/watch?v=epRPKFsOPck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Xbox Controller Inputs: </a:t>
            </a:r>
            <a:r>
              <a:rPr lang="en-GB" dirty="0">
                <a:hlinkClick r:id="rId3"/>
              </a:rPr>
              <a:t>https://www.bing.com/videos/search?q=xbox+controller+input+unity&amp;view=detail&amp;mid=461D1E7EAD29C617DA98461D1E7EAD29C617DA98&amp;FORM=VIRE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Animation Switching: </a:t>
            </a:r>
            <a:r>
              <a:rPr lang="en-GB" dirty="0">
                <a:hlinkClick r:id="rId4"/>
              </a:rPr>
              <a:t>https://www.youtube.com/watch?v=HVCsg_62xYw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08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{8452B585-6952-B541-A5B7-A1CF0C4A9612}tf10001060</Template>
  <TotalTime>162</TotalTime>
  <Words>327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2D Boat Race</vt:lpstr>
      <vt:lpstr>Task Aims</vt:lpstr>
      <vt:lpstr>Approach</vt:lpstr>
      <vt:lpstr>Controls</vt:lpstr>
      <vt:lpstr>How To Play</vt:lpstr>
      <vt:lpstr>Playtesting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Boat Race</dc:title>
  <dc:creator>Nadia Nadeem</dc:creator>
  <cp:lastModifiedBy>Nadia Nadeem</cp:lastModifiedBy>
  <cp:revision>11</cp:revision>
  <dcterms:created xsi:type="dcterms:W3CDTF">2019-10-26T11:33:10Z</dcterms:created>
  <dcterms:modified xsi:type="dcterms:W3CDTF">2019-11-01T21:34:44Z</dcterms:modified>
</cp:coreProperties>
</file>