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63200-6659-F249-821C-D5E4C47A0B30}" v="8" dt="2020-02-24T22:28:19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88E-8BD9-1947-89C5-BD02AB0CA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Sea of fury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CF119-B3A0-DF47-9BE8-6F263CB1B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en-GB" dirty="0" err="1"/>
              <a:t>nadia</a:t>
            </a:r>
            <a:r>
              <a:rPr lang="en-GB" dirty="0"/>
              <a:t> </a:t>
            </a:r>
            <a:r>
              <a:rPr lang="en-GB" dirty="0" err="1"/>
              <a:t>nadeeeeeeeeeeeeeem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4377-0918-0544-A123-76C3CEE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BE53-56D5-F44B-9F21-CEC4EEBAF7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Terrain, water and skybox / dome.</a:t>
            </a:r>
          </a:p>
          <a:p>
            <a:pPr lvl="0"/>
            <a:r>
              <a:rPr lang="en-GB" dirty="0"/>
              <a:t>Ship can correctly simulate the movement of a sail ship on water. </a:t>
            </a:r>
          </a:p>
          <a:p>
            <a:pPr lvl="0"/>
            <a:r>
              <a:rPr lang="en-GB" dirty="0"/>
              <a:t>Animations for pirate ship. </a:t>
            </a:r>
          </a:p>
          <a:p>
            <a:pPr lvl="0"/>
            <a:r>
              <a:rPr lang="en-GB" dirty="0"/>
              <a:t>Playable with keyboard as well as Xbox or equivalent controller.</a:t>
            </a:r>
          </a:p>
          <a:p>
            <a:pPr lvl="0"/>
            <a:r>
              <a:rPr lang="en-GB" dirty="0"/>
              <a:t>One unique enemy (can attack pirate ship) and merchant ship (will try to flee pirate ship). </a:t>
            </a:r>
          </a:p>
          <a:p>
            <a:pPr lvl="0"/>
            <a:r>
              <a:rPr lang="en-GB" dirty="0"/>
              <a:t>Pirate can fire on the two ships. </a:t>
            </a:r>
          </a:p>
          <a:p>
            <a:pPr lvl="0"/>
            <a:r>
              <a:rPr lang="en-GB" dirty="0"/>
              <a:t>Correct collision detection implemented.</a:t>
            </a:r>
          </a:p>
          <a:p>
            <a:pPr lvl="0"/>
            <a:r>
              <a:rPr lang="en-GB" dirty="0"/>
              <a:t>Fully functioning user interface displaying player lives or health, scores and rewards / penalties. </a:t>
            </a:r>
          </a:p>
          <a:p>
            <a:pPr lvl="0"/>
            <a:r>
              <a:rPr lang="en-GB" dirty="0"/>
              <a:t>Implementation of a reward (e.g. treasure, loot, capturing of ships) and / or penalty system which are correctly displayed in fully working UI.</a:t>
            </a:r>
          </a:p>
        </p:txBody>
      </p:sp>
    </p:spTree>
    <p:extLst>
      <p:ext uri="{BB962C8B-B14F-4D97-AF65-F5344CB8AC3E}">
        <p14:creationId xmlns:p14="http://schemas.microsoft.com/office/powerpoint/2010/main" val="2203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E162-459D-9248-848B-F5994DAF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4FED-9CFB-554F-9D29-669CFE4354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Terrain, water and skybox / dome.</a:t>
            </a:r>
          </a:p>
          <a:p>
            <a:r>
              <a:rPr lang="en-GB" dirty="0"/>
              <a:t>Playable with keyboard</a:t>
            </a:r>
          </a:p>
          <a:p>
            <a:r>
              <a:rPr lang="en-GB" dirty="0"/>
              <a:t>One unique enemy (can attack pirate ship)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5200-213C-B044-BFBA-844ED55D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89B8-7E82-0F43-A25A-C2D793AE51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Ship can correctly simulate the movement of a sail ship on water. </a:t>
            </a:r>
          </a:p>
          <a:p>
            <a:pPr lvl="0"/>
            <a:r>
              <a:rPr lang="en-GB" dirty="0"/>
              <a:t>Animations for pirate ship. </a:t>
            </a:r>
          </a:p>
          <a:p>
            <a:pPr lvl="0"/>
            <a:r>
              <a:rPr lang="en-GB" dirty="0"/>
              <a:t>Playable with Xbox or equivalent controller.</a:t>
            </a:r>
          </a:p>
          <a:p>
            <a:pPr lvl="0"/>
            <a:r>
              <a:rPr lang="en-GB"/>
              <a:t>merchant </a:t>
            </a:r>
            <a:r>
              <a:rPr lang="en-GB" dirty="0"/>
              <a:t>ship (will try to flee pirate ship). </a:t>
            </a:r>
          </a:p>
          <a:p>
            <a:pPr lvl="0"/>
            <a:r>
              <a:rPr lang="en-GB" dirty="0"/>
              <a:t>Pirate can fire on the two ships. </a:t>
            </a:r>
          </a:p>
          <a:p>
            <a:pPr lvl="0"/>
            <a:r>
              <a:rPr lang="en-GB" dirty="0"/>
              <a:t>Correct collision detection implemented.</a:t>
            </a:r>
          </a:p>
          <a:p>
            <a:pPr lvl="0"/>
            <a:r>
              <a:rPr lang="en-GB" dirty="0"/>
              <a:t>Fully functioning user interface displaying player lives or health, scores and rewards / penalties. </a:t>
            </a:r>
          </a:p>
          <a:p>
            <a:pPr lvl="0"/>
            <a:r>
              <a:rPr lang="en-GB" dirty="0"/>
              <a:t>Implementation of a reward (e.g. treasure, loot, capturing of ships) and / or penalty system which are correctly displayed in fully working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3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6167-3D14-0945-810A-931CE39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2B86-4C41-1945-BB7F-7EA216515E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player is controlling a boat that is trying to defend itself from enemy ships. The player is a pirate and must go between controlling the boat and shooting cannons from the left and right of the ship to try and defeat and capture all enemy ships.</a:t>
            </a:r>
          </a:p>
        </p:txBody>
      </p:sp>
    </p:spTree>
    <p:extLst>
      <p:ext uri="{BB962C8B-B14F-4D97-AF65-F5344CB8AC3E}">
        <p14:creationId xmlns:p14="http://schemas.microsoft.com/office/powerpoint/2010/main" val="30270890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Sea of fury</vt:lpstr>
      <vt:lpstr>Objectives</vt:lpstr>
      <vt:lpstr>achieved</vt:lpstr>
      <vt:lpstr>Future aims</vt:lpstr>
      <vt:lpstr>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of fury</dc:title>
  <dc:creator>Nadia Nadeem</dc:creator>
  <cp:lastModifiedBy>Nadia Nadeem</cp:lastModifiedBy>
  <cp:revision>3</cp:revision>
  <dcterms:created xsi:type="dcterms:W3CDTF">2020-02-24T19:35:42Z</dcterms:created>
  <dcterms:modified xsi:type="dcterms:W3CDTF">2020-02-24T22:29:19Z</dcterms:modified>
</cp:coreProperties>
</file>