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716"/>
  </p:normalViewPr>
  <p:slideViewPr>
    <p:cSldViewPr snapToGrid="0">
      <p:cViewPr varScale="1">
        <p:scale>
          <a:sx n="103" d="100"/>
          <a:sy n="103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16B0-34F3-F989-6739-B24DE825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FC306-9F39-2B19-0654-B7FB25D9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A06C-78DA-7423-D3A9-012C0B8D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87EB-D8A7-B9B4-E805-8FEDCD98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3254-4FAB-2E92-2825-C4C2274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1A2D-382F-3515-7E9C-7B0C2FD8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9A29-767C-9710-6711-7BDA52B8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D066-D08A-6893-8CAC-41B7AD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80FB-E6D1-F019-A2C1-D0880F31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4FBC-AB25-0B0D-69F7-76959928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47289-BA2B-43DC-6BF4-41B5EB7D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CC2CE-D394-5CAB-9000-F36F2656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A1EE-7B99-BB82-E4CB-BA35450E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BFC-FD2C-3E47-A972-55463890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351-9B78-65B7-DF63-B3F9B484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1230-E14F-BA9B-8F75-3A2D455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581F-AE57-0065-652D-2FB75C4C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4DA6-1A8F-EEA2-B7DE-FE9C704A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E5D2-C739-9009-4266-2AED5DEA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814B-BE38-1E79-653E-9AE765C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978-F17C-B6F8-537D-7163F580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21F2-1C67-7790-98A2-1CD5D49C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EC25-7D9B-DB49-D9D5-D11162D3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A7D8-2DC4-2F28-9FE5-E074C08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034B-386C-6411-50A7-66DC1AC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016C-0663-4CBA-B8C6-F06A197B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3110-CC1F-9C4A-026F-987545F94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9A47-2420-56E9-DDA8-873925D0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5FD9-29D7-C545-DBA0-6526E7A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F0F1F-EE82-50A9-F058-BDA71CA6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9FE8-7A4D-8E35-E35C-D8F865B9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D87-4C04-AEA0-FABC-1C7CA938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4EC9-D319-ADFE-024F-6A3B7E72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BDDA3-1F09-7E4A-41C6-EBC6DC20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39BD5-BE16-7952-FCD0-CAB33EC6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1FCF-AFDB-A5E2-A495-C76644DCB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E639E-A73E-1EAF-3E19-0F10AF7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A08C2-472C-8594-13F5-41386A5E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0B9FD-EB72-DF1B-E842-57C4576E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20D8-576A-9360-DA18-E432A9DA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D3B73-ED5D-641E-5001-21ED7FB1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7297-6BB9-93FC-20DD-FD19377B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7ECF8-1F07-6CAE-5DAB-535979D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77688-C99C-9C77-E936-D17347D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63D67-BCE7-F2C6-6F31-8C424294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D8C6-2BD3-2F18-8489-5CA160B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7056-7348-9722-899C-230531D3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42A1-4432-454F-BF56-E568D465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71EB-23E3-D0C9-E5BB-DE75DE1B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AC15-A392-81FF-3754-EFBDABB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C6BB0-9CD1-9205-C916-F473B6B8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B884-9007-71F9-24A4-155FD968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5296-A5F7-72B3-7873-992E9B96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E7D5C-4730-394E-CFC7-E9D6AE20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8C210-A1C3-8E87-77E6-35D0BC9A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B986-64E6-299C-60A1-3805895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BA51C-7B07-C985-B7B2-1D3455F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75AC-B5F5-C970-C2AB-ABD22CEF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232E-B9EE-22C2-B0AE-4F0D9DCE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EC52-8F90-6061-0CB8-FB9084F6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B15B-69FC-9AFE-034A-47C3B5488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188-7BD7-604C-9E12-2CBEA4334C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D3BC-F7CF-4B2C-C108-45A82D61D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D22A-AE01-0762-5CC2-6AB1A2B8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0B1E-2916-DB4C-A0BB-CEF5FC02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B5EF-C3A9-AE3F-C083-3DAEB1E8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Business Knowledge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33EDF-37AA-F5E7-D7B6-C36FD468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5585"/>
            <a:ext cx="9144000" cy="2427317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/>
              <a:t>Kelompok</a:t>
            </a:r>
            <a:r>
              <a:rPr lang="en-US" sz="1600" dirty="0"/>
              <a:t> 1</a:t>
            </a:r>
          </a:p>
          <a:p>
            <a:pPr algn="l"/>
            <a:r>
              <a:rPr lang="en-US" sz="1600" dirty="0"/>
              <a:t>Jason Rich </a:t>
            </a:r>
            <a:r>
              <a:rPr lang="en-US" sz="1600" dirty="0" err="1"/>
              <a:t>Darmawan</a:t>
            </a:r>
            <a:r>
              <a:rPr lang="en-US" sz="1600" dirty="0"/>
              <a:t>, </a:t>
            </a:r>
            <a:r>
              <a:rPr lang="en-US" sz="1600" dirty="0" err="1"/>
              <a:t>Febrian</a:t>
            </a:r>
            <a:r>
              <a:rPr lang="en-US" sz="1600" dirty="0"/>
              <a:t> </a:t>
            </a:r>
            <a:r>
              <a:rPr lang="en-US" sz="1600" dirty="0" err="1"/>
              <a:t>Hendifa</a:t>
            </a:r>
            <a:r>
              <a:rPr lang="en-US" sz="1600" dirty="0"/>
              <a:t>, Monica </a:t>
            </a:r>
            <a:r>
              <a:rPr lang="en-US" sz="1600" dirty="0" err="1"/>
              <a:t>Pratiwi</a:t>
            </a:r>
            <a:r>
              <a:rPr lang="en-US" sz="1600" dirty="0"/>
              <a:t>, </a:t>
            </a:r>
            <a:r>
              <a:rPr lang="en-US" sz="1600" dirty="0" err="1"/>
              <a:t>Rafif</a:t>
            </a:r>
            <a:r>
              <a:rPr lang="en-US" sz="1600" dirty="0"/>
              <a:t> </a:t>
            </a:r>
            <a:r>
              <a:rPr lang="en-US" sz="1600" dirty="0" err="1"/>
              <a:t>Dwiputra</a:t>
            </a:r>
            <a:r>
              <a:rPr lang="en-US" sz="1600" dirty="0"/>
              <a:t>, </a:t>
            </a:r>
            <a:r>
              <a:rPr lang="en-US" sz="1600" dirty="0" err="1"/>
              <a:t>Venu</a:t>
            </a:r>
            <a:r>
              <a:rPr lang="en-US" sz="1600" dirty="0"/>
              <a:t> </a:t>
            </a:r>
            <a:r>
              <a:rPr lang="en-US" sz="1600" dirty="0" err="1"/>
              <a:t>Fitratama</a:t>
            </a:r>
            <a:r>
              <a:rPr lang="en-US" sz="1600" dirty="0"/>
              <a:t>, St </a:t>
            </a:r>
            <a:r>
              <a:rPr lang="en-US" sz="1600" dirty="0" err="1"/>
              <a:t>Syakirah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7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70B0-A11C-0FE3-3496-3D0E5FE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109"/>
            <a:ext cx="10515600" cy="1945589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  <a:r>
              <a:rPr lang="en-ID" dirty="0">
                <a:latin typeface="Arial" panose="020B0604020202020204" pitchFamily="34" charset="0"/>
              </a:rPr>
              <a:t> Determining the best p</a:t>
            </a:r>
            <a:r>
              <a:rPr lang="en-ID" b="0" i="0" dirty="0">
                <a:effectLst/>
                <a:latin typeface="Arial" panose="020B0604020202020204" pitchFamily="34" charset="0"/>
              </a:rPr>
              <a:t>romotion strategy for the customers based on their category/label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679A-B6B0-E90C-FFD9-FB237BF9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8615"/>
            <a:ext cx="10515600" cy="3038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Profiling each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Promotion Strategy</a:t>
            </a:r>
          </a:p>
        </p:txBody>
      </p:sp>
    </p:spTree>
    <p:extLst>
      <p:ext uri="{BB962C8B-B14F-4D97-AF65-F5344CB8AC3E}">
        <p14:creationId xmlns:p14="http://schemas.microsoft.com/office/powerpoint/2010/main" val="10772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FAF7-A404-54F1-179D-814FBBB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5349-2A09-8117-44E1-9DAD77AF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494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Profile</a:t>
            </a:r>
          </a:p>
          <a:p>
            <a:pPr lvl="1"/>
            <a:r>
              <a:rPr lang="en-US" dirty="0"/>
              <a:t>Gender: Female 14, Male 9</a:t>
            </a:r>
          </a:p>
          <a:p>
            <a:pPr lvl="1"/>
            <a:r>
              <a:rPr lang="en-US" dirty="0"/>
              <a:t>Age 19-6 , mean = 45</a:t>
            </a:r>
          </a:p>
          <a:p>
            <a:pPr lvl="1"/>
            <a:r>
              <a:rPr lang="en-US" dirty="0"/>
              <a:t>Annual Income (</a:t>
            </a:r>
            <a:r>
              <a:rPr lang="en-US" dirty="0" err="1"/>
              <a:t>k$s</a:t>
            </a:r>
            <a:r>
              <a:rPr lang="en-US" dirty="0"/>
              <a:t>): 15 – 39, mean = 26k</a:t>
            </a:r>
          </a:p>
          <a:p>
            <a:pPr lvl="1"/>
            <a:r>
              <a:rPr lang="en-US" dirty="0"/>
              <a:t>Spending score (1-100): 63-97, mean = 82k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Strategy</a:t>
            </a:r>
          </a:p>
          <a:p>
            <a:pPr lvl="1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Kualitas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rendah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looks premium</a:t>
            </a:r>
          </a:p>
          <a:p>
            <a:pPr lvl="1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Berapa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harganya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? Harga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tinggi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Channelnya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lewat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mana? E-commerce.</a:t>
            </a:r>
          </a:p>
          <a:p>
            <a:pPr lvl="1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Discount: Harus gratis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ongkir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diskon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Karena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umurnya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tua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(45): Harga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tinggi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diskon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Karena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mayoritas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perempuan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(14 vs 9):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Promonya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di Shopee.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0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2A68-12B9-9800-735A-677FC087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/>
              <a:t>Label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1BF2-4B59-34E1-D154-3FCFC2CE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411"/>
            <a:ext cx="10515600" cy="4863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Profile</a:t>
            </a:r>
          </a:p>
          <a:p>
            <a:pPr lvl="1"/>
            <a:r>
              <a:rPr lang="en-US" dirty="0"/>
              <a:t>Gender: Female 21, Male 18</a:t>
            </a:r>
          </a:p>
          <a:p>
            <a:pPr lvl="1"/>
            <a:r>
              <a:rPr lang="en-US" dirty="0"/>
              <a:t>Age 27 – 4, mean = 32</a:t>
            </a:r>
          </a:p>
          <a:p>
            <a:pPr lvl="1"/>
            <a:r>
              <a:rPr lang="en-US" dirty="0"/>
              <a:t>Annual Income (</a:t>
            </a:r>
            <a:r>
              <a:rPr lang="en-US" dirty="0" err="1"/>
              <a:t>k$s</a:t>
            </a:r>
            <a:r>
              <a:rPr lang="en-US" dirty="0"/>
              <a:t>): 69-137, mean = 86k</a:t>
            </a:r>
          </a:p>
          <a:p>
            <a:pPr lvl="1"/>
            <a:r>
              <a:rPr lang="en-US" dirty="0"/>
              <a:t>Spending score (1-100): 69-37, mean = 82k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Strategy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Discount: Harus gratis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ongkir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potongan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credit card, voucher Min.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Belanja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cashback Koin.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Channel: E-commerce.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Status Toko: Star+ / Pro Merchant (agar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promo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potongan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CC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Tokopedia/Shopee)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Garansi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agar customer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merasa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aman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agar spending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koinnya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Toko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): 3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tapi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pengakuan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mikir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garansi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mikirin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9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AC6E-9DF9-B560-137D-02D42C0F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/>
          <a:lstStyle/>
          <a:p>
            <a:r>
              <a:rPr lang="en-US" dirty="0"/>
              <a:t>Label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A65E-B9C4-CAD8-FDB2-E2D9CD2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Profile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Gender: Female 18, Male 19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Age: 19 - 59, mean = 40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Annual Income (k$): 70 - 137, mean = 87</a:t>
            </a:r>
            <a:endParaRPr lang="en-ID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Spending Score (1-100): 1 - 40, mean = 18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D" dirty="0">
              <a:solidFill>
                <a:srgbClr val="000000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</a:rPr>
              <a:t>Strategy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Saya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sifatnya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Limited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kesempatan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Limited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mahal).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Barang-barang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primer.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Discount: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Tanggal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kembar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(11.11),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diskon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bagus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label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belanja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sekali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belanja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jelek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>
              <a:lnSpc>
                <a:spcPct val="110000"/>
              </a:lnSpc>
            </a:pPr>
            <a:endParaRPr lang="en-ID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D7F5-0876-267B-525A-0A05503D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56"/>
          </a:xfrm>
        </p:spPr>
        <p:txBody>
          <a:bodyPr/>
          <a:lstStyle/>
          <a:p>
            <a:r>
              <a:rPr lang="en-US" dirty="0"/>
              <a:t>Label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DD1F-6327-DE91-7572-C275F233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972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Profile</a:t>
            </a:r>
          </a:p>
          <a:p>
            <a:pPr lvl="1">
              <a:lnSpc>
                <a:spcPct val="12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Gender: Female 46, Male 33</a:t>
            </a:r>
          </a:p>
          <a:p>
            <a:pPr lvl="1">
              <a:lnSpc>
                <a:spcPct val="12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Age: 18 - 70, mean = 43</a:t>
            </a:r>
          </a:p>
          <a:p>
            <a:pPr lvl="1">
              <a:lnSpc>
                <a:spcPct val="12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Annual Income (k$): 39 - 71, mean = 54</a:t>
            </a:r>
          </a:p>
          <a:p>
            <a:pPr lvl="1">
              <a:lnSpc>
                <a:spcPct val="12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Spending Score (1 - 100): 35 - 61, mean = 49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Strategy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Barang-barang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primer.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Discount: Harus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label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pencari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diskon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Channel: Ecommerce.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biasa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orang kaya,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miring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ekspektasi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menengah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branded yang di-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diskon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Kita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labelin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Cacat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Pabrik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padahal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KW.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DAB-A64E-74FD-446B-40CE9C8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en-US" dirty="0"/>
              <a:t>Label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486B-D4A9-09DE-EE17-B4AE1DA0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Profile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Gender: Female 13, Male 9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Age: 18 - 35, mean = 25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Annual Income (</a:t>
            </a:r>
            <a:r>
              <a:rPr lang="en-ID" dirty="0" err="1">
                <a:solidFill>
                  <a:srgbClr val="000000"/>
                </a:solidFill>
                <a:effectLst/>
              </a:rPr>
              <a:t>k$s</a:t>
            </a:r>
            <a:r>
              <a:rPr lang="en-ID" dirty="0">
                <a:solidFill>
                  <a:srgbClr val="000000"/>
                </a:solidFill>
                <a:effectLst/>
              </a:rPr>
              <a:t>): 15 - 39, mean = 25</a:t>
            </a:r>
          </a:p>
          <a:p>
            <a:pPr lvl="1"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  <a:effectLst/>
              </a:rPr>
              <a:t>Spending Score (1-100): 61 - 99, mean = 79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ID" dirty="0">
              <a:solidFill>
                <a:srgbClr val="000000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ID" dirty="0">
                <a:solidFill>
                  <a:srgbClr val="000000"/>
                </a:solidFill>
              </a:rPr>
              <a:t>Strategy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pembayaran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Pay Later.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Channel: Toko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Akulaku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Barang-barang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branded,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barang-barang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trend (impulsive buying).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Channel Product Preview: TikTok.</a:t>
            </a:r>
          </a:p>
          <a:p>
            <a:pPr lvl="1">
              <a:lnSpc>
                <a:spcPct val="11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Strategi Pay Later: Bunga 0%. "KURANG DARI 15 MENIT, PASTI DIACC"</a:t>
            </a:r>
          </a:p>
          <a:p>
            <a:pPr lvl="1">
              <a:lnSpc>
                <a:spcPct val="110000"/>
              </a:lnSpc>
            </a:pPr>
            <a:endParaRPr lang="en-ID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210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547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Tugas Business Knowledge 2</vt:lpstr>
      <vt:lpstr>Problem Statement: Determining the best promotion strategy for the customers based on their category/label</vt:lpstr>
      <vt:lpstr>Label 0</vt:lpstr>
      <vt:lpstr>Label 1</vt:lpstr>
      <vt:lpstr>Label 2</vt:lpstr>
      <vt:lpstr>Label 3</vt:lpstr>
      <vt:lpstr>Label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Business Knowledge 2</dc:title>
  <dc:creator>Muhammad Akbar Ajiatmojo</dc:creator>
  <cp:lastModifiedBy>Muhammad Akbar Ajiatmojo</cp:lastModifiedBy>
  <cp:revision>3</cp:revision>
  <dcterms:created xsi:type="dcterms:W3CDTF">2022-10-18T08:10:11Z</dcterms:created>
  <dcterms:modified xsi:type="dcterms:W3CDTF">2022-10-18T09:06:48Z</dcterms:modified>
</cp:coreProperties>
</file>