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7" r:id="rId5"/>
    <p:sldId id="258" r:id="rId6"/>
    <p:sldId id="261" r:id="rId7"/>
    <p:sldId id="259" r:id="rId8"/>
    <p:sldId id="262" r:id="rId9"/>
    <p:sldId id="263" r:id="rId10"/>
    <p:sldId id="264" r:id="rId11"/>
    <p:sldId id="265" r:id="rId12"/>
    <p:sldId id="266" r:id="rId13"/>
    <p:sldId id="267"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99"/>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67" autoAdjust="0"/>
    <p:restoredTop sz="94619" autoAdjust="0"/>
  </p:normalViewPr>
  <p:slideViewPr>
    <p:cSldViewPr snapToGrid="0">
      <p:cViewPr varScale="1">
        <p:scale>
          <a:sx n="107" d="100"/>
          <a:sy n="107" d="100"/>
        </p:scale>
        <p:origin x="69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kumimoji="1" lang="en-US" sz="1600" b="1" i="0" u="none" strike="noStrike" kern="1200" cap="none" spc="50" normalizeH="0" baseline="0" dirty="0">
                <a:solidFill>
                  <a:schemeClr val="tx1"/>
                </a:solidFill>
                <a:effectLst/>
                <a:latin typeface="-apple-system"/>
                <a:ea typeface="+mn-ea"/>
                <a:cs typeface="+mn-cs"/>
              </a:defRPr>
            </a:pPr>
            <a:r>
              <a:rPr kumimoji="1" lang="en-US" sz="1600" b="1" kern="1200" cap="none" dirty="0">
                <a:solidFill>
                  <a:schemeClr val="tx1"/>
                </a:solidFill>
                <a:effectLst/>
                <a:latin typeface="-apple-system"/>
                <a:ea typeface="+mn-ea"/>
                <a:cs typeface="+mn-cs"/>
              </a:rPr>
              <a:t>Number of Continuing vs Not Continuing</a:t>
            </a:r>
          </a:p>
        </c:rich>
      </c:tx>
      <c:overlay val="0"/>
      <c:spPr>
        <a:noFill/>
        <a:ln>
          <a:noFill/>
        </a:ln>
        <a:effectLst/>
      </c:spPr>
      <c:txPr>
        <a:bodyPr rot="0" spcFirstLastPara="1" vertOverflow="ellipsis" vert="horz" wrap="square" anchor="ctr" anchorCtr="1"/>
        <a:lstStyle/>
        <a:p>
          <a:pPr>
            <a:defRPr kumimoji="1" lang="en-US" sz="1600" b="1" i="0" u="none" strike="noStrike" kern="1200" cap="none" spc="50" normalizeH="0" baseline="0" dirty="0">
              <a:solidFill>
                <a:schemeClr val="tx1"/>
              </a:solidFill>
              <a:effectLst/>
              <a:latin typeface="-apple-system"/>
              <a:ea typeface="+mn-ea"/>
              <a:cs typeface="+mn-cs"/>
            </a:defRPr>
          </a:pPr>
          <a:endParaRPr lang="ja-JP"/>
        </a:p>
      </c:txPr>
    </c:title>
    <c:autoTitleDeleted val="0"/>
    <c:plotArea>
      <c:layout/>
      <c:barChart>
        <c:barDir val="col"/>
        <c:grouping val="clustered"/>
        <c:varyColors val="0"/>
        <c:ser>
          <c:idx val="0"/>
          <c:order val="0"/>
          <c:tx>
            <c:strRef>
              <c:f>Sheet1!$B$1</c:f>
              <c:strCache>
                <c:ptCount val="1"/>
                <c:pt idx="0">
                  <c:v>Continuing</c:v>
                </c:pt>
              </c:strCache>
            </c:strRef>
          </c:tx>
          <c:spPr>
            <a:solidFill>
              <a:srgbClr val="336699"/>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c:f>
              <c:strCache>
                <c:ptCount val="1"/>
                <c:pt idx="0">
                  <c:v>Continuing / Not Continuing</c:v>
                </c:pt>
              </c:strCache>
            </c:strRef>
          </c:cat>
          <c:val>
            <c:numRef>
              <c:f>Sheet1!$B$2</c:f>
              <c:numCache>
                <c:formatCode>General</c:formatCode>
                <c:ptCount val="1"/>
                <c:pt idx="0">
                  <c:v>375</c:v>
                </c:pt>
              </c:numCache>
            </c:numRef>
          </c:val>
          <c:extLst>
            <c:ext xmlns:c16="http://schemas.microsoft.com/office/drawing/2014/chart" uri="{C3380CC4-5D6E-409C-BE32-E72D297353CC}">
              <c16:uniqueId val="{00000000-6578-40A9-AAED-E23C8446E03C}"/>
            </c:ext>
          </c:extLst>
        </c:ser>
        <c:ser>
          <c:idx val="1"/>
          <c:order val="1"/>
          <c:tx>
            <c:strRef>
              <c:f>Sheet1!$C$1</c:f>
              <c:strCache>
                <c:ptCount val="1"/>
                <c:pt idx="0">
                  <c:v>Not Continuing</c:v>
                </c:pt>
              </c:strCache>
            </c:strRef>
          </c:tx>
          <c:spPr>
            <a:solidFill>
              <a:srgbClr val="CC66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c:f>
              <c:strCache>
                <c:ptCount val="1"/>
                <c:pt idx="0">
                  <c:v>Continuing / Not Continuing</c:v>
                </c:pt>
              </c:strCache>
            </c:strRef>
          </c:cat>
          <c:val>
            <c:numRef>
              <c:f>Sheet1!$C$2</c:f>
              <c:numCache>
                <c:formatCode>General</c:formatCode>
                <c:ptCount val="1"/>
                <c:pt idx="0">
                  <c:v>20</c:v>
                </c:pt>
              </c:numCache>
            </c:numRef>
          </c:val>
          <c:extLst>
            <c:ext xmlns:c16="http://schemas.microsoft.com/office/drawing/2014/chart" uri="{C3380CC4-5D6E-409C-BE32-E72D297353CC}">
              <c16:uniqueId val="{00000001-6578-40A9-AAED-E23C8446E03C}"/>
            </c:ext>
          </c:extLst>
        </c:ser>
        <c:dLbls>
          <c:dLblPos val="outEnd"/>
          <c:showLegendKey val="0"/>
          <c:showVal val="1"/>
          <c:showCatName val="0"/>
          <c:showSerName val="0"/>
          <c:showPercent val="0"/>
          <c:showBubbleSize val="0"/>
        </c:dLbls>
        <c:gapWidth val="80"/>
        <c:overlap val="25"/>
        <c:axId val="1800883263"/>
        <c:axId val="1800880351"/>
      </c:barChart>
      <c:catAx>
        <c:axId val="1800883263"/>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ja-JP"/>
          </a:p>
        </c:txPr>
        <c:crossAx val="1800880351"/>
        <c:crosses val="autoZero"/>
        <c:auto val="1"/>
        <c:lblAlgn val="ctr"/>
        <c:lblOffset val="100"/>
        <c:noMultiLvlLbl val="0"/>
      </c:catAx>
      <c:valAx>
        <c:axId val="1800880351"/>
        <c:scaling>
          <c:orientation val="minMax"/>
        </c:scaling>
        <c:delete val="0"/>
        <c:axPos val="l"/>
        <c:majorGridlines>
          <c:spPr>
            <a:ln w="9525" cap="flat" cmpd="sng" algn="ctr">
              <a:solidFill>
                <a:schemeClr val="tx1">
                  <a:lumMod val="5000"/>
                  <a:lumOff val="95000"/>
                </a:schemeClr>
              </a:solidFill>
              <a:round/>
            </a:ln>
            <a:effectLst/>
          </c:spPr>
        </c:majorGridlines>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a:t>Count</a:t>
                </a:r>
              </a:p>
            </c:rich>
          </c:tx>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ja-JP"/>
          </a:p>
        </c:txPr>
        <c:crossAx val="18008832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F8EB2B-0FF9-4A48-9473-23FDB5BA1A69}" type="datetimeFigureOut">
              <a:rPr kumimoji="1" lang="ja-JP" altLang="en-US" smtClean="0"/>
              <a:t>2022/12/2</a:t>
            </a:fld>
            <a:endParaRPr kumimoji="1" lang="ja-JP"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1349E5-4BE0-4E8A-BE1E-ADCC9E18053D}" type="slidenum">
              <a:rPr kumimoji="1" lang="ja-JP" altLang="en-US" smtClean="0"/>
              <a:t>‹#›</a:t>
            </a:fld>
            <a:endParaRPr kumimoji="1" lang="ja-JP" altLang="en-US"/>
          </a:p>
        </p:txBody>
      </p:sp>
    </p:spTree>
    <p:extLst>
      <p:ext uri="{BB962C8B-B14F-4D97-AF65-F5344CB8AC3E}">
        <p14:creationId xmlns:p14="http://schemas.microsoft.com/office/powerpoint/2010/main" val="32593314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a:t>https://huggingface.co/spaces/nadiaoktiarsy/deployment</a:t>
            </a:r>
            <a:endParaRPr kumimoji="1" lang="ja-JP" altLang="en-US" dirty="0"/>
          </a:p>
        </p:txBody>
      </p:sp>
      <p:sp>
        <p:nvSpPr>
          <p:cNvPr id="4" name="Slide Number Placeholder 3"/>
          <p:cNvSpPr>
            <a:spLocks noGrp="1"/>
          </p:cNvSpPr>
          <p:nvPr>
            <p:ph type="sldNum" sz="quarter" idx="5"/>
          </p:nvPr>
        </p:nvSpPr>
        <p:spPr/>
        <p:txBody>
          <a:bodyPr/>
          <a:lstStyle/>
          <a:p>
            <a:fld id="{A11349E5-4BE0-4E8A-BE1E-ADCC9E18053D}" type="slidenum">
              <a:rPr kumimoji="1" lang="ja-JP" altLang="en-US" smtClean="0"/>
              <a:t>2</a:t>
            </a:fld>
            <a:endParaRPr kumimoji="1" lang="ja-JP" altLang="en-US"/>
          </a:p>
        </p:txBody>
      </p:sp>
    </p:spTree>
    <p:extLst>
      <p:ext uri="{BB962C8B-B14F-4D97-AF65-F5344CB8AC3E}">
        <p14:creationId xmlns:p14="http://schemas.microsoft.com/office/powerpoint/2010/main" val="2794593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latin typeface="-apple-system"/>
            </a:endParaRPr>
          </a:p>
        </p:txBody>
      </p:sp>
      <p:sp>
        <p:nvSpPr>
          <p:cNvPr id="4" name="Slide Number Placeholder 3"/>
          <p:cNvSpPr>
            <a:spLocks noGrp="1"/>
          </p:cNvSpPr>
          <p:nvPr>
            <p:ph type="sldNum" sz="quarter" idx="5"/>
          </p:nvPr>
        </p:nvSpPr>
        <p:spPr/>
        <p:txBody>
          <a:bodyPr/>
          <a:lstStyle/>
          <a:p>
            <a:fld id="{A11349E5-4BE0-4E8A-BE1E-ADCC9E18053D}" type="slidenum">
              <a:rPr kumimoji="1" lang="ja-JP" altLang="en-US" smtClean="0"/>
              <a:t>11</a:t>
            </a:fld>
            <a:endParaRPr kumimoji="1" lang="ja-JP" altLang="en-US"/>
          </a:p>
        </p:txBody>
      </p:sp>
    </p:spTree>
    <p:extLst>
      <p:ext uri="{BB962C8B-B14F-4D97-AF65-F5344CB8AC3E}">
        <p14:creationId xmlns:p14="http://schemas.microsoft.com/office/powerpoint/2010/main" val="162575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ltLang="ja-JP"/>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ja-JP"/>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12/2/2022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ltLang="ja-JP"/>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ltLang="ja-JP"/>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12/2/2022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ltLang="ja-JP"/>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12/2/2022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ltLang="ja-JP"/>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12/2/2022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ltLang="ja-JP"/>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ltLang="ja-JP"/>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ltLang="ja-JP"/>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ltLang="ja-JP"/>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ltLang="ja-JP"/>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12/2/2022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ltLang="ja-JP"/>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ja-JP"/>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12/2/2022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ltLang="ja-JP"/>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12/2/2022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kumimoji="1" sz="2800" b="0" kern="1200" cap="all">
          <a:solidFill>
            <a:schemeClr val="tx1">
              <a:lumMod val="75000"/>
              <a:lumOff val="2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kumimoji="1"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kumimoji="1"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kumimoji="1"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kumimoji="1"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kumimoji="1"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10" name="Picture 9">
            <a:extLst>
              <a:ext uri="{FF2B5EF4-FFF2-40B4-BE49-F238E27FC236}">
                <a16:creationId xmlns:a16="http://schemas.microsoft.com/office/drawing/2014/main" id="{D4862117-C138-AE2C-E89B-D71D43413E75}"/>
              </a:ext>
            </a:extLst>
          </p:cNvPr>
          <p:cNvPicPr>
            <a:picLocks noChangeAspect="1"/>
          </p:cNvPicPr>
          <p:nvPr/>
        </p:nvPicPr>
        <p:blipFill rotWithShape="1">
          <a:blip r:embed="rId2"/>
          <a:srcRect t="16485" b="16812"/>
          <a:stretch/>
        </p:blipFill>
        <p:spPr>
          <a:xfrm>
            <a:off x="970119" y="2201183"/>
            <a:ext cx="10251762" cy="4656818"/>
          </a:xfrm>
          <a:prstGeom prst="rect">
            <a:avLst/>
          </a:prstGeom>
        </p:spPr>
      </p:pic>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446534" y="631368"/>
            <a:ext cx="10993549" cy="1087624"/>
          </a:xfrm>
        </p:spPr>
        <p:txBody>
          <a:bodyPr>
            <a:normAutofit fontScale="90000"/>
          </a:bodyPr>
          <a:lstStyle/>
          <a:p>
            <a:r>
              <a:rPr lang="en-US" b="1" dirty="0"/>
              <a:t>Student Alcohol Consumption:</a:t>
            </a:r>
            <a:br>
              <a:rPr lang="en-US" b="1" dirty="0"/>
            </a:br>
            <a:r>
              <a:rPr lang="en-US" b="1" dirty="0"/>
              <a:t>“</a:t>
            </a:r>
            <a:r>
              <a:rPr lang="en-US" b="1" i="1" dirty="0"/>
              <a:t>Are you SURE aiming a higher education?”</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446537" y="1732950"/>
            <a:ext cx="10993546" cy="468233"/>
          </a:xfrm>
        </p:spPr>
        <p:txBody>
          <a:bodyPr>
            <a:normAutofit/>
          </a:bodyPr>
          <a:lstStyle/>
          <a:p>
            <a:r>
              <a:rPr lang="en-US" sz="1400" dirty="0"/>
              <a:t>Written by </a:t>
            </a:r>
            <a:r>
              <a:rPr lang="en-US" sz="1400" b="1" dirty="0"/>
              <a:t>Nadia Oktiarsy (</a:t>
            </a:r>
            <a:r>
              <a:rPr lang="en-US" sz="1400" b="1" dirty="0" err="1"/>
              <a:t>Rmt</a:t>
            </a:r>
            <a:r>
              <a:rPr lang="en-US" sz="1400" b="1" dirty="0"/>
              <a:t> batch-016)</a:t>
            </a:r>
            <a:endParaRPr lang="en-US" sz="1400" dirty="0"/>
          </a:p>
        </p:txBody>
      </p:sp>
      <p:sp>
        <p:nvSpPr>
          <p:cNvPr id="11" name="Title 1">
            <a:extLst>
              <a:ext uri="{FF2B5EF4-FFF2-40B4-BE49-F238E27FC236}">
                <a16:creationId xmlns:a16="http://schemas.microsoft.com/office/drawing/2014/main" id="{6AF0F58F-C6ED-B4FE-A742-6468EC58379C}"/>
              </a:ext>
            </a:extLst>
          </p:cNvPr>
          <p:cNvSpPr txBox="1">
            <a:spLocks/>
          </p:cNvSpPr>
          <p:nvPr/>
        </p:nvSpPr>
        <p:spPr>
          <a:xfrm>
            <a:off x="349537" y="-34720"/>
            <a:ext cx="2157243" cy="526641"/>
          </a:xfrm>
          <a:prstGeom prst="rect">
            <a:avLst/>
          </a:prstGeom>
          <a:effectLst/>
        </p:spPr>
        <p:txBody>
          <a:bodyPr vert="horz" lIns="91440" tIns="45720" rIns="91440" bIns="45720" rtlCol="0" anchor="b">
            <a:normAutofit fontScale="97500"/>
          </a:bodyPr>
          <a:lstStyle>
            <a:lvl1pPr algn="l" defTabSz="457200" rtl="0" eaLnBrk="1" latinLnBrk="0" hangingPunct="1">
              <a:lnSpc>
                <a:spcPct val="100000"/>
              </a:lnSpc>
              <a:spcBef>
                <a:spcPct val="0"/>
              </a:spcBef>
              <a:buNone/>
              <a:defRPr kumimoji="1" sz="3600" b="0" kern="1200" cap="all">
                <a:solidFill>
                  <a:schemeClr val="tx1">
                    <a:lumMod val="75000"/>
                    <a:lumOff val="2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sz="1800" i="1" dirty="0"/>
              <a:t>classification </a:t>
            </a:r>
          </a:p>
        </p:txBody>
      </p:sp>
      <p:sp>
        <p:nvSpPr>
          <p:cNvPr id="12" name="Title 1">
            <a:extLst>
              <a:ext uri="{FF2B5EF4-FFF2-40B4-BE49-F238E27FC236}">
                <a16:creationId xmlns:a16="http://schemas.microsoft.com/office/drawing/2014/main" id="{08FCE04C-1E07-4B7D-87F6-D62C2D7EF860}"/>
              </a:ext>
            </a:extLst>
          </p:cNvPr>
          <p:cNvSpPr txBox="1">
            <a:spLocks/>
          </p:cNvSpPr>
          <p:nvPr/>
        </p:nvSpPr>
        <p:spPr>
          <a:xfrm>
            <a:off x="8134123" y="-34720"/>
            <a:ext cx="3703320" cy="526641"/>
          </a:xfrm>
          <a:prstGeom prst="rect">
            <a:avLst/>
          </a:prstGeom>
          <a:effectLst/>
        </p:spPr>
        <p:txBody>
          <a:bodyPr vert="horz" lIns="91440" tIns="45720" rIns="91440" bIns="45720" rtlCol="0" anchor="b">
            <a:normAutofit fontScale="97500"/>
          </a:bodyPr>
          <a:lstStyle>
            <a:lvl1pPr algn="l" defTabSz="457200" rtl="0" eaLnBrk="1" latinLnBrk="0" hangingPunct="1">
              <a:lnSpc>
                <a:spcPct val="100000"/>
              </a:lnSpc>
              <a:spcBef>
                <a:spcPct val="0"/>
              </a:spcBef>
              <a:buNone/>
              <a:defRPr kumimoji="1" sz="3600" b="0" kern="1200" cap="all">
                <a:solidFill>
                  <a:schemeClr val="tx1">
                    <a:lumMod val="75000"/>
                    <a:lumOff val="2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pPr algn="r"/>
            <a:r>
              <a:rPr lang="en-US" sz="1800" i="1" dirty="0"/>
              <a:t>December 2</a:t>
            </a:r>
            <a:r>
              <a:rPr lang="en-US" sz="1800" i="1" baseline="30000" dirty="0"/>
              <a:t>nd</a:t>
            </a:r>
            <a:r>
              <a:rPr lang="en-US" sz="1800" i="1" dirty="0"/>
              <a:t>, 2022</a:t>
            </a:r>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1E3D710-8C47-3A15-E30E-D0F123D3B65A}"/>
              </a:ext>
            </a:extLst>
          </p:cNvPr>
          <p:cNvSpPr txBox="1">
            <a:spLocks/>
          </p:cNvSpPr>
          <p:nvPr/>
        </p:nvSpPr>
        <p:spPr>
          <a:xfrm>
            <a:off x="349537" y="-34720"/>
            <a:ext cx="3326052" cy="526641"/>
          </a:xfrm>
          <a:prstGeom prst="rect">
            <a:avLst/>
          </a:prstGeom>
          <a:effectLst/>
        </p:spPr>
        <p:txBody>
          <a:bodyPr vert="horz" lIns="91440" tIns="45720" rIns="91440" bIns="45720" rtlCol="0" anchor="b">
            <a:normAutofit fontScale="97500"/>
          </a:bodyPr>
          <a:lstStyle>
            <a:lvl1pPr algn="l" defTabSz="457200" rtl="0" eaLnBrk="1" latinLnBrk="0" hangingPunct="1">
              <a:lnSpc>
                <a:spcPct val="100000"/>
              </a:lnSpc>
              <a:spcBef>
                <a:spcPct val="0"/>
              </a:spcBef>
              <a:buNone/>
              <a:defRPr kumimoji="1" sz="3600" b="0" kern="1200" cap="all">
                <a:solidFill>
                  <a:schemeClr val="tx1">
                    <a:lumMod val="75000"/>
                    <a:lumOff val="2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sz="1800" i="1" dirty="0"/>
              <a:t>Random forest</a:t>
            </a:r>
          </a:p>
        </p:txBody>
      </p:sp>
      <p:graphicFrame>
        <p:nvGraphicFramePr>
          <p:cNvPr id="12" name="Table 17">
            <a:extLst>
              <a:ext uri="{FF2B5EF4-FFF2-40B4-BE49-F238E27FC236}">
                <a16:creationId xmlns:a16="http://schemas.microsoft.com/office/drawing/2014/main" id="{AE6AFED0-6793-CC5E-FC3E-E105F261B01F}"/>
              </a:ext>
            </a:extLst>
          </p:cNvPr>
          <p:cNvGraphicFramePr>
            <a:graphicFrameLocks noGrp="1"/>
          </p:cNvGraphicFramePr>
          <p:nvPr>
            <p:extLst>
              <p:ext uri="{D42A27DB-BD31-4B8C-83A1-F6EECF244321}">
                <p14:modId xmlns:p14="http://schemas.microsoft.com/office/powerpoint/2010/main" val="2862997199"/>
              </p:ext>
            </p:extLst>
          </p:nvPr>
        </p:nvGraphicFramePr>
        <p:xfrm>
          <a:off x="1606973" y="5467747"/>
          <a:ext cx="4302762" cy="929640"/>
        </p:xfrm>
        <a:graphic>
          <a:graphicData uri="http://schemas.openxmlformats.org/drawingml/2006/table">
            <a:tbl>
              <a:tblPr firstRow="1" bandRow="1">
                <a:tableStyleId>{3B4B98B0-60AC-42C2-AFA5-B58CD77FA1E5}</a:tableStyleId>
              </a:tblPr>
              <a:tblGrid>
                <a:gridCol w="1434254">
                  <a:extLst>
                    <a:ext uri="{9D8B030D-6E8A-4147-A177-3AD203B41FA5}">
                      <a16:colId xmlns:a16="http://schemas.microsoft.com/office/drawing/2014/main" val="3922422578"/>
                    </a:ext>
                  </a:extLst>
                </a:gridCol>
                <a:gridCol w="1434254">
                  <a:extLst>
                    <a:ext uri="{9D8B030D-6E8A-4147-A177-3AD203B41FA5}">
                      <a16:colId xmlns:a16="http://schemas.microsoft.com/office/drawing/2014/main" val="1485048556"/>
                    </a:ext>
                  </a:extLst>
                </a:gridCol>
                <a:gridCol w="1434254">
                  <a:extLst>
                    <a:ext uri="{9D8B030D-6E8A-4147-A177-3AD203B41FA5}">
                      <a16:colId xmlns:a16="http://schemas.microsoft.com/office/drawing/2014/main" val="691189784"/>
                    </a:ext>
                  </a:extLst>
                </a:gridCol>
              </a:tblGrid>
              <a:tr h="19251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500" b="1" dirty="0"/>
                        <a:t>Precision</a:t>
                      </a:r>
                      <a:endParaRPr kumimoji="1" lang="ja-JP" altLang="en-US" sz="1500" b="1" dirty="0"/>
                    </a:p>
                  </a:txBody>
                  <a:tcPr/>
                </a:tc>
                <a:tc>
                  <a:txBody>
                    <a:bodyPr/>
                    <a:lstStyle/>
                    <a:p>
                      <a:r>
                        <a:rPr kumimoji="1" lang="en-US" altLang="ja-JP" sz="1500" b="1" dirty="0"/>
                        <a:t>Default</a:t>
                      </a:r>
                      <a:endParaRPr kumimoji="1" lang="ja-JP" altLang="en-US" sz="1500" b="1" dirty="0"/>
                    </a:p>
                  </a:txBody>
                  <a:tcPr/>
                </a:tc>
                <a:tc>
                  <a:txBody>
                    <a:bodyPr/>
                    <a:lstStyle/>
                    <a:p>
                      <a:r>
                        <a:rPr kumimoji="1" lang="en-US" altLang="ja-JP" sz="1500" b="1" dirty="0"/>
                        <a:t>Tuned</a:t>
                      </a:r>
                      <a:endParaRPr kumimoji="1" lang="ja-JP" altLang="en-US" sz="1500" b="1" dirty="0"/>
                    </a:p>
                  </a:txBody>
                  <a:tcPr/>
                </a:tc>
                <a:extLst>
                  <a:ext uri="{0D108BD9-81ED-4DB2-BD59-A6C34878D82A}">
                    <a16:rowId xmlns:a16="http://schemas.microsoft.com/office/drawing/2014/main" val="2800652098"/>
                  </a:ext>
                </a:extLst>
              </a:tr>
              <a:tr h="19251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400" b="0" dirty="0"/>
                        <a:t>Train Set</a:t>
                      </a:r>
                      <a:endParaRPr kumimoji="1" lang="ja-JP" altLang="en-US" sz="1400" b="0" dirty="0"/>
                    </a:p>
                  </a:txBody>
                  <a:tcPr/>
                </a:tc>
                <a:tc>
                  <a:txBody>
                    <a:bodyPr/>
                    <a:lstStyle/>
                    <a:p>
                      <a:r>
                        <a:rPr kumimoji="1" lang="en-US" altLang="ja-JP" sz="1400" b="0" dirty="0"/>
                        <a:t>1.0</a:t>
                      </a:r>
                      <a:endParaRPr kumimoji="1" lang="ja-JP" altLang="en-US" sz="1400" b="0" dirty="0"/>
                    </a:p>
                  </a:txBody>
                  <a:tcPr/>
                </a:tc>
                <a:tc>
                  <a:txBody>
                    <a:bodyPr/>
                    <a:lstStyle/>
                    <a:p>
                      <a:r>
                        <a:rPr kumimoji="1" lang="en-US" altLang="ja-JP" sz="1400" b="0" dirty="0"/>
                        <a:t>1.0</a:t>
                      </a:r>
                      <a:endParaRPr kumimoji="1" lang="ja-JP" altLang="en-US" sz="1400" b="0" dirty="0"/>
                    </a:p>
                  </a:txBody>
                  <a:tcPr/>
                </a:tc>
                <a:extLst>
                  <a:ext uri="{0D108BD9-81ED-4DB2-BD59-A6C34878D82A}">
                    <a16:rowId xmlns:a16="http://schemas.microsoft.com/office/drawing/2014/main" val="3131292239"/>
                  </a:ext>
                </a:extLst>
              </a:tr>
              <a:tr h="138692">
                <a:tc>
                  <a:txBody>
                    <a:bodyPr/>
                    <a:lstStyle/>
                    <a:p>
                      <a:r>
                        <a:rPr kumimoji="1" lang="en-US" altLang="ja-JP" sz="1400" b="0" dirty="0"/>
                        <a:t>Test Set</a:t>
                      </a:r>
                      <a:endParaRPr kumimoji="1" lang="ja-JP" altLang="en-US" sz="1400" b="0" dirty="0"/>
                    </a:p>
                  </a:txBody>
                  <a:tcPr/>
                </a:tc>
                <a:tc>
                  <a:txBody>
                    <a:bodyPr/>
                    <a:lstStyle/>
                    <a:p>
                      <a:r>
                        <a:rPr kumimoji="1" lang="en-US" altLang="ja-JP" sz="1400" b="0" dirty="0"/>
                        <a:t>1.0</a:t>
                      </a:r>
                      <a:endParaRPr kumimoji="1" lang="ja-JP" altLang="en-US" sz="1400" b="0" dirty="0"/>
                    </a:p>
                  </a:txBody>
                  <a:tcPr/>
                </a:tc>
                <a:tc>
                  <a:txBody>
                    <a:bodyPr/>
                    <a:lstStyle/>
                    <a:p>
                      <a:r>
                        <a:rPr kumimoji="1" lang="en-US" altLang="ja-JP" sz="1400" b="0" dirty="0"/>
                        <a:t>1.0</a:t>
                      </a:r>
                      <a:endParaRPr kumimoji="1" lang="ja-JP" altLang="en-US" sz="1400" b="0" dirty="0"/>
                    </a:p>
                  </a:txBody>
                  <a:tcPr/>
                </a:tc>
                <a:extLst>
                  <a:ext uri="{0D108BD9-81ED-4DB2-BD59-A6C34878D82A}">
                    <a16:rowId xmlns:a16="http://schemas.microsoft.com/office/drawing/2014/main" val="1487216823"/>
                  </a:ext>
                </a:extLst>
              </a:tr>
            </a:tbl>
          </a:graphicData>
        </a:graphic>
      </p:graphicFrame>
      <p:sp>
        <p:nvSpPr>
          <p:cNvPr id="15" name="Content Placeholder 2">
            <a:extLst>
              <a:ext uri="{FF2B5EF4-FFF2-40B4-BE49-F238E27FC236}">
                <a16:creationId xmlns:a16="http://schemas.microsoft.com/office/drawing/2014/main" id="{E23C313F-9DF1-5DCB-204B-6C68304A7927}"/>
              </a:ext>
            </a:extLst>
          </p:cNvPr>
          <p:cNvSpPr txBox="1">
            <a:spLocks/>
          </p:cNvSpPr>
          <p:nvPr/>
        </p:nvSpPr>
        <p:spPr>
          <a:xfrm>
            <a:off x="2012563" y="605267"/>
            <a:ext cx="1932904" cy="461665"/>
          </a:xfrm>
          <a:prstGeom prst="rect">
            <a:avLst/>
          </a:prstGeom>
        </p:spPr>
        <p:txBody>
          <a:bodyPr vert="horz" lIns="91440" tIns="45720" rIns="91440" bIns="45720" rtlCol="0" anchor="ct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kumimoji="1"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kumimoji="1"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kumimoji="1"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9pPr>
          </a:lstStyle>
          <a:p>
            <a:pPr marL="0" indent="0">
              <a:buFont typeface="Arial"/>
              <a:buNone/>
            </a:pPr>
            <a:r>
              <a:rPr lang="en-US" altLang="ja-JP" sz="1600" b="1" dirty="0">
                <a:latin typeface="-apple-system"/>
              </a:rPr>
              <a:t>Default Parameters</a:t>
            </a:r>
          </a:p>
        </p:txBody>
      </p:sp>
      <p:sp>
        <p:nvSpPr>
          <p:cNvPr id="16" name="Content Placeholder 2">
            <a:extLst>
              <a:ext uri="{FF2B5EF4-FFF2-40B4-BE49-F238E27FC236}">
                <a16:creationId xmlns:a16="http://schemas.microsoft.com/office/drawing/2014/main" id="{36546F6A-0DF5-BCDC-50EC-B04F4BF03413}"/>
              </a:ext>
            </a:extLst>
          </p:cNvPr>
          <p:cNvSpPr txBox="1">
            <a:spLocks/>
          </p:cNvSpPr>
          <p:nvPr/>
        </p:nvSpPr>
        <p:spPr>
          <a:xfrm>
            <a:off x="6914763" y="605267"/>
            <a:ext cx="2390104" cy="461665"/>
          </a:xfrm>
          <a:prstGeom prst="rect">
            <a:avLst/>
          </a:prstGeom>
        </p:spPr>
        <p:txBody>
          <a:bodyPr vert="horz" lIns="91440" tIns="45720" rIns="91440" bIns="45720" rtlCol="0" anchor="ct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kumimoji="1"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kumimoji="1"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kumimoji="1"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9pPr>
          </a:lstStyle>
          <a:p>
            <a:pPr marL="0" indent="0">
              <a:buFont typeface="Arial"/>
              <a:buNone/>
            </a:pPr>
            <a:r>
              <a:rPr lang="en-US" altLang="ja-JP" sz="1600" b="1" dirty="0">
                <a:latin typeface="-apple-system"/>
              </a:rPr>
              <a:t>Hyperparameter Tuned</a:t>
            </a:r>
          </a:p>
        </p:txBody>
      </p:sp>
      <p:sp>
        <p:nvSpPr>
          <p:cNvPr id="18" name="TextBox 17">
            <a:extLst>
              <a:ext uri="{FF2B5EF4-FFF2-40B4-BE49-F238E27FC236}">
                <a16:creationId xmlns:a16="http://schemas.microsoft.com/office/drawing/2014/main" id="{5E381E62-4A94-ABC8-5436-7E450D1781A7}"/>
              </a:ext>
            </a:extLst>
          </p:cNvPr>
          <p:cNvSpPr txBox="1"/>
          <p:nvPr/>
        </p:nvSpPr>
        <p:spPr>
          <a:xfrm>
            <a:off x="6282265" y="5711139"/>
            <a:ext cx="4302762" cy="769441"/>
          </a:xfrm>
          <a:prstGeom prst="rect">
            <a:avLst/>
          </a:prstGeom>
          <a:noFill/>
        </p:spPr>
        <p:txBody>
          <a:bodyPr wrap="square">
            <a:spAutoFit/>
          </a:bodyPr>
          <a:lstStyle/>
          <a:p>
            <a:r>
              <a:rPr lang="en-US" altLang="ja-JP" sz="1100" dirty="0">
                <a:latin typeface="-apple-system"/>
              </a:rPr>
              <a:t>There is no change between default parameter and hyperparameter tuned model. No further analysis for this, however, we can take notes that Ensemble Learning such as Random Forest Classifier should be used for a bigger dataset rather than relatively small dataset like this.</a:t>
            </a:r>
            <a:endParaRPr lang="ja-JP" altLang="en-US" sz="1100" dirty="0">
              <a:latin typeface="-apple-system"/>
            </a:endParaRPr>
          </a:p>
        </p:txBody>
      </p:sp>
      <p:pic>
        <p:nvPicPr>
          <p:cNvPr id="9218" name="Picture 2">
            <a:extLst>
              <a:ext uri="{FF2B5EF4-FFF2-40B4-BE49-F238E27FC236}">
                <a16:creationId xmlns:a16="http://schemas.microsoft.com/office/drawing/2014/main" id="{5F1CEA39-B96D-4941-4002-49EF550178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374" y="1097866"/>
            <a:ext cx="4542358" cy="388651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81300F0A-C238-114C-3260-9B95CE9314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9459" y="1097866"/>
            <a:ext cx="4605568" cy="3940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4682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0CEE4569-F9A5-F98A-556D-66830343E0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740" y="1180278"/>
            <a:ext cx="4452938" cy="3810001"/>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11E3D710-8C47-3A15-E30E-D0F123D3B65A}"/>
              </a:ext>
            </a:extLst>
          </p:cNvPr>
          <p:cNvSpPr txBox="1">
            <a:spLocks/>
          </p:cNvSpPr>
          <p:nvPr/>
        </p:nvSpPr>
        <p:spPr>
          <a:xfrm>
            <a:off x="349537" y="-34720"/>
            <a:ext cx="3326052" cy="526641"/>
          </a:xfrm>
          <a:prstGeom prst="rect">
            <a:avLst/>
          </a:prstGeom>
          <a:effectLst/>
        </p:spPr>
        <p:txBody>
          <a:bodyPr vert="horz" lIns="91440" tIns="45720" rIns="91440" bIns="45720" rtlCol="0" anchor="b">
            <a:normAutofit fontScale="97500"/>
          </a:bodyPr>
          <a:lstStyle>
            <a:lvl1pPr algn="l" defTabSz="457200" rtl="0" eaLnBrk="1" latinLnBrk="0" hangingPunct="1">
              <a:lnSpc>
                <a:spcPct val="100000"/>
              </a:lnSpc>
              <a:spcBef>
                <a:spcPct val="0"/>
              </a:spcBef>
              <a:buNone/>
              <a:defRPr kumimoji="1" sz="3600" b="0" kern="1200" cap="all">
                <a:solidFill>
                  <a:schemeClr val="tx1">
                    <a:lumMod val="75000"/>
                    <a:lumOff val="2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sz="1800" i="1" dirty="0"/>
              <a:t>Logistic regression</a:t>
            </a:r>
          </a:p>
        </p:txBody>
      </p:sp>
      <p:sp>
        <p:nvSpPr>
          <p:cNvPr id="15" name="Content Placeholder 2">
            <a:extLst>
              <a:ext uri="{FF2B5EF4-FFF2-40B4-BE49-F238E27FC236}">
                <a16:creationId xmlns:a16="http://schemas.microsoft.com/office/drawing/2014/main" id="{E23C313F-9DF1-5DCB-204B-6C68304A7927}"/>
              </a:ext>
            </a:extLst>
          </p:cNvPr>
          <p:cNvSpPr txBox="1">
            <a:spLocks/>
          </p:cNvSpPr>
          <p:nvPr/>
        </p:nvSpPr>
        <p:spPr>
          <a:xfrm>
            <a:off x="2012563" y="718613"/>
            <a:ext cx="1932904" cy="461665"/>
          </a:xfrm>
          <a:prstGeom prst="rect">
            <a:avLst/>
          </a:prstGeom>
        </p:spPr>
        <p:txBody>
          <a:bodyPr vert="horz" lIns="91440" tIns="45720" rIns="91440" bIns="45720" rtlCol="0" anchor="ct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kumimoji="1"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kumimoji="1"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kumimoji="1"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9pPr>
          </a:lstStyle>
          <a:p>
            <a:pPr marL="0" indent="0">
              <a:buFont typeface="Arial"/>
              <a:buNone/>
            </a:pPr>
            <a:r>
              <a:rPr lang="en-US" altLang="ja-JP" sz="1600" b="1" dirty="0">
                <a:latin typeface="-apple-system"/>
              </a:rPr>
              <a:t>Default Parameters</a:t>
            </a:r>
          </a:p>
        </p:txBody>
      </p:sp>
      <p:sp>
        <p:nvSpPr>
          <p:cNvPr id="18" name="TextBox 17">
            <a:extLst>
              <a:ext uri="{FF2B5EF4-FFF2-40B4-BE49-F238E27FC236}">
                <a16:creationId xmlns:a16="http://schemas.microsoft.com/office/drawing/2014/main" id="{5E381E62-4A94-ABC8-5436-7E450D1781A7}"/>
              </a:ext>
            </a:extLst>
          </p:cNvPr>
          <p:cNvSpPr txBox="1"/>
          <p:nvPr/>
        </p:nvSpPr>
        <p:spPr>
          <a:xfrm>
            <a:off x="827740" y="5253317"/>
            <a:ext cx="4787154" cy="1277273"/>
          </a:xfrm>
          <a:prstGeom prst="rect">
            <a:avLst/>
          </a:prstGeom>
          <a:noFill/>
        </p:spPr>
        <p:txBody>
          <a:bodyPr wrap="square">
            <a:spAutoFit/>
          </a:bodyPr>
          <a:lstStyle/>
          <a:p>
            <a:r>
              <a:rPr lang="en-US" altLang="ja-JP" sz="1100" dirty="0">
                <a:latin typeface="-apple-system"/>
              </a:rPr>
              <a:t>We can conclude that the model--using Logistic Regression default parameter--predicts students who should continue their study or not, and apparently the prediction suggests that more students with alcohol habits are included as "failing to continue their study", which is showed by True Positive (0-0) with number of predicted students 247. Meanwhile for its opposite, which is True Negative (1-1), there are 229 students predicted to "passing to continue their study".</a:t>
            </a:r>
            <a:endParaRPr lang="ja-JP" altLang="en-US" sz="1100" dirty="0">
              <a:latin typeface="-apple-system"/>
            </a:endParaRPr>
          </a:p>
        </p:txBody>
      </p:sp>
      <p:sp>
        <p:nvSpPr>
          <p:cNvPr id="2" name="TextBox 1">
            <a:extLst>
              <a:ext uri="{FF2B5EF4-FFF2-40B4-BE49-F238E27FC236}">
                <a16:creationId xmlns:a16="http://schemas.microsoft.com/office/drawing/2014/main" id="{143845C0-3D30-55F6-F754-47A5CCF6360B}"/>
              </a:ext>
            </a:extLst>
          </p:cNvPr>
          <p:cNvSpPr txBox="1"/>
          <p:nvPr/>
        </p:nvSpPr>
        <p:spPr>
          <a:xfrm>
            <a:off x="6242421" y="3342453"/>
            <a:ext cx="4787154" cy="523220"/>
          </a:xfrm>
          <a:prstGeom prst="rect">
            <a:avLst/>
          </a:prstGeom>
          <a:noFill/>
        </p:spPr>
        <p:txBody>
          <a:bodyPr wrap="square">
            <a:spAutoFit/>
          </a:bodyPr>
          <a:lstStyle/>
          <a:p>
            <a:r>
              <a:rPr lang="en-US" altLang="ja-JP" sz="1400" b="1" dirty="0">
                <a:solidFill>
                  <a:srgbClr val="FF0000"/>
                </a:solidFill>
                <a:latin typeface="-apple-system"/>
              </a:rPr>
              <a:t>2. Consistent meeting and discussion between parents and education institution</a:t>
            </a:r>
          </a:p>
        </p:txBody>
      </p:sp>
      <p:sp>
        <p:nvSpPr>
          <p:cNvPr id="3" name="TextBox 2">
            <a:extLst>
              <a:ext uri="{FF2B5EF4-FFF2-40B4-BE49-F238E27FC236}">
                <a16:creationId xmlns:a16="http://schemas.microsoft.com/office/drawing/2014/main" id="{CB35690A-ED25-3004-8FDD-395B7C8E8F74}"/>
              </a:ext>
            </a:extLst>
          </p:cNvPr>
          <p:cNvSpPr txBox="1"/>
          <p:nvPr/>
        </p:nvSpPr>
        <p:spPr>
          <a:xfrm>
            <a:off x="6242421" y="1197763"/>
            <a:ext cx="4787154" cy="584775"/>
          </a:xfrm>
          <a:prstGeom prst="rect">
            <a:avLst/>
          </a:prstGeom>
          <a:noFill/>
        </p:spPr>
        <p:txBody>
          <a:bodyPr wrap="square">
            <a:spAutoFit/>
          </a:bodyPr>
          <a:lstStyle/>
          <a:p>
            <a:r>
              <a:rPr lang="en-US" altLang="ja-JP" sz="1600" b="1" dirty="0">
                <a:latin typeface="-apple-system"/>
              </a:rPr>
              <a:t>Suggestion:</a:t>
            </a:r>
          </a:p>
          <a:p>
            <a:r>
              <a:rPr lang="en-US" altLang="ja-JP" sz="1600" dirty="0">
                <a:latin typeface="-apple-system"/>
              </a:rPr>
              <a:t>Educational Institution and Health Organization</a:t>
            </a:r>
          </a:p>
        </p:txBody>
      </p:sp>
      <p:sp>
        <p:nvSpPr>
          <p:cNvPr id="6" name="TextBox 5">
            <a:extLst>
              <a:ext uri="{FF2B5EF4-FFF2-40B4-BE49-F238E27FC236}">
                <a16:creationId xmlns:a16="http://schemas.microsoft.com/office/drawing/2014/main" id="{5F0AED69-CECA-C36F-4FE1-535E9A9E0E2B}"/>
              </a:ext>
            </a:extLst>
          </p:cNvPr>
          <p:cNvSpPr txBox="1"/>
          <p:nvPr/>
        </p:nvSpPr>
        <p:spPr>
          <a:xfrm>
            <a:off x="6242421" y="2296102"/>
            <a:ext cx="1565838" cy="307777"/>
          </a:xfrm>
          <a:prstGeom prst="rect">
            <a:avLst/>
          </a:prstGeom>
          <a:noFill/>
        </p:spPr>
        <p:txBody>
          <a:bodyPr wrap="square">
            <a:spAutoFit/>
          </a:bodyPr>
          <a:lstStyle/>
          <a:p>
            <a:r>
              <a:rPr lang="en-US" altLang="ja-JP" sz="1400" b="1" dirty="0">
                <a:solidFill>
                  <a:srgbClr val="FF0000"/>
                </a:solidFill>
                <a:latin typeface="-apple-system"/>
              </a:rPr>
              <a:t>1. The legalization</a:t>
            </a:r>
            <a:endParaRPr lang="en-US" altLang="ja-JP" sz="1400" dirty="0">
              <a:solidFill>
                <a:srgbClr val="FF0000"/>
              </a:solidFill>
              <a:latin typeface="-apple-system"/>
            </a:endParaRPr>
          </a:p>
        </p:txBody>
      </p:sp>
      <p:sp>
        <p:nvSpPr>
          <p:cNvPr id="7" name="TextBox 6">
            <a:extLst>
              <a:ext uri="{FF2B5EF4-FFF2-40B4-BE49-F238E27FC236}">
                <a16:creationId xmlns:a16="http://schemas.microsoft.com/office/drawing/2014/main" id="{17FCE16B-E302-98DD-57FA-0F2BC6DF31D7}"/>
              </a:ext>
            </a:extLst>
          </p:cNvPr>
          <p:cNvSpPr txBox="1"/>
          <p:nvPr/>
        </p:nvSpPr>
        <p:spPr>
          <a:xfrm>
            <a:off x="7808259" y="2137613"/>
            <a:ext cx="3221316" cy="738664"/>
          </a:xfrm>
          <a:prstGeom prst="rect">
            <a:avLst/>
          </a:prstGeom>
          <a:noFill/>
        </p:spPr>
        <p:txBody>
          <a:bodyPr wrap="square">
            <a:spAutoFit/>
          </a:bodyPr>
          <a:lstStyle/>
          <a:p>
            <a:r>
              <a:rPr lang="en-US" altLang="ja-JP" sz="1400" dirty="0">
                <a:latin typeface="-apple-system"/>
              </a:rPr>
              <a:t>for alcohol consumption </a:t>
            </a:r>
            <a:r>
              <a:rPr lang="en-US" altLang="ja-JP" sz="1400" b="1" dirty="0">
                <a:latin typeface="-apple-system"/>
              </a:rPr>
              <a:t>should not be allowed</a:t>
            </a:r>
            <a:r>
              <a:rPr lang="en-US" altLang="ja-JP" sz="1400" dirty="0">
                <a:latin typeface="-apple-system"/>
              </a:rPr>
              <a:t> for student, or underage of young adults (around 20 years old)</a:t>
            </a:r>
          </a:p>
        </p:txBody>
      </p:sp>
      <p:sp>
        <p:nvSpPr>
          <p:cNvPr id="8" name="TextBox 7">
            <a:extLst>
              <a:ext uri="{FF2B5EF4-FFF2-40B4-BE49-F238E27FC236}">
                <a16:creationId xmlns:a16="http://schemas.microsoft.com/office/drawing/2014/main" id="{D89DECD3-16D0-D480-E563-E0B554242992}"/>
              </a:ext>
            </a:extLst>
          </p:cNvPr>
          <p:cNvSpPr txBox="1"/>
          <p:nvPr/>
        </p:nvSpPr>
        <p:spPr>
          <a:xfrm>
            <a:off x="6242421" y="3893353"/>
            <a:ext cx="4787154" cy="954107"/>
          </a:xfrm>
          <a:prstGeom prst="rect">
            <a:avLst/>
          </a:prstGeom>
          <a:noFill/>
        </p:spPr>
        <p:txBody>
          <a:bodyPr wrap="square">
            <a:spAutoFit/>
          </a:bodyPr>
          <a:lstStyle/>
          <a:p>
            <a:r>
              <a:rPr lang="en-US" altLang="ja-JP" sz="1400" b="1" dirty="0">
                <a:latin typeface="-apple-system"/>
              </a:rPr>
              <a:t>Struggling to maintain their grades because of alcohol habits and other backgrounds. </a:t>
            </a:r>
            <a:r>
              <a:rPr lang="en-US" altLang="ja-JP" sz="1400" dirty="0">
                <a:latin typeface="-apple-system"/>
              </a:rPr>
              <a:t>Parents and education institution should make a consistent meeting to maintain student for not consuming alcohol excessively.</a:t>
            </a:r>
          </a:p>
        </p:txBody>
      </p:sp>
    </p:spTree>
    <p:extLst>
      <p:ext uri="{BB962C8B-B14F-4D97-AF65-F5344CB8AC3E}">
        <p14:creationId xmlns:p14="http://schemas.microsoft.com/office/powerpoint/2010/main" val="16791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B452C2E-4CD3-01E2-4049-5F0AC247B27C}"/>
              </a:ext>
            </a:extLst>
          </p:cNvPr>
          <p:cNvSpPr/>
          <p:nvPr/>
        </p:nvSpPr>
        <p:spPr>
          <a:xfrm>
            <a:off x="7183283" y="620043"/>
            <a:ext cx="5008717" cy="127182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9" name="Content Placeholder 2">
            <a:extLst>
              <a:ext uri="{FF2B5EF4-FFF2-40B4-BE49-F238E27FC236}">
                <a16:creationId xmlns:a16="http://schemas.microsoft.com/office/drawing/2014/main" id="{973DBBC7-D054-0C22-F9C8-C65D4D455970}"/>
              </a:ext>
            </a:extLst>
          </p:cNvPr>
          <p:cNvSpPr txBox="1">
            <a:spLocks/>
          </p:cNvSpPr>
          <p:nvPr/>
        </p:nvSpPr>
        <p:spPr>
          <a:xfrm>
            <a:off x="377726" y="546248"/>
            <a:ext cx="10544173" cy="1271825"/>
          </a:xfrm>
          <a:prstGeom prst="rect">
            <a:avLst/>
          </a:prstGeom>
        </p:spPr>
        <p:txBody>
          <a:bodyPr vert="horz" lIns="91440" tIns="45720" rIns="91440" bIns="45720" rtlCol="0" anchor="ct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kumimoji="1"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kumimoji="1"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kumimoji="1"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9pPr>
          </a:lstStyle>
          <a:p>
            <a:pPr marL="0" indent="0">
              <a:buNone/>
            </a:pPr>
            <a:r>
              <a:rPr lang="en-US" altLang="ja-JP" sz="2400" i="0" dirty="0">
                <a:effectLst/>
                <a:latin typeface="-apple-system"/>
              </a:rPr>
              <a:t>Do students have an academic problem because of alcohol drinking habits? </a:t>
            </a:r>
            <a:r>
              <a:rPr lang="en-US" altLang="ja-JP" sz="2400" b="1" i="0" dirty="0">
                <a:effectLst/>
                <a:latin typeface="-apple-system"/>
              </a:rPr>
              <a:t>Is it recom</a:t>
            </a:r>
            <a:r>
              <a:rPr lang="en-US" altLang="ja-JP" sz="2400" b="1" dirty="0">
                <a:latin typeface="-apple-system"/>
              </a:rPr>
              <a:t>mended to continue their study</a:t>
            </a:r>
            <a:r>
              <a:rPr lang="en-US" altLang="ja-JP" sz="2400" dirty="0">
                <a:latin typeface="-apple-system"/>
              </a:rPr>
              <a:t>?</a:t>
            </a:r>
            <a:endParaRPr lang="ja-JP" altLang="en-US" sz="2400" dirty="0"/>
          </a:p>
        </p:txBody>
      </p:sp>
      <p:sp>
        <p:nvSpPr>
          <p:cNvPr id="16" name="Content Placeholder 2">
            <a:extLst>
              <a:ext uri="{FF2B5EF4-FFF2-40B4-BE49-F238E27FC236}">
                <a16:creationId xmlns:a16="http://schemas.microsoft.com/office/drawing/2014/main" id="{F858ADFE-FF01-99CB-EB0D-AE3DCFE6A080}"/>
              </a:ext>
            </a:extLst>
          </p:cNvPr>
          <p:cNvSpPr txBox="1">
            <a:spLocks/>
          </p:cNvSpPr>
          <p:nvPr/>
        </p:nvSpPr>
        <p:spPr>
          <a:xfrm>
            <a:off x="1116681" y="4464203"/>
            <a:ext cx="2558908" cy="1045332"/>
          </a:xfrm>
          <a:prstGeom prst="rect">
            <a:avLst/>
          </a:prstGeom>
        </p:spPr>
        <p:txBody>
          <a:bodyPr vert="horz" lIns="91440" tIns="45720" rIns="91440" bIns="45720" rtlCol="0" anchor="ct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kumimoji="1"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kumimoji="1"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kumimoji="1"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9pPr>
          </a:lstStyle>
          <a:p>
            <a:pPr marL="0" indent="0">
              <a:buNone/>
            </a:pPr>
            <a:r>
              <a:rPr lang="en-US" altLang="ja-JP" sz="1600" b="1" dirty="0">
                <a:latin typeface="-apple-system"/>
              </a:rPr>
              <a:t>All students </a:t>
            </a:r>
            <a:r>
              <a:rPr lang="en-US" altLang="ja-JP" sz="1600" dirty="0">
                <a:latin typeface="-apple-system"/>
              </a:rPr>
              <a:t>with alcohol consumption regular habits</a:t>
            </a:r>
            <a:endParaRPr lang="ja-JP" altLang="en-US" sz="1600" dirty="0"/>
          </a:p>
        </p:txBody>
      </p:sp>
      <p:grpSp>
        <p:nvGrpSpPr>
          <p:cNvPr id="18" name="Google Shape;10681;p75">
            <a:extLst>
              <a:ext uri="{FF2B5EF4-FFF2-40B4-BE49-F238E27FC236}">
                <a16:creationId xmlns:a16="http://schemas.microsoft.com/office/drawing/2014/main" id="{446EEE0E-EA57-3E83-BF06-38D5533B234C}"/>
              </a:ext>
            </a:extLst>
          </p:cNvPr>
          <p:cNvGrpSpPr/>
          <p:nvPr/>
        </p:nvGrpSpPr>
        <p:grpSpPr>
          <a:xfrm>
            <a:off x="2129594" y="2945964"/>
            <a:ext cx="992910" cy="728456"/>
            <a:chOff x="5331913" y="3413947"/>
            <a:chExt cx="347143" cy="254684"/>
          </a:xfrm>
        </p:grpSpPr>
        <p:sp>
          <p:nvSpPr>
            <p:cNvPr id="19" name="Google Shape;10682;p75">
              <a:extLst>
                <a:ext uri="{FF2B5EF4-FFF2-40B4-BE49-F238E27FC236}">
                  <a16:creationId xmlns:a16="http://schemas.microsoft.com/office/drawing/2014/main" id="{1E183C69-2456-9D0B-C168-09047715FFB0}"/>
                </a:ext>
              </a:extLst>
            </p:cNvPr>
            <p:cNvSpPr/>
            <p:nvPr/>
          </p:nvSpPr>
          <p:spPr>
            <a:xfrm>
              <a:off x="5597163" y="3523083"/>
              <a:ext cx="43222" cy="15564"/>
            </a:xfrm>
            <a:custGeom>
              <a:avLst/>
              <a:gdLst/>
              <a:ahLst/>
              <a:cxnLst/>
              <a:rect l="l" t="t" r="r" b="b"/>
              <a:pathLst>
                <a:path w="1358" h="489" extrusionOk="0">
                  <a:moveTo>
                    <a:pt x="167" y="0"/>
                  </a:moveTo>
                  <a:cubicBezTo>
                    <a:pt x="84" y="0"/>
                    <a:pt x="0" y="71"/>
                    <a:pt x="0" y="167"/>
                  </a:cubicBezTo>
                  <a:cubicBezTo>
                    <a:pt x="0" y="250"/>
                    <a:pt x="84" y="322"/>
                    <a:pt x="167" y="322"/>
                  </a:cubicBezTo>
                  <a:cubicBezTo>
                    <a:pt x="346" y="322"/>
                    <a:pt x="870" y="357"/>
                    <a:pt x="1120" y="476"/>
                  </a:cubicBezTo>
                  <a:cubicBezTo>
                    <a:pt x="1155" y="488"/>
                    <a:pt x="1167" y="488"/>
                    <a:pt x="1191" y="488"/>
                  </a:cubicBezTo>
                  <a:cubicBezTo>
                    <a:pt x="1251" y="488"/>
                    <a:pt x="1310" y="464"/>
                    <a:pt x="1346" y="405"/>
                  </a:cubicBezTo>
                  <a:cubicBezTo>
                    <a:pt x="1358" y="322"/>
                    <a:pt x="1334" y="226"/>
                    <a:pt x="1251" y="191"/>
                  </a:cubicBezTo>
                  <a:cubicBezTo>
                    <a:pt x="882" y="12"/>
                    <a:pt x="203" y="0"/>
                    <a:pt x="167" y="0"/>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 name="Google Shape;10683;p75">
              <a:extLst>
                <a:ext uri="{FF2B5EF4-FFF2-40B4-BE49-F238E27FC236}">
                  <a16:creationId xmlns:a16="http://schemas.microsoft.com/office/drawing/2014/main" id="{A51CD680-08B4-B0EB-1C88-3C65C34691D1}"/>
                </a:ext>
              </a:extLst>
            </p:cNvPr>
            <p:cNvSpPr/>
            <p:nvPr/>
          </p:nvSpPr>
          <p:spPr>
            <a:xfrm>
              <a:off x="5331913" y="3413947"/>
              <a:ext cx="347143" cy="253538"/>
            </a:xfrm>
            <a:custGeom>
              <a:avLst/>
              <a:gdLst/>
              <a:ahLst/>
              <a:cxnLst/>
              <a:rect l="l" t="t" r="r" b="b"/>
              <a:pathLst>
                <a:path w="10907" h="7966" extrusionOk="0">
                  <a:moveTo>
                    <a:pt x="7168" y="357"/>
                  </a:moveTo>
                  <a:lnTo>
                    <a:pt x="7168" y="1893"/>
                  </a:lnTo>
                  <a:cubicBezTo>
                    <a:pt x="7168" y="2131"/>
                    <a:pt x="7120" y="2357"/>
                    <a:pt x="7013" y="2560"/>
                  </a:cubicBezTo>
                  <a:cubicBezTo>
                    <a:pt x="7001" y="2584"/>
                    <a:pt x="7001" y="2608"/>
                    <a:pt x="7001" y="2643"/>
                  </a:cubicBezTo>
                  <a:lnTo>
                    <a:pt x="7001" y="3084"/>
                  </a:lnTo>
                  <a:cubicBezTo>
                    <a:pt x="7001" y="3512"/>
                    <a:pt x="6822" y="3917"/>
                    <a:pt x="6513" y="4203"/>
                  </a:cubicBezTo>
                  <a:cubicBezTo>
                    <a:pt x="6465" y="4227"/>
                    <a:pt x="6429" y="4274"/>
                    <a:pt x="6394" y="4310"/>
                  </a:cubicBezTo>
                  <a:cubicBezTo>
                    <a:pt x="6111" y="4514"/>
                    <a:pt x="5775" y="4621"/>
                    <a:pt x="5415" y="4621"/>
                  </a:cubicBezTo>
                  <a:cubicBezTo>
                    <a:pt x="5396" y="4621"/>
                    <a:pt x="5377" y="4620"/>
                    <a:pt x="5358" y="4620"/>
                  </a:cubicBezTo>
                  <a:cubicBezTo>
                    <a:pt x="4536" y="4560"/>
                    <a:pt x="3917" y="3858"/>
                    <a:pt x="3917" y="3024"/>
                  </a:cubicBezTo>
                  <a:lnTo>
                    <a:pt x="3917" y="2643"/>
                  </a:lnTo>
                  <a:cubicBezTo>
                    <a:pt x="3917" y="2608"/>
                    <a:pt x="3917" y="2596"/>
                    <a:pt x="3905" y="2560"/>
                  </a:cubicBezTo>
                  <a:cubicBezTo>
                    <a:pt x="3798" y="2357"/>
                    <a:pt x="3751" y="2131"/>
                    <a:pt x="3751" y="1893"/>
                  </a:cubicBezTo>
                  <a:lnTo>
                    <a:pt x="3751" y="1548"/>
                  </a:lnTo>
                  <a:cubicBezTo>
                    <a:pt x="3751" y="893"/>
                    <a:pt x="4286" y="357"/>
                    <a:pt x="4941" y="357"/>
                  </a:cubicBezTo>
                  <a:close/>
                  <a:moveTo>
                    <a:pt x="10013" y="2905"/>
                  </a:moveTo>
                  <a:lnTo>
                    <a:pt x="10013" y="3560"/>
                  </a:lnTo>
                  <a:cubicBezTo>
                    <a:pt x="10013" y="3667"/>
                    <a:pt x="9989" y="3774"/>
                    <a:pt x="9942" y="3870"/>
                  </a:cubicBezTo>
                  <a:lnTo>
                    <a:pt x="9870" y="4036"/>
                  </a:lnTo>
                  <a:cubicBezTo>
                    <a:pt x="9858" y="4048"/>
                    <a:pt x="9858" y="4084"/>
                    <a:pt x="9858" y="4108"/>
                  </a:cubicBezTo>
                  <a:lnTo>
                    <a:pt x="9858" y="4453"/>
                  </a:lnTo>
                  <a:cubicBezTo>
                    <a:pt x="9870" y="4679"/>
                    <a:pt x="9763" y="4882"/>
                    <a:pt x="9597" y="5048"/>
                  </a:cubicBezTo>
                  <a:cubicBezTo>
                    <a:pt x="9451" y="5205"/>
                    <a:pt x="9244" y="5288"/>
                    <a:pt x="9022" y="5288"/>
                  </a:cubicBezTo>
                  <a:cubicBezTo>
                    <a:pt x="9007" y="5288"/>
                    <a:pt x="8992" y="5287"/>
                    <a:pt x="8977" y="5286"/>
                  </a:cubicBezTo>
                  <a:cubicBezTo>
                    <a:pt x="8513" y="5275"/>
                    <a:pt x="8144" y="4870"/>
                    <a:pt x="8144" y="4382"/>
                  </a:cubicBezTo>
                  <a:lnTo>
                    <a:pt x="8144" y="4084"/>
                  </a:lnTo>
                  <a:cubicBezTo>
                    <a:pt x="8144" y="4048"/>
                    <a:pt x="8144" y="4036"/>
                    <a:pt x="8132" y="4012"/>
                  </a:cubicBezTo>
                  <a:lnTo>
                    <a:pt x="8025" y="3810"/>
                  </a:lnTo>
                  <a:cubicBezTo>
                    <a:pt x="8002" y="3741"/>
                    <a:pt x="7968" y="3672"/>
                    <a:pt x="7966" y="3582"/>
                  </a:cubicBezTo>
                  <a:lnTo>
                    <a:pt x="7966" y="3582"/>
                  </a:lnTo>
                  <a:cubicBezTo>
                    <a:pt x="7973" y="3196"/>
                    <a:pt x="8279" y="2905"/>
                    <a:pt x="8644" y="2905"/>
                  </a:cubicBezTo>
                  <a:close/>
                  <a:moveTo>
                    <a:pt x="1727" y="2893"/>
                  </a:moveTo>
                  <a:cubicBezTo>
                    <a:pt x="2000" y="2893"/>
                    <a:pt x="2250" y="3000"/>
                    <a:pt x="2441" y="3191"/>
                  </a:cubicBezTo>
                  <a:cubicBezTo>
                    <a:pt x="2643" y="3381"/>
                    <a:pt x="2739" y="3655"/>
                    <a:pt x="2774" y="3929"/>
                  </a:cubicBezTo>
                  <a:cubicBezTo>
                    <a:pt x="2774" y="4024"/>
                    <a:pt x="2786" y="4132"/>
                    <a:pt x="2786" y="4227"/>
                  </a:cubicBezTo>
                  <a:lnTo>
                    <a:pt x="2786" y="4262"/>
                  </a:lnTo>
                  <a:cubicBezTo>
                    <a:pt x="2608" y="3989"/>
                    <a:pt x="2358" y="3798"/>
                    <a:pt x="2000" y="3691"/>
                  </a:cubicBezTo>
                  <a:cubicBezTo>
                    <a:pt x="1753" y="3615"/>
                    <a:pt x="1520" y="3607"/>
                    <a:pt x="1431" y="3607"/>
                  </a:cubicBezTo>
                  <a:cubicBezTo>
                    <a:pt x="1409" y="3607"/>
                    <a:pt x="1396" y="3608"/>
                    <a:pt x="1393" y="3608"/>
                  </a:cubicBezTo>
                  <a:cubicBezTo>
                    <a:pt x="1346" y="3608"/>
                    <a:pt x="1310" y="3620"/>
                    <a:pt x="1286" y="3655"/>
                  </a:cubicBezTo>
                  <a:lnTo>
                    <a:pt x="1000" y="3953"/>
                  </a:lnTo>
                  <a:cubicBezTo>
                    <a:pt x="941" y="4012"/>
                    <a:pt x="941" y="4108"/>
                    <a:pt x="1000" y="4167"/>
                  </a:cubicBezTo>
                  <a:cubicBezTo>
                    <a:pt x="1030" y="4197"/>
                    <a:pt x="1072" y="4212"/>
                    <a:pt x="1113" y="4212"/>
                  </a:cubicBezTo>
                  <a:cubicBezTo>
                    <a:pt x="1155" y="4212"/>
                    <a:pt x="1197" y="4197"/>
                    <a:pt x="1226" y="4167"/>
                  </a:cubicBezTo>
                  <a:lnTo>
                    <a:pt x="1465" y="3917"/>
                  </a:lnTo>
                  <a:cubicBezTo>
                    <a:pt x="1667" y="3929"/>
                    <a:pt x="2322" y="4012"/>
                    <a:pt x="2572" y="4572"/>
                  </a:cubicBezTo>
                  <a:cubicBezTo>
                    <a:pt x="2500" y="4989"/>
                    <a:pt x="2143" y="5298"/>
                    <a:pt x="1727" y="5298"/>
                  </a:cubicBezTo>
                  <a:cubicBezTo>
                    <a:pt x="1250" y="5298"/>
                    <a:pt x="869" y="4917"/>
                    <a:pt x="869" y="4441"/>
                  </a:cubicBezTo>
                  <a:cubicBezTo>
                    <a:pt x="869" y="4346"/>
                    <a:pt x="798" y="4274"/>
                    <a:pt x="703" y="4274"/>
                  </a:cubicBezTo>
                  <a:lnTo>
                    <a:pt x="679" y="4274"/>
                  </a:lnTo>
                  <a:lnTo>
                    <a:pt x="679" y="4227"/>
                  </a:lnTo>
                  <a:cubicBezTo>
                    <a:pt x="679" y="4132"/>
                    <a:pt x="679" y="4024"/>
                    <a:pt x="691" y="3929"/>
                  </a:cubicBezTo>
                  <a:cubicBezTo>
                    <a:pt x="703" y="3655"/>
                    <a:pt x="822" y="3381"/>
                    <a:pt x="1012" y="3191"/>
                  </a:cubicBezTo>
                  <a:cubicBezTo>
                    <a:pt x="1215" y="3000"/>
                    <a:pt x="1465" y="2893"/>
                    <a:pt x="1727" y="2893"/>
                  </a:cubicBezTo>
                  <a:close/>
                  <a:moveTo>
                    <a:pt x="643" y="4882"/>
                  </a:moveTo>
                  <a:cubicBezTo>
                    <a:pt x="726" y="5096"/>
                    <a:pt x="881" y="5275"/>
                    <a:pt x="1060" y="5405"/>
                  </a:cubicBezTo>
                  <a:lnTo>
                    <a:pt x="1060" y="5596"/>
                  </a:lnTo>
                  <a:cubicBezTo>
                    <a:pt x="762" y="5501"/>
                    <a:pt x="619" y="5346"/>
                    <a:pt x="560" y="5275"/>
                  </a:cubicBezTo>
                  <a:cubicBezTo>
                    <a:pt x="595" y="5155"/>
                    <a:pt x="631" y="5036"/>
                    <a:pt x="643" y="4882"/>
                  </a:cubicBezTo>
                  <a:close/>
                  <a:moveTo>
                    <a:pt x="2798" y="4882"/>
                  </a:moveTo>
                  <a:cubicBezTo>
                    <a:pt x="2810" y="5024"/>
                    <a:pt x="2846" y="5155"/>
                    <a:pt x="2893" y="5263"/>
                  </a:cubicBezTo>
                  <a:cubicBezTo>
                    <a:pt x="2834" y="5346"/>
                    <a:pt x="2679" y="5477"/>
                    <a:pt x="2381" y="5596"/>
                  </a:cubicBezTo>
                  <a:lnTo>
                    <a:pt x="2381" y="5405"/>
                  </a:lnTo>
                  <a:cubicBezTo>
                    <a:pt x="2560" y="5275"/>
                    <a:pt x="2715" y="5096"/>
                    <a:pt x="2798" y="4882"/>
                  </a:cubicBezTo>
                  <a:close/>
                  <a:moveTo>
                    <a:pt x="6299" y="4727"/>
                  </a:moveTo>
                  <a:lnTo>
                    <a:pt x="6299" y="5001"/>
                  </a:lnTo>
                  <a:lnTo>
                    <a:pt x="5453" y="5596"/>
                  </a:lnTo>
                  <a:lnTo>
                    <a:pt x="4584" y="5024"/>
                  </a:lnTo>
                  <a:lnTo>
                    <a:pt x="4584" y="4727"/>
                  </a:lnTo>
                  <a:cubicBezTo>
                    <a:pt x="4810" y="4846"/>
                    <a:pt x="5060" y="4917"/>
                    <a:pt x="5322" y="4929"/>
                  </a:cubicBezTo>
                  <a:lnTo>
                    <a:pt x="5441" y="4929"/>
                  </a:lnTo>
                  <a:cubicBezTo>
                    <a:pt x="5739" y="4929"/>
                    <a:pt x="6037" y="4858"/>
                    <a:pt x="6299" y="4727"/>
                  </a:cubicBezTo>
                  <a:close/>
                  <a:moveTo>
                    <a:pt x="9347" y="5572"/>
                  </a:moveTo>
                  <a:lnTo>
                    <a:pt x="9347" y="5632"/>
                  </a:lnTo>
                  <a:cubicBezTo>
                    <a:pt x="9347" y="5656"/>
                    <a:pt x="9347" y="5691"/>
                    <a:pt x="9358" y="5715"/>
                  </a:cubicBezTo>
                  <a:lnTo>
                    <a:pt x="9001" y="6072"/>
                  </a:lnTo>
                  <a:lnTo>
                    <a:pt x="8644" y="5715"/>
                  </a:lnTo>
                  <a:cubicBezTo>
                    <a:pt x="8644" y="5691"/>
                    <a:pt x="8668" y="5656"/>
                    <a:pt x="8668" y="5632"/>
                  </a:cubicBezTo>
                  <a:lnTo>
                    <a:pt x="8668" y="5572"/>
                  </a:lnTo>
                  <a:cubicBezTo>
                    <a:pt x="8763" y="5596"/>
                    <a:pt x="8870" y="5632"/>
                    <a:pt x="8977" y="5632"/>
                  </a:cubicBezTo>
                  <a:lnTo>
                    <a:pt x="9001" y="5632"/>
                  </a:lnTo>
                  <a:cubicBezTo>
                    <a:pt x="9120" y="5632"/>
                    <a:pt x="9239" y="5620"/>
                    <a:pt x="9347" y="5572"/>
                  </a:cubicBezTo>
                  <a:close/>
                  <a:moveTo>
                    <a:pt x="2108" y="5572"/>
                  </a:moveTo>
                  <a:lnTo>
                    <a:pt x="2108" y="5739"/>
                  </a:lnTo>
                  <a:cubicBezTo>
                    <a:pt x="2108" y="5798"/>
                    <a:pt x="2119" y="5834"/>
                    <a:pt x="2143" y="5882"/>
                  </a:cubicBezTo>
                  <a:lnTo>
                    <a:pt x="1965" y="6013"/>
                  </a:lnTo>
                  <a:cubicBezTo>
                    <a:pt x="1899" y="6084"/>
                    <a:pt x="1816" y="6120"/>
                    <a:pt x="1731" y="6120"/>
                  </a:cubicBezTo>
                  <a:cubicBezTo>
                    <a:pt x="1646" y="6120"/>
                    <a:pt x="1560" y="6084"/>
                    <a:pt x="1488" y="6013"/>
                  </a:cubicBezTo>
                  <a:lnTo>
                    <a:pt x="1346" y="5882"/>
                  </a:lnTo>
                  <a:cubicBezTo>
                    <a:pt x="1369" y="5834"/>
                    <a:pt x="1381" y="5775"/>
                    <a:pt x="1381" y="5739"/>
                  </a:cubicBezTo>
                  <a:lnTo>
                    <a:pt x="1381" y="5572"/>
                  </a:lnTo>
                  <a:cubicBezTo>
                    <a:pt x="1488" y="5596"/>
                    <a:pt x="1607" y="5632"/>
                    <a:pt x="1750" y="5632"/>
                  </a:cubicBezTo>
                  <a:cubicBezTo>
                    <a:pt x="1857" y="5632"/>
                    <a:pt x="1977" y="5608"/>
                    <a:pt x="2108" y="5572"/>
                  </a:cubicBezTo>
                  <a:close/>
                  <a:moveTo>
                    <a:pt x="4465" y="5298"/>
                  </a:moveTo>
                  <a:lnTo>
                    <a:pt x="5215" y="5810"/>
                  </a:lnTo>
                  <a:lnTo>
                    <a:pt x="4810" y="6215"/>
                  </a:lnTo>
                  <a:lnTo>
                    <a:pt x="4798" y="6215"/>
                  </a:lnTo>
                  <a:lnTo>
                    <a:pt x="4310" y="5465"/>
                  </a:lnTo>
                  <a:lnTo>
                    <a:pt x="4465" y="5298"/>
                  </a:lnTo>
                  <a:close/>
                  <a:moveTo>
                    <a:pt x="6429" y="5298"/>
                  </a:moveTo>
                  <a:lnTo>
                    <a:pt x="6596" y="5465"/>
                  </a:lnTo>
                  <a:lnTo>
                    <a:pt x="6108" y="6215"/>
                  </a:lnTo>
                  <a:lnTo>
                    <a:pt x="6096" y="6215"/>
                  </a:lnTo>
                  <a:lnTo>
                    <a:pt x="5691" y="5810"/>
                  </a:lnTo>
                  <a:lnTo>
                    <a:pt x="6429" y="5298"/>
                  </a:lnTo>
                  <a:close/>
                  <a:moveTo>
                    <a:pt x="4905" y="0"/>
                  </a:moveTo>
                  <a:cubicBezTo>
                    <a:pt x="4072" y="0"/>
                    <a:pt x="3381" y="691"/>
                    <a:pt x="3381" y="1524"/>
                  </a:cubicBezTo>
                  <a:lnTo>
                    <a:pt x="3381" y="1869"/>
                  </a:lnTo>
                  <a:cubicBezTo>
                    <a:pt x="3381" y="2131"/>
                    <a:pt x="3441" y="2381"/>
                    <a:pt x="3548" y="2643"/>
                  </a:cubicBezTo>
                  <a:lnTo>
                    <a:pt x="3548" y="3000"/>
                  </a:lnTo>
                  <a:cubicBezTo>
                    <a:pt x="3548" y="3596"/>
                    <a:pt x="3810" y="4132"/>
                    <a:pt x="4227" y="4465"/>
                  </a:cubicBezTo>
                  <a:lnTo>
                    <a:pt x="4227" y="5001"/>
                  </a:lnTo>
                  <a:lnTo>
                    <a:pt x="3929" y="5322"/>
                  </a:lnTo>
                  <a:cubicBezTo>
                    <a:pt x="3905" y="5346"/>
                    <a:pt x="3893" y="5394"/>
                    <a:pt x="3893" y="5441"/>
                  </a:cubicBezTo>
                  <a:lnTo>
                    <a:pt x="2905" y="5798"/>
                  </a:lnTo>
                  <a:cubicBezTo>
                    <a:pt x="2834" y="5822"/>
                    <a:pt x="2774" y="5858"/>
                    <a:pt x="2715" y="5894"/>
                  </a:cubicBezTo>
                  <a:lnTo>
                    <a:pt x="2560" y="5822"/>
                  </a:lnTo>
                  <a:cubicBezTo>
                    <a:pt x="3024" y="5632"/>
                    <a:pt x="3155" y="5346"/>
                    <a:pt x="3179" y="5334"/>
                  </a:cubicBezTo>
                  <a:cubicBezTo>
                    <a:pt x="3203" y="5286"/>
                    <a:pt x="3203" y="5227"/>
                    <a:pt x="3179" y="5179"/>
                  </a:cubicBezTo>
                  <a:cubicBezTo>
                    <a:pt x="3060" y="4965"/>
                    <a:pt x="3036" y="4524"/>
                    <a:pt x="3036" y="4203"/>
                  </a:cubicBezTo>
                  <a:cubicBezTo>
                    <a:pt x="3036" y="4084"/>
                    <a:pt x="3036" y="3977"/>
                    <a:pt x="3024" y="3893"/>
                  </a:cubicBezTo>
                  <a:cubicBezTo>
                    <a:pt x="2965" y="3131"/>
                    <a:pt x="2405" y="2548"/>
                    <a:pt x="1691" y="2548"/>
                  </a:cubicBezTo>
                  <a:cubicBezTo>
                    <a:pt x="976" y="2548"/>
                    <a:pt x="393" y="3131"/>
                    <a:pt x="345" y="3893"/>
                  </a:cubicBezTo>
                  <a:cubicBezTo>
                    <a:pt x="345" y="3977"/>
                    <a:pt x="333" y="4084"/>
                    <a:pt x="333" y="4203"/>
                  </a:cubicBezTo>
                  <a:cubicBezTo>
                    <a:pt x="322" y="4548"/>
                    <a:pt x="298" y="4965"/>
                    <a:pt x="203" y="5179"/>
                  </a:cubicBezTo>
                  <a:cubicBezTo>
                    <a:pt x="167" y="5227"/>
                    <a:pt x="167" y="5286"/>
                    <a:pt x="203" y="5334"/>
                  </a:cubicBezTo>
                  <a:cubicBezTo>
                    <a:pt x="203" y="5346"/>
                    <a:pt x="345" y="5632"/>
                    <a:pt x="810" y="5822"/>
                  </a:cubicBezTo>
                  <a:lnTo>
                    <a:pt x="369" y="6037"/>
                  </a:lnTo>
                  <a:cubicBezTo>
                    <a:pt x="155" y="6156"/>
                    <a:pt x="0" y="6370"/>
                    <a:pt x="0" y="6632"/>
                  </a:cubicBezTo>
                  <a:lnTo>
                    <a:pt x="0" y="7799"/>
                  </a:lnTo>
                  <a:cubicBezTo>
                    <a:pt x="0" y="7894"/>
                    <a:pt x="72" y="7965"/>
                    <a:pt x="167" y="7965"/>
                  </a:cubicBezTo>
                  <a:cubicBezTo>
                    <a:pt x="250" y="7965"/>
                    <a:pt x="333" y="7894"/>
                    <a:pt x="333" y="7799"/>
                  </a:cubicBezTo>
                  <a:lnTo>
                    <a:pt x="333" y="6632"/>
                  </a:lnTo>
                  <a:cubicBezTo>
                    <a:pt x="333" y="6489"/>
                    <a:pt x="405" y="6370"/>
                    <a:pt x="524" y="6310"/>
                  </a:cubicBezTo>
                  <a:lnTo>
                    <a:pt x="1060" y="6048"/>
                  </a:lnTo>
                  <a:lnTo>
                    <a:pt x="1238" y="6227"/>
                  </a:lnTo>
                  <a:cubicBezTo>
                    <a:pt x="1369" y="6346"/>
                    <a:pt x="1536" y="6406"/>
                    <a:pt x="1703" y="6406"/>
                  </a:cubicBezTo>
                  <a:cubicBezTo>
                    <a:pt x="1857" y="6406"/>
                    <a:pt x="2024" y="6346"/>
                    <a:pt x="2155" y="6227"/>
                  </a:cubicBezTo>
                  <a:lnTo>
                    <a:pt x="2334" y="6048"/>
                  </a:lnTo>
                  <a:lnTo>
                    <a:pt x="2512" y="6132"/>
                  </a:lnTo>
                  <a:cubicBezTo>
                    <a:pt x="2441" y="6275"/>
                    <a:pt x="2381" y="6418"/>
                    <a:pt x="2381" y="6584"/>
                  </a:cubicBezTo>
                  <a:lnTo>
                    <a:pt x="2381" y="7799"/>
                  </a:lnTo>
                  <a:cubicBezTo>
                    <a:pt x="2381" y="7894"/>
                    <a:pt x="2453" y="7965"/>
                    <a:pt x="2548" y="7965"/>
                  </a:cubicBezTo>
                  <a:cubicBezTo>
                    <a:pt x="2631" y="7965"/>
                    <a:pt x="2715" y="7894"/>
                    <a:pt x="2715" y="7799"/>
                  </a:cubicBezTo>
                  <a:lnTo>
                    <a:pt x="2715" y="6584"/>
                  </a:lnTo>
                  <a:cubicBezTo>
                    <a:pt x="2715" y="6358"/>
                    <a:pt x="2846" y="6167"/>
                    <a:pt x="3048" y="6096"/>
                  </a:cubicBezTo>
                  <a:lnTo>
                    <a:pt x="4084" y="5715"/>
                  </a:lnTo>
                  <a:lnTo>
                    <a:pt x="4513" y="6358"/>
                  </a:lnTo>
                  <a:cubicBezTo>
                    <a:pt x="4572" y="6453"/>
                    <a:pt x="4655" y="6489"/>
                    <a:pt x="4751" y="6513"/>
                  </a:cubicBezTo>
                  <a:lnTo>
                    <a:pt x="4775" y="6513"/>
                  </a:lnTo>
                  <a:cubicBezTo>
                    <a:pt x="4870" y="6513"/>
                    <a:pt x="4941" y="6477"/>
                    <a:pt x="5013" y="6418"/>
                  </a:cubicBezTo>
                  <a:lnTo>
                    <a:pt x="5286" y="6156"/>
                  </a:lnTo>
                  <a:lnTo>
                    <a:pt x="5286" y="7799"/>
                  </a:lnTo>
                  <a:cubicBezTo>
                    <a:pt x="5286" y="7894"/>
                    <a:pt x="5358" y="7965"/>
                    <a:pt x="5453" y="7965"/>
                  </a:cubicBezTo>
                  <a:cubicBezTo>
                    <a:pt x="5537" y="7965"/>
                    <a:pt x="5608" y="7894"/>
                    <a:pt x="5608" y="7799"/>
                  </a:cubicBezTo>
                  <a:lnTo>
                    <a:pt x="5608" y="6156"/>
                  </a:lnTo>
                  <a:lnTo>
                    <a:pt x="5882" y="6418"/>
                  </a:lnTo>
                  <a:cubicBezTo>
                    <a:pt x="5941" y="6477"/>
                    <a:pt x="6025" y="6513"/>
                    <a:pt x="6120" y="6513"/>
                  </a:cubicBezTo>
                  <a:lnTo>
                    <a:pt x="6144" y="6513"/>
                  </a:lnTo>
                  <a:cubicBezTo>
                    <a:pt x="6251" y="6489"/>
                    <a:pt x="6322" y="6453"/>
                    <a:pt x="6382" y="6358"/>
                  </a:cubicBezTo>
                  <a:lnTo>
                    <a:pt x="6822" y="5715"/>
                  </a:lnTo>
                  <a:lnTo>
                    <a:pt x="7846" y="6096"/>
                  </a:lnTo>
                  <a:cubicBezTo>
                    <a:pt x="8049" y="6167"/>
                    <a:pt x="8192" y="6358"/>
                    <a:pt x="8192" y="6584"/>
                  </a:cubicBezTo>
                  <a:lnTo>
                    <a:pt x="8192" y="7799"/>
                  </a:lnTo>
                  <a:cubicBezTo>
                    <a:pt x="8192" y="7894"/>
                    <a:pt x="8263" y="7965"/>
                    <a:pt x="8346" y="7965"/>
                  </a:cubicBezTo>
                  <a:cubicBezTo>
                    <a:pt x="8442" y="7965"/>
                    <a:pt x="8513" y="7894"/>
                    <a:pt x="8513" y="7799"/>
                  </a:cubicBezTo>
                  <a:lnTo>
                    <a:pt x="8513" y="6584"/>
                  </a:lnTo>
                  <a:cubicBezTo>
                    <a:pt x="8513" y="6358"/>
                    <a:pt x="8430" y="6156"/>
                    <a:pt x="8275" y="6001"/>
                  </a:cubicBezTo>
                  <a:lnTo>
                    <a:pt x="8323" y="5989"/>
                  </a:lnTo>
                  <a:cubicBezTo>
                    <a:pt x="8370" y="5977"/>
                    <a:pt x="8406" y="5953"/>
                    <a:pt x="8465" y="5929"/>
                  </a:cubicBezTo>
                  <a:lnTo>
                    <a:pt x="8870" y="6334"/>
                  </a:lnTo>
                  <a:lnTo>
                    <a:pt x="8870" y="7787"/>
                  </a:lnTo>
                  <a:cubicBezTo>
                    <a:pt x="8870" y="7882"/>
                    <a:pt x="8942" y="7953"/>
                    <a:pt x="9037" y="7953"/>
                  </a:cubicBezTo>
                  <a:cubicBezTo>
                    <a:pt x="9120" y="7953"/>
                    <a:pt x="9204" y="7882"/>
                    <a:pt x="9204" y="7787"/>
                  </a:cubicBezTo>
                  <a:lnTo>
                    <a:pt x="9204" y="6334"/>
                  </a:lnTo>
                  <a:lnTo>
                    <a:pt x="9597" y="5929"/>
                  </a:lnTo>
                  <a:cubicBezTo>
                    <a:pt x="9620" y="5941"/>
                    <a:pt x="9644" y="5941"/>
                    <a:pt x="9680" y="5953"/>
                  </a:cubicBezTo>
                  <a:lnTo>
                    <a:pt x="10335" y="6156"/>
                  </a:lnTo>
                  <a:cubicBezTo>
                    <a:pt x="10478" y="6191"/>
                    <a:pt x="10585" y="6334"/>
                    <a:pt x="10585" y="6489"/>
                  </a:cubicBezTo>
                  <a:lnTo>
                    <a:pt x="10585" y="7799"/>
                  </a:lnTo>
                  <a:cubicBezTo>
                    <a:pt x="10585" y="7894"/>
                    <a:pt x="10656" y="7965"/>
                    <a:pt x="10751" y="7965"/>
                  </a:cubicBezTo>
                  <a:cubicBezTo>
                    <a:pt x="10835" y="7965"/>
                    <a:pt x="10906" y="7894"/>
                    <a:pt x="10906" y="7799"/>
                  </a:cubicBezTo>
                  <a:lnTo>
                    <a:pt x="10906" y="6489"/>
                  </a:lnTo>
                  <a:cubicBezTo>
                    <a:pt x="10871" y="6227"/>
                    <a:pt x="10656" y="5953"/>
                    <a:pt x="10382" y="5870"/>
                  </a:cubicBezTo>
                  <a:lnTo>
                    <a:pt x="9716" y="5679"/>
                  </a:lnTo>
                  <a:cubicBezTo>
                    <a:pt x="9692" y="5656"/>
                    <a:pt x="9680" y="5644"/>
                    <a:pt x="9680" y="5620"/>
                  </a:cubicBezTo>
                  <a:lnTo>
                    <a:pt x="9680" y="5394"/>
                  </a:lnTo>
                  <a:cubicBezTo>
                    <a:pt x="9739" y="5358"/>
                    <a:pt x="9787" y="5322"/>
                    <a:pt x="9823" y="5275"/>
                  </a:cubicBezTo>
                  <a:cubicBezTo>
                    <a:pt x="10049" y="5048"/>
                    <a:pt x="10180" y="4751"/>
                    <a:pt x="10180" y="4429"/>
                  </a:cubicBezTo>
                  <a:lnTo>
                    <a:pt x="10180" y="4132"/>
                  </a:lnTo>
                  <a:lnTo>
                    <a:pt x="10239" y="3989"/>
                  </a:lnTo>
                  <a:cubicBezTo>
                    <a:pt x="10323" y="3858"/>
                    <a:pt x="10347" y="3691"/>
                    <a:pt x="10347" y="3548"/>
                  </a:cubicBezTo>
                  <a:lnTo>
                    <a:pt x="10347" y="2727"/>
                  </a:lnTo>
                  <a:cubicBezTo>
                    <a:pt x="10347" y="2643"/>
                    <a:pt x="10275" y="2560"/>
                    <a:pt x="10180" y="2560"/>
                  </a:cubicBezTo>
                  <a:lnTo>
                    <a:pt x="8656" y="2560"/>
                  </a:lnTo>
                  <a:cubicBezTo>
                    <a:pt x="8096" y="2560"/>
                    <a:pt x="7644" y="3012"/>
                    <a:pt x="7644" y="3572"/>
                  </a:cubicBezTo>
                  <a:lnTo>
                    <a:pt x="7644" y="3596"/>
                  </a:lnTo>
                  <a:cubicBezTo>
                    <a:pt x="7644" y="3727"/>
                    <a:pt x="7668" y="3846"/>
                    <a:pt x="7727" y="3965"/>
                  </a:cubicBezTo>
                  <a:lnTo>
                    <a:pt x="7799" y="4132"/>
                  </a:lnTo>
                  <a:lnTo>
                    <a:pt x="7799" y="4382"/>
                  </a:lnTo>
                  <a:cubicBezTo>
                    <a:pt x="7799" y="4798"/>
                    <a:pt x="8013" y="5155"/>
                    <a:pt x="8311" y="5382"/>
                  </a:cubicBezTo>
                  <a:lnTo>
                    <a:pt x="8311" y="5596"/>
                  </a:lnTo>
                  <a:cubicBezTo>
                    <a:pt x="8311" y="5632"/>
                    <a:pt x="8311" y="5644"/>
                    <a:pt x="8180" y="5691"/>
                  </a:cubicBezTo>
                  <a:lnTo>
                    <a:pt x="7858" y="5775"/>
                  </a:lnTo>
                  <a:lnTo>
                    <a:pt x="6941" y="5441"/>
                  </a:lnTo>
                  <a:cubicBezTo>
                    <a:pt x="6941" y="5394"/>
                    <a:pt x="6930" y="5346"/>
                    <a:pt x="6894" y="5322"/>
                  </a:cubicBezTo>
                  <a:lnTo>
                    <a:pt x="6596" y="5001"/>
                  </a:lnTo>
                  <a:lnTo>
                    <a:pt x="6596" y="4489"/>
                  </a:lnTo>
                  <a:cubicBezTo>
                    <a:pt x="6632" y="4453"/>
                    <a:pt x="6656" y="4429"/>
                    <a:pt x="6691" y="4405"/>
                  </a:cubicBezTo>
                  <a:cubicBezTo>
                    <a:pt x="7061" y="4072"/>
                    <a:pt x="7263" y="3560"/>
                    <a:pt x="7263" y="3060"/>
                  </a:cubicBezTo>
                  <a:lnTo>
                    <a:pt x="7263" y="2643"/>
                  </a:lnTo>
                  <a:cubicBezTo>
                    <a:pt x="7382" y="2405"/>
                    <a:pt x="7430" y="2131"/>
                    <a:pt x="7430" y="1869"/>
                  </a:cubicBezTo>
                  <a:lnTo>
                    <a:pt x="7430" y="167"/>
                  </a:lnTo>
                  <a:cubicBezTo>
                    <a:pt x="7430" y="83"/>
                    <a:pt x="7358" y="0"/>
                    <a:pt x="7263" y="0"/>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21" name="Google Shape;10684;p75">
              <a:extLst>
                <a:ext uri="{FF2B5EF4-FFF2-40B4-BE49-F238E27FC236}">
                  <a16:creationId xmlns:a16="http://schemas.microsoft.com/office/drawing/2014/main" id="{017CB1A1-09EC-F604-C99E-AC3B7204AE49}"/>
                </a:ext>
              </a:extLst>
            </p:cNvPr>
            <p:cNvSpPr/>
            <p:nvPr/>
          </p:nvSpPr>
          <p:spPr>
            <a:xfrm>
              <a:off x="5645669" y="3625759"/>
              <a:ext cx="10248" cy="42872"/>
            </a:xfrm>
            <a:custGeom>
              <a:avLst/>
              <a:gdLst/>
              <a:ahLst/>
              <a:cxnLst/>
              <a:rect l="l" t="t" r="r" b="b"/>
              <a:pathLst>
                <a:path w="322" h="1347" extrusionOk="0">
                  <a:moveTo>
                    <a:pt x="167" y="1"/>
                  </a:moveTo>
                  <a:cubicBezTo>
                    <a:pt x="72" y="1"/>
                    <a:pt x="0" y="72"/>
                    <a:pt x="0" y="167"/>
                  </a:cubicBezTo>
                  <a:lnTo>
                    <a:pt x="0" y="1179"/>
                  </a:lnTo>
                  <a:cubicBezTo>
                    <a:pt x="0" y="1263"/>
                    <a:pt x="72" y="1346"/>
                    <a:pt x="167" y="1346"/>
                  </a:cubicBezTo>
                  <a:cubicBezTo>
                    <a:pt x="251" y="1346"/>
                    <a:pt x="322" y="1263"/>
                    <a:pt x="322" y="1179"/>
                  </a:cubicBezTo>
                  <a:lnTo>
                    <a:pt x="322" y="167"/>
                  </a:lnTo>
                  <a:cubicBezTo>
                    <a:pt x="322" y="60"/>
                    <a:pt x="251" y="1"/>
                    <a:pt x="167" y="1"/>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 name="Google Shape;10685;p75">
              <a:extLst>
                <a:ext uri="{FF2B5EF4-FFF2-40B4-BE49-F238E27FC236}">
                  <a16:creationId xmlns:a16="http://schemas.microsoft.com/office/drawing/2014/main" id="{1E486762-64FB-ADA5-950C-223D039CECDF}"/>
                </a:ext>
              </a:extLst>
            </p:cNvPr>
            <p:cNvSpPr/>
            <p:nvPr/>
          </p:nvSpPr>
          <p:spPr>
            <a:xfrm>
              <a:off x="5462247" y="3461115"/>
              <a:ext cx="86825" cy="29759"/>
            </a:xfrm>
            <a:custGeom>
              <a:avLst/>
              <a:gdLst/>
              <a:ahLst/>
              <a:cxnLst/>
              <a:rect l="l" t="t" r="r" b="b"/>
              <a:pathLst>
                <a:path w="2728" h="935" extrusionOk="0">
                  <a:moveTo>
                    <a:pt x="1094" y="0"/>
                  </a:moveTo>
                  <a:cubicBezTo>
                    <a:pt x="768" y="0"/>
                    <a:pt x="473" y="35"/>
                    <a:pt x="287" y="66"/>
                  </a:cubicBezTo>
                  <a:cubicBezTo>
                    <a:pt x="120" y="102"/>
                    <a:pt x="1" y="233"/>
                    <a:pt x="1" y="399"/>
                  </a:cubicBezTo>
                  <a:lnTo>
                    <a:pt x="1" y="768"/>
                  </a:lnTo>
                  <a:cubicBezTo>
                    <a:pt x="1" y="864"/>
                    <a:pt x="72" y="935"/>
                    <a:pt x="168" y="935"/>
                  </a:cubicBezTo>
                  <a:cubicBezTo>
                    <a:pt x="251" y="935"/>
                    <a:pt x="322" y="864"/>
                    <a:pt x="322" y="768"/>
                  </a:cubicBezTo>
                  <a:lnTo>
                    <a:pt x="322" y="399"/>
                  </a:lnTo>
                  <a:cubicBezTo>
                    <a:pt x="322" y="399"/>
                    <a:pt x="322" y="387"/>
                    <a:pt x="346" y="387"/>
                  </a:cubicBezTo>
                  <a:cubicBezTo>
                    <a:pt x="498" y="361"/>
                    <a:pt x="764" y="327"/>
                    <a:pt x="1063" y="327"/>
                  </a:cubicBezTo>
                  <a:cubicBezTo>
                    <a:pt x="1162" y="327"/>
                    <a:pt x="1266" y="331"/>
                    <a:pt x="1370" y="340"/>
                  </a:cubicBezTo>
                  <a:cubicBezTo>
                    <a:pt x="1858" y="364"/>
                    <a:pt x="2215" y="506"/>
                    <a:pt x="2442" y="709"/>
                  </a:cubicBezTo>
                  <a:cubicBezTo>
                    <a:pt x="2471" y="739"/>
                    <a:pt x="2513" y="753"/>
                    <a:pt x="2555" y="753"/>
                  </a:cubicBezTo>
                  <a:cubicBezTo>
                    <a:pt x="2596" y="753"/>
                    <a:pt x="2638" y="739"/>
                    <a:pt x="2668" y="709"/>
                  </a:cubicBezTo>
                  <a:cubicBezTo>
                    <a:pt x="2727" y="637"/>
                    <a:pt x="2727" y="530"/>
                    <a:pt x="2656" y="471"/>
                  </a:cubicBezTo>
                  <a:cubicBezTo>
                    <a:pt x="2283" y="97"/>
                    <a:pt x="1643" y="0"/>
                    <a:pt x="1094" y="0"/>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 name="Google Shape;10686;p75">
              <a:extLst>
                <a:ext uri="{FF2B5EF4-FFF2-40B4-BE49-F238E27FC236}">
                  <a16:creationId xmlns:a16="http://schemas.microsoft.com/office/drawing/2014/main" id="{60C76A61-1278-49D9-2868-0248BF944D71}"/>
                </a:ext>
              </a:extLst>
            </p:cNvPr>
            <p:cNvSpPr/>
            <p:nvPr/>
          </p:nvSpPr>
          <p:spPr>
            <a:xfrm>
              <a:off x="5441050" y="3636389"/>
              <a:ext cx="10248" cy="32241"/>
            </a:xfrm>
            <a:custGeom>
              <a:avLst/>
              <a:gdLst/>
              <a:ahLst/>
              <a:cxnLst/>
              <a:rect l="l" t="t" r="r" b="b"/>
              <a:pathLst>
                <a:path w="322" h="1013" extrusionOk="0">
                  <a:moveTo>
                    <a:pt x="167" y="0"/>
                  </a:moveTo>
                  <a:cubicBezTo>
                    <a:pt x="72" y="0"/>
                    <a:pt x="0" y="71"/>
                    <a:pt x="0" y="155"/>
                  </a:cubicBezTo>
                  <a:lnTo>
                    <a:pt x="0" y="845"/>
                  </a:lnTo>
                  <a:cubicBezTo>
                    <a:pt x="0" y="929"/>
                    <a:pt x="72" y="1012"/>
                    <a:pt x="167" y="1012"/>
                  </a:cubicBezTo>
                  <a:cubicBezTo>
                    <a:pt x="250" y="1012"/>
                    <a:pt x="322" y="929"/>
                    <a:pt x="322" y="845"/>
                  </a:cubicBezTo>
                  <a:lnTo>
                    <a:pt x="322" y="155"/>
                  </a:lnTo>
                  <a:cubicBezTo>
                    <a:pt x="310" y="71"/>
                    <a:pt x="250" y="0"/>
                    <a:pt x="167" y="0"/>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 name="Google Shape;10687;p75">
              <a:extLst>
                <a:ext uri="{FF2B5EF4-FFF2-40B4-BE49-F238E27FC236}">
                  <a16:creationId xmlns:a16="http://schemas.microsoft.com/office/drawing/2014/main" id="{4D428D27-D30F-3F01-1D82-902C14D609B7}"/>
                </a:ext>
              </a:extLst>
            </p:cNvPr>
            <p:cNvSpPr/>
            <p:nvPr/>
          </p:nvSpPr>
          <p:spPr>
            <a:xfrm>
              <a:off x="5559257" y="3636389"/>
              <a:ext cx="10662" cy="32241"/>
            </a:xfrm>
            <a:custGeom>
              <a:avLst/>
              <a:gdLst/>
              <a:ahLst/>
              <a:cxnLst/>
              <a:rect l="l" t="t" r="r" b="b"/>
              <a:pathLst>
                <a:path w="335" h="1013" extrusionOk="0">
                  <a:moveTo>
                    <a:pt x="168" y="0"/>
                  </a:moveTo>
                  <a:cubicBezTo>
                    <a:pt x="84" y="0"/>
                    <a:pt x="1" y="71"/>
                    <a:pt x="1" y="155"/>
                  </a:cubicBezTo>
                  <a:lnTo>
                    <a:pt x="1" y="845"/>
                  </a:lnTo>
                  <a:cubicBezTo>
                    <a:pt x="1" y="929"/>
                    <a:pt x="84" y="1012"/>
                    <a:pt x="168" y="1012"/>
                  </a:cubicBezTo>
                  <a:cubicBezTo>
                    <a:pt x="263" y="1012"/>
                    <a:pt x="334" y="929"/>
                    <a:pt x="334" y="845"/>
                  </a:cubicBezTo>
                  <a:lnTo>
                    <a:pt x="334" y="155"/>
                  </a:lnTo>
                  <a:cubicBezTo>
                    <a:pt x="334" y="71"/>
                    <a:pt x="263" y="0"/>
                    <a:pt x="168" y="0"/>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25" name="Google Shape;10688;p75">
            <a:extLst>
              <a:ext uri="{FF2B5EF4-FFF2-40B4-BE49-F238E27FC236}">
                <a16:creationId xmlns:a16="http://schemas.microsoft.com/office/drawing/2014/main" id="{C1E9600B-B069-D99F-0730-92CB33CFBD59}"/>
              </a:ext>
            </a:extLst>
          </p:cNvPr>
          <p:cNvGrpSpPr/>
          <p:nvPr/>
        </p:nvGrpSpPr>
        <p:grpSpPr>
          <a:xfrm>
            <a:off x="2083038" y="3761332"/>
            <a:ext cx="990725" cy="756583"/>
            <a:chOff x="5776798" y="3409778"/>
            <a:chExt cx="346379" cy="264518"/>
          </a:xfrm>
        </p:grpSpPr>
        <p:sp>
          <p:nvSpPr>
            <p:cNvPr id="26" name="Google Shape;10689;p75">
              <a:extLst>
                <a:ext uri="{FF2B5EF4-FFF2-40B4-BE49-F238E27FC236}">
                  <a16:creationId xmlns:a16="http://schemas.microsoft.com/office/drawing/2014/main" id="{3B4ACB7B-3A6F-296A-F668-1B026D09F059}"/>
                </a:ext>
              </a:extLst>
            </p:cNvPr>
            <p:cNvSpPr/>
            <p:nvPr/>
          </p:nvSpPr>
          <p:spPr>
            <a:xfrm>
              <a:off x="5890104" y="3642055"/>
              <a:ext cx="10248" cy="32241"/>
            </a:xfrm>
            <a:custGeom>
              <a:avLst/>
              <a:gdLst/>
              <a:ahLst/>
              <a:cxnLst/>
              <a:rect l="l" t="t" r="r" b="b"/>
              <a:pathLst>
                <a:path w="322" h="1013" extrusionOk="0">
                  <a:moveTo>
                    <a:pt x="167" y="1"/>
                  </a:moveTo>
                  <a:cubicBezTo>
                    <a:pt x="71" y="1"/>
                    <a:pt x="0" y="72"/>
                    <a:pt x="0" y="155"/>
                  </a:cubicBezTo>
                  <a:lnTo>
                    <a:pt x="0" y="846"/>
                  </a:lnTo>
                  <a:cubicBezTo>
                    <a:pt x="0" y="929"/>
                    <a:pt x="71" y="1013"/>
                    <a:pt x="167" y="1013"/>
                  </a:cubicBezTo>
                  <a:cubicBezTo>
                    <a:pt x="250" y="1013"/>
                    <a:pt x="321" y="929"/>
                    <a:pt x="321" y="846"/>
                  </a:cubicBezTo>
                  <a:lnTo>
                    <a:pt x="321" y="143"/>
                  </a:lnTo>
                  <a:cubicBezTo>
                    <a:pt x="321" y="60"/>
                    <a:pt x="250" y="1"/>
                    <a:pt x="167" y="1"/>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 name="Google Shape;10690;p75">
              <a:extLst>
                <a:ext uri="{FF2B5EF4-FFF2-40B4-BE49-F238E27FC236}">
                  <a16:creationId xmlns:a16="http://schemas.microsoft.com/office/drawing/2014/main" id="{C4F0174F-D304-0E57-83B1-6F4822ABFC09}"/>
                </a:ext>
              </a:extLst>
            </p:cNvPr>
            <p:cNvSpPr/>
            <p:nvPr/>
          </p:nvSpPr>
          <p:spPr>
            <a:xfrm>
              <a:off x="5998094" y="3642055"/>
              <a:ext cx="10248" cy="32241"/>
            </a:xfrm>
            <a:custGeom>
              <a:avLst/>
              <a:gdLst/>
              <a:ahLst/>
              <a:cxnLst/>
              <a:rect l="l" t="t" r="r" b="b"/>
              <a:pathLst>
                <a:path w="322" h="1013" extrusionOk="0">
                  <a:moveTo>
                    <a:pt x="167" y="1"/>
                  </a:moveTo>
                  <a:cubicBezTo>
                    <a:pt x="72" y="1"/>
                    <a:pt x="0" y="72"/>
                    <a:pt x="0" y="155"/>
                  </a:cubicBezTo>
                  <a:lnTo>
                    <a:pt x="0" y="846"/>
                  </a:lnTo>
                  <a:cubicBezTo>
                    <a:pt x="0" y="929"/>
                    <a:pt x="72" y="1013"/>
                    <a:pt x="167" y="1013"/>
                  </a:cubicBezTo>
                  <a:cubicBezTo>
                    <a:pt x="250" y="1013"/>
                    <a:pt x="322" y="929"/>
                    <a:pt x="322" y="846"/>
                  </a:cubicBezTo>
                  <a:lnTo>
                    <a:pt x="322" y="143"/>
                  </a:lnTo>
                  <a:cubicBezTo>
                    <a:pt x="310" y="60"/>
                    <a:pt x="250" y="1"/>
                    <a:pt x="167" y="1"/>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 name="Google Shape;10691;p75">
              <a:extLst>
                <a:ext uri="{FF2B5EF4-FFF2-40B4-BE49-F238E27FC236}">
                  <a16:creationId xmlns:a16="http://schemas.microsoft.com/office/drawing/2014/main" id="{C1D49D53-74FB-46F0-AFC3-CCFDBC39E750}"/>
                </a:ext>
              </a:extLst>
            </p:cNvPr>
            <p:cNvSpPr/>
            <p:nvPr/>
          </p:nvSpPr>
          <p:spPr>
            <a:xfrm>
              <a:off x="5814673" y="3528367"/>
              <a:ext cx="43222" cy="15564"/>
            </a:xfrm>
            <a:custGeom>
              <a:avLst/>
              <a:gdLst/>
              <a:ahLst/>
              <a:cxnLst/>
              <a:rect l="l" t="t" r="r" b="b"/>
              <a:pathLst>
                <a:path w="1358" h="489" extrusionOk="0">
                  <a:moveTo>
                    <a:pt x="167" y="1"/>
                  </a:moveTo>
                  <a:cubicBezTo>
                    <a:pt x="72" y="1"/>
                    <a:pt x="1" y="72"/>
                    <a:pt x="1" y="156"/>
                  </a:cubicBezTo>
                  <a:cubicBezTo>
                    <a:pt x="1" y="251"/>
                    <a:pt x="72" y="322"/>
                    <a:pt x="167" y="322"/>
                  </a:cubicBezTo>
                  <a:cubicBezTo>
                    <a:pt x="346" y="322"/>
                    <a:pt x="870" y="358"/>
                    <a:pt x="1120" y="477"/>
                  </a:cubicBezTo>
                  <a:cubicBezTo>
                    <a:pt x="1144" y="489"/>
                    <a:pt x="1167" y="489"/>
                    <a:pt x="1191" y="489"/>
                  </a:cubicBezTo>
                  <a:cubicBezTo>
                    <a:pt x="1251" y="489"/>
                    <a:pt x="1310" y="453"/>
                    <a:pt x="1346" y="394"/>
                  </a:cubicBezTo>
                  <a:cubicBezTo>
                    <a:pt x="1358" y="322"/>
                    <a:pt x="1322" y="239"/>
                    <a:pt x="1251" y="191"/>
                  </a:cubicBezTo>
                  <a:cubicBezTo>
                    <a:pt x="882" y="13"/>
                    <a:pt x="191" y="1"/>
                    <a:pt x="167" y="1"/>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 name="Google Shape;10692;p75">
              <a:extLst>
                <a:ext uri="{FF2B5EF4-FFF2-40B4-BE49-F238E27FC236}">
                  <a16:creationId xmlns:a16="http://schemas.microsoft.com/office/drawing/2014/main" id="{44D38540-D96F-E16A-A7D8-DA2C5F27C6EE}"/>
                </a:ext>
              </a:extLst>
            </p:cNvPr>
            <p:cNvSpPr/>
            <p:nvPr/>
          </p:nvSpPr>
          <p:spPr>
            <a:xfrm>
              <a:off x="5797995" y="3631074"/>
              <a:ext cx="10662" cy="42458"/>
            </a:xfrm>
            <a:custGeom>
              <a:avLst/>
              <a:gdLst/>
              <a:ahLst/>
              <a:cxnLst/>
              <a:rect l="l" t="t" r="r" b="b"/>
              <a:pathLst>
                <a:path w="335" h="1334" extrusionOk="0">
                  <a:moveTo>
                    <a:pt x="167" y="0"/>
                  </a:moveTo>
                  <a:cubicBezTo>
                    <a:pt x="84" y="0"/>
                    <a:pt x="1" y="72"/>
                    <a:pt x="1" y="167"/>
                  </a:cubicBezTo>
                  <a:lnTo>
                    <a:pt x="1" y="1179"/>
                  </a:lnTo>
                  <a:cubicBezTo>
                    <a:pt x="1" y="1262"/>
                    <a:pt x="84" y="1334"/>
                    <a:pt x="167" y="1334"/>
                  </a:cubicBezTo>
                  <a:cubicBezTo>
                    <a:pt x="251" y="1334"/>
                    <a:pt x="334" y="1262"/>
                    <a:pt x="334" y="1179"/>
                  </a:cubicBezTo>
                  <a:lnTo>
                    <a:pt x="334" y="167"/>
                  </a:lnTo>
                  <a:cubicBezTo>
                    <a:pt x="334" y="72"/>
                    <a:pt x="263" y="0"/>
                    <a:pt x="167" y="0"/>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 name="Google Shape;10693;p75">
              <a:extLst>
                <a:ext uri="{FF2B5EF4-FFF2-40B4-BE49-F238E27FC236}">
                  <a16:creationId xmlns:a16="http://schemas.microsoft.com/office/drawing/2014/main" id="{20A5641E-9A39-9879-A607-684185059E21}"/>
                </a:ext>
              </a:extLst>
            </p:cNvPr>
            <p:cNvSpPr/>
            <p:nvPr/>
          </p:nvSpPr>
          <p:spPr>
            <a:xfrm>
              <a:off x="5776798" y="3409778"/>
              <a:ext cx="346379" cy="264136"/>
            </a:xfrm>
            <a:custGeom>
              <a:avLst/>
              <a:gdLst/>
              <a:ahLst/>
              <a:cxnLst/>
              <a:rect l="l" t="t" r="r" b="b"/>
              <a:pathLst>
                <a:path w="10883" h="8299" extrusionOk="0">
                  <a:moveTo>
                    <a:pt x="9144" y="2512"/>
                  </a:moveTo>
                  <a:cubicBezTo>
                    <a:pt x="9418" y="2512"/>
                    <a:pt x="9656" y="2715"/>
                    <a:pt x="9656" y="2953"/>
                  </a:cubicBezTo>
                  <a:lnTo>
                    <a:pt x="9656" y="2977"/>
                  </a:lnTo>
                  <a:cubicBezTo>
                    <a:pt x="9501" y="2917"/>
                    <a:pt x="9335" y="2869"/>
                    <a:pt x="9144" y="2869"/>
                  </a:cubicBezTo>
                  <a:cubicBezTo>
                    <a:pt x="8965" y="2869"/>
                    <a:pt x="8787" y="2905"/>
                    <a:pt x="8620" y="2977"/>
                  </a:cubicBezTo>
                  <a:lnTo>
                    <a:pt x="8620" y="2953"/>
                  </a:lnTo>
                  <a:cubicBezTo>
                    <a:pt x="8620" y="2727"/>
                    <a:pt x="8858" y="2512"/>
                    <a:pt x="9144" y="2512"/>
                  </a:cubicBezTo>
                  <a:close/>
                  <a:moveTo>
                    <a:pt x="2869" y="3203"/>
                  </a:moveTo>
                  <a:lnTo>
                    <a:pt x="2869" y="3858"/>
                  </a:lnTo>
                  <a:cubicBezTo>
                    <a:pt x="2869" y="3965"/>
                    <a:pt x="2846" y="4060"/>
                    <a:pt x="2798" y="4167"/>
                  </a:cubicBezTo>
                  <a:lnTo>
                    <a:pt x="2727" y="4334"/>
                  </a:lnTo>
                  <a:cubicBezTo>
                    <a:pt x="2715" y="4346"/>
                    <a:pt x="2715" y="4382"/>
                    <a:pt x="2715" y="4405"/>
                  </a:cubicBezTo>
                  <a:lnTo>
                    <a:pt x="2715" y="4751"/>
                  </a:lnTo>
                  <a:cubicBezTo>
                    <a:pt x="2715" y="4989"/>
                    <a:pt x="2619" y="5191"/>
                    <a:pt x="2441" y="5358"/>
                  </a:cubicBezTo>
                  <a:cubicBezTo>
                    <a:pt x="2298" y="5525"/>
                    <a:pt x="2072" y="5596"/>
                    <a:pt x="1834" y="5596"/>
                  </a:cubicBezTo>
                  <a:cubicBezTo>
                    <a:pt x="1369" y="5584"/>
                    <a:pt x="1000" y="5179"/>
                    <a:pt x="1000" y="4703"/>
                  </a:cubicBezTo>
                  <a:lnTo>
                    <a:pt x="1000" y="4405"/>
                  </a:lnTo>
                  <a:cubicBezTo>
                    <a:pt x="1000" y="4382"/>
                    <a:pt x="1000" y="4358"/>
                    <a:pt x="988" y="4334"/>
                  </a:cubicBezTo>
                  <a:lnTo>
                    <a:pt x="881" y="4143"/>
                  </a:lnTo>
                  <a:cubicBezTo>
                    <a:pt x="845" y="4060"/>
                    <a:pt x="822" y="3989"/>
                    <a:pt x="822" y="3905"/>
                  </a:cubicBezTo>
                  <a:lnTo>
                    <a:pt x="822" y="3882"/>
                  </a:lnTo>
                  <a:cubicBezTo>
                    <a:pt x="822" y="3501"/>
                    <a:pt x="1131" y="3203"/>
                    <a:pt x="1500" y="3203"/>
                  </a:cubicBezTo>
                  <a:close/>
                  <a:moveTo>
                    <a:pt x="9144" y="3215"/>
                  </a:moveTo>
                  <a:cubicBezTo>
                    <a:pt x="9704" y="3215"/>
                    <a:pt x="10168" y="3679"/>
                    <a:pt x="10168" y="4239"/>
                  </a:cubicBezTo>
                  <a:cubicBezTo>
                    <a:pt x="10168" y="4346"/>
                    <a:pt x="10156" y="4465"/>
                    <a:pt x="10108" y="4572"/>
                  </a:cubicBezTo>
                  <a:cubicBezTo>
                    <a:pt x="9656" y="4108"/>
                    <a:pt x="8870" y="3929"/>
                    <a:pt x="8823" y="3929"/>
                  </a:cubicBezTo>
                  <a:cubicBezTo>
                    <a:pt x="8814" y="3926"/>
                    <a:pt x="8804" y="3925"/>
                    <a:pt x="8794" y="3925"/>
                  </a:cubicBezTo>
                  <a:cubicBezTo>
                    <a:pt x="8763" y="3925"/>
                    <a:pt x="8727" y="3938"/>
                    <a:pt x="8692" y="3965"/>
                  </a:cubicBezTo>
                  <a:cubicBezTo>
                    <a:pt x="8644" y="3989"/>
                    <a:pt x="8632" y="4036"/>
                    <a:pt x="8632" y="4084"/>
                  </a:cubicBezTo>
                  <a:cubicBezTo>
                    <a:pt x="8632" y="4084"/>
                    <a:pt x="8632" y="4179"/>
                    <a:pt x="8513" y="4298"/>
                  </a:cubicBezTo>
                  <a:cubicBezTo>
                    <a:pt x="8453" y="4358"/>
                    <a:pt x="8453" y="4465"/>
                    <a:pt x="8513" y="4524"/>
                  </a:cubicBezTo>
                  <a:cubicBezTo>
                    <a:pt x="8543" y="4554"/>
                    <a:pt x="8584" y="4569"/>
                    <a:pt x="8626" y="4569"/>
                  </a:cubicBezTo>
                  <a:cubicBezTo>
                    <a:pt x="8668" y="4569"/>
                    <a:pt x="8709" y="4554"/>
                    <a:pt x="8739" y="4524"/>
                  </a:cubicBezTo>
                  <a:cubicBezTo>
                    <a:pt x="8823" y="4441"/>
                    <a:pt x="8882" y="4346"/>
                    <a:pt x="8918" y="4274"/>
                  </a:cubicBezTo>
                  <a:cubicBezTo>
                    <a:pt x="9180" y="4346"/>
                    <a:pt x="9739" y="4560"/>
                    <a:pt x="9989" y="4894"/>
                  </a:cubicBezTo>
                  <a:cubicBezTo>
                    <a:pt x="9906" y="5298"/>
                    <a:pt x="9573" y="5596"/>
                    <a:pt x="9144" y="5596"/>
                  </a:cubicBezTo>
                  <a:cubicBezTo>
                    <a:pt x="8704" y="5596"/>
                    <a:pt x="8334" y="5275"/>
                    <a:pt x="8287" y="4834"/>
                  </a:cubicBezTo>
                  <a:cubicBezTo>
                    <a:pt x="8287" y="4810"/>
                    <a:pt x="8275" y="4798"/>
                    <a:pt x="8263" y="4774"/>
                  </a:cubicBezTo>
                  <a:cubicBezTo>
                    <a:pt x="8156" y="4620"/>
                    <a:pt x="8108" y="4441"/>
                    <a:pt x="8108" y="4239"/>
                  </a:cubicBezTo>
                  <a:cubicBezTo>
                    <a:pt x="8108" y="3679"/>
                    <a:pt x="8573" y="3215"/>
                    <a:pt x="9144" y="3215"/>
                  </a:cubicBezTo>
                  <a:close/>
                  <a:moveTo>
                    <a:pt x="5441" y="298"/>
                  </a:moveTo>
                  <a:cubicBezTo>
                    <a:pt x="6013" y="298"/>
                    <a:pt x="6489" y="488"/>
                    <a:pt x="6858" y="845"/>
                  </a:cubicBezTo>
                  <a:cubicBezTo>
                    <a:pt x="7227" y="1226"/>
                    <a:pt x="7453" y="1738"/>
                    <a:pt x="7501" y="2369"/>
                  </a:cubicBezTo>
                  <a:cubicBezTo>
                    <a:pt x="7620" y="4060"/>
                    <a:pt x="7763" y="5001"/>
                    <a:pt x="7822" y="5334"/>
                  </a:cubicBezTo>
                  <a:lnTo>
                    <a:pt x="7822" y="5346"/>
                  </a:lnTo>
                  <a:cubicBezTo>
                    <a:pt x="7632" y="5453"/>
                    <a:pt x="7310" y="5632"/>
                    <a:pt x="6787" y="5763"/>
                  </a:cubicBezTo>
                  <a:lnTo>
                    <a:pt x="6525" y="5644"/>
                  </a:lnTo>
                  <a:cubicBezTo>
                    <a:pt x="6453" y="5608"/>
                    <a:pt x="6418" y="5548"/>
                    <a:pt x="6418" y="5477"/>
                  </a:cubicBezTo>
                  <a:lnTo>
                    <a:pt x="6418" y="4929"/>
                  </a:lnTo>
                  <a:cubicBezTo>
                    <a:pt x="6918" y="4596"/>
                    <a:pt x="7263" y="4024"/>
                    <a:pt x="7263" y="3370"/>
                  </a:cubicBezTo>
                  <a:lnTo>
                    <a:pt x="7263" y="3072"/>
                  </a:lnTo>
                  <a:cubicBezTo>
                    <a:pt x="7263" y="2869"/>
                    <a:pt x="7180" y="2691"/>
                    <a:pt x="7037" y="2560"/>
                  </a:cubicBezTo>
                  <a:cubicBezTo>
                    <a:pt x="6727" y="2274"/>
                    <a:pt x="6001" y="1798"/>
                    <a:pt x="4751" y="1667"/>
                  </a:cubicBezTo>
                  <a:cubicBezTo>
                    <a:pt x="4744" y="1666"/>
                    <a:pt x="4737" y="1666"/>
                    <a:pt x="4730" y="1666"/>
                  </a:cubicBezTo>
                  <a:cubicBezTo>
                    <a:pt x="4645" y="1666"/>
                    <a:pt x="4583" y="1733"/>
                    <a:pt x="4572" y="1822"/>
                  </a:cubicBezTo>
                  <a:cubicBezTo>
                    <a:pt x="4548" y="1905"/>
                    <a:pt x="4632" y="1977"/>
                    <a:pt x="4715" y="2000"/>
                  </a:cubicBezTo>
                  <a:cubicBezTo>
                    <a:pt x="5882" y="2119"/>
                    <a:pt x="6537" y="2548"/>
                    <a:pt x="6834" y="2798"/>
                  </a:cubicBezTo>
                  <a:cubicBezTo>
                    <a:pt x="6906" y="2858"/>
                    <a:pt x="6953" y="2965"/>
                    <a:pt x="6953" y="3072"/>
                  </a:cubicBezTo>
                  <a:lnTo>
                    <a:pt x="6953" y="3370"/>
                  </a:lnTo>
                  <a:cubicBezTo>
                    <a:pt x="6953" y="4215"/>
                    <a:pt x="6263" y="4894"/>
                    <a:pt x="5417" y="4894"/>
                  </a:cubicBezTo>
                  <a:cubicBezTo>
                    <a:pt x="4572" y="4894"/>
                    <a:pt x="3881" y="4215"/>
                    <a:pt x="3881" y="3370"/>
                  </a:cubicBezTo>
                  <a:lnTo>
                    <a:pt x="3881" y="3227"/>
                  </a:lnTo>
                  <a:cubicBezTo>
                    <a:pt x="3881" y="3167"/>
                    <a:pt x="3917" y="3108"/>
                    <a:pt x="3977" y="3084"/>
                  </a:cubicBezTo>
                  <a:cubicBezTo>
                    <a:pt x="4167" y="2965"/>
                    <a:pt x="4429" y="2750"/>
                    <a:pt x="4548" y="2393"/>
                  </a:cubicBezTo>
                  <a:cubicBezTo>
                    <a:pt x="4584" y="2310"/>
                    <a:pt x="4536" y="2215"/>
                    <a:pt x="4453" y="2203"/>
                  </a:cubicBezTo>
                  <a:cubicBezTo>
                    <a:pt x="4434" y="2198"/>
                    <a:pt x="4415" y="2196"/>
                    <a:pt x="4398" y="2196"/>
                  </a:cubicBezTo>
                  <a:cubicBezTo>
                    <a:pt x="4327" y="2196"/>
                    <a:pt x="4270" y="2234"/>
                    <a:pt x="4251" y="2310"/>
                  </a:cubicBezTo>
                  <a:cubicBezTo>
                    <a:pt x="4167" y="2572"/>
                    <a:pt x="3977" y="2727"/>
                    <a:pt x="3822" y="2810"/>
                  </a:cubicBezTo>
                  <a:cubicBezTo>
                    <a:pt x="3679" y="2905"/>
                    <a:pt x="3572" y="3072"/>
                    <a:pt x="3572" y="3227"/>
                  </a:cubicBezTo>
                  <a:lnTo>
                    <a:pt x="3572" y="3370"/>
                  </a:lnTo>
                  <a:cubicBezTo>
                    <a:pt x="3572" y="4024"/>
                    <a:pt x="3917" y="4584"/>
                    <a:pt x="4417" y="4929"/>
                  </a:cubicBezTo>
                  <a:lnTo>
                    <a:pt x="4417" y="5477"/>
                  </a:lnTo>
                  <a:cubicBezTo>
                    <a:pt x="4417" y="5548"/>
                    <a:pt x="4370" y="5608"/>
                    <a:pt x="4310" y="5644"/>
                  </a:cubicBezTo>
                  <a:lnTo>
                    <a:pt x="4048" y="5763"/>
                  </a:lnTo>
                  <a:cubicBezTo>
                    <a:pt x="3536" y="5632"/>
                    <a:pt x="3215" y="5453"/>
                    <a:pt x="3060" y="5346"/>
                  </a:cubicBezTo>
                  <a:lnTo>
                    <a:pt x="3060" y="5334"/>
                  </a:lnTo>
                  <a:cubicBezTo>
                    <a:pt x="3131" y="5001"/>
                    <a:pt x="3262" y="4060"/>
                    <a:pt x="3393" y="2369"/>
                  </a:cubicBezTo>
                  <a:cubicBezTo>
                    <a:pt x="3441" y="1738"/>
                    <a:pt x="3655" y="1226"/>
                    <a:pt x="4036" y="845"/>
                  </a:cubicBezTo>
                  <a:cubicBezTo>
                    <a:pt x="4393" y="488"/>
                    <a:pt x="4882" y="298"/>
                    <a:pt x="5441" y="298"/>
                  </a:cubicBezTo>
                  <a:close/>
                  <a:moveTo>
                    <a:pt x="2750" y="5465"/>
                  </a:moveTo>
                  <a:cubicBezTo>
                    <a:pt x="2786" y="5501"/>
                    <a:pt x="2810" y="5572"/>
                    <a:pt x="2869" y="5596"/>
                  </a:cubicBezTo>
                  <a:cubicBezTo>
                    <a:pt x="3000" y="5691"/>
                    <a:pt x="3239" y="5822"/>
                    <a:pt x="3584" y="5941"/>
                  </a:cubicBezTo>
                  <a:lnTo>
                    <a:pt x="3155" y="6144"/>
                  </a:lnTo>
                  <a:lnTo>
                    <a:pt x="2655" y="6001"/>
                  </a:lnTo>
                  <a:cubicBezTo>
                    <a:pt x="2512" y="5953"/>
                    <a:pt x="2512" y="5953"/>
                    <a:pt x="2512" y="5906"/>
                  </a:cubicBezTo>
                  <a:lnTo>
                    <a:pt x="2512" y="5691"/>
                  </a:lnTo>
                  <a:cubicBezTo>
                    <a:pt x="2572" y="5656"/>
                    <a:pt x="2619" y="5608"/>
                    <a:pt x="2667" y="5572"/>
                  </a:cubicBezTo>
                  <a:cubicBezTo>
                    <a:pt x="2691" y="5536"/>
                    <a:pt x="2727" y="5513"/>
                    <a:pt x="2750" y="5465"/>
                  </a:cubicBezTo>
                  <a:close/>
                  <a:moveTo>
                    <a:pt x="8096" y="5239"/>
                  </a:moveTo>
                  <a:cubicBezTo>
                    <a:pt x="8180" y="5417"/>
                    <a:pt x="8323" y="5572"/>
                    <a:pt x="8477" y="5691"/>
                  </a:cubicBezTo>
                  <a:lnTo>
                    <a:pt x="8477" y="6025"/>
                  </a:lnTo>
                  <a:lnTo>
                    <a:pt x="8489" y="6025"/>
                  </a:lnTo>
                  <a:lnTo>
                    <a:pt x="7977" y="6287"/>
                  </a:lnTo>
                  <a:cubicBezTo>
                    <a:pt x="7977" y="6287"/>
                    <a:pt x="7965" y="6287"/>
                    <a:pt x="7965" y="6263"/>
                  </a:cubicBezTo>
                  <a:lnTo>
                    <a:pt x="7227" y="5941"/>
                  </a:lnTo>
                  <a:cubicBezTo>
                    <a:pt x="7596" y="5822"/>
                    <a:pt x="7822" y="5667"/>
                    <a:pt x="7942" y="5596"/>
                  </a:cubicBezTo>
                  <a:cubicBezTo>
                    <a:pt x="8049" y="5525"/>
                    <a:pt x="8108" y="5406"/>
                    <a:pt x="8096" y="5275"/>
                  </a:cubicBezTo>
                  <a:lnTo>
                    <a:pt x="8096" y="5239"/>
                  </a:lnTo>
                  <a:close/>
                  <a:moveTo>
                    <a:pt x="2203" y="5870"/>
                  </a:moveTo>
                  <a:lnTo>
                    <a:pt x="2203" y="5929"/>
                  </a:lnTo>
                  <a:cubicBezTo>
                    <a:pt x="2203" y="5953"/>
                    <a:pt x="2203" y="5989"/>
                    <a:pt x="2215" y="6013"/>
                  </a:cubicBezTo>
                  <a:lnTo>
                    <a:pt x="1857" y="6370"/>
                  </a:lnTo>
                  <a:lnTo>
                    <a:pt x="1500" y="6013"/>
                  </a:lnTo>
                  <a:cubicBezTo>
                    <a:pt x="1512" y="5989"/>
                    <a:pt x="1512" y="5953"/>
                    <a:pt x="1512" y="5929"/>
                  </a:cubicBezTo>
                  <a:lnTo>
                    <a:pt x="1512" y="5870"/>
                  </a:lnTo>
                  <a:cubicBezTo>
                    <a:pt x="1619" y="5894"/>
                    <a:pt x="1726" y="5929"/>
                    <a:pt x="1834" y="5929"/>
                  </a:cubicBezTo>
                  <a:lnTo>
                    <a:pt x="1857" y="5929"/>
                  </a:lnTo>
                  <a:cubicBezTo>
                    <a:pt x="1976" y="5929"/>
                    <a:pt x="2096" y="5906"/>
                    <a:pt x="2203" y="5870"/>
                  </a:cubicBezTo>
                  <a:close/>
                  <a:moveTo>
                    <a:pt x="9525" y="5882"/>
                  </a:moveTo>
                  <a:lnTo>
                    <a:pt x="9525" y="6048"/>
                  </a:lnTo>
                  <a:cubicBezTo>
                    <a:pt x="9525" y="6108"/>
                    <a:pt x="9537" y="6144"/>
                    <a:pt x="9573" y="6191"/>
                  </a:cubicBezTo>
                  <a:lnTo>
                    <a:pt x="9394" y="6322"/>
                  </a:lnTo>
                  <a:cubicBezTo>
                    <a:pt x="9323" y="6394"/>
                    <a:pt x="9236" y="6429"/>
                    <a:pt x="9151" y="6429"/>
                  </a:cubicBezTo>
                  <a:cubicBezTo>
                    <a:pt x="9067" y="6429"/>
                    <a:pt x="8983" y="6394"/>
                    <a:pt x="8918" y="6322"/>
                  </a:cubicBezTo>
                  <a:lnTo>
                    <a:pt x="8763" y="6191"/>
                  </a:lnTo>
                  <a:cubicBezTo>
                    <a:pt x="8799" y="6144"/>
                    <a:pt x="8811" y="6084"/>
                    <a:pt x="8811" y="6048"/>
                  </a:cubicBezTo>
                  <a:lnTo>
                    <a:pt x="8811" y="5882"/>
                  </a:lnTo>
                  <a:cubicBezTo>
                    <a:pt x="8918" y="5906"/>
                    <a:pt x="9037" y="5941"/>
                    <a:pt x="9168" y="5941"/>
                  </a:cubicBezTo>
                  <a:cubicBezTo>
                    <a:pt x="9287" y="5941"/>
                    <a:pt x="9406" y="5929"/>
                    <a:pt x="9525" y="5882"/>
                  </a:cubicBezTo>
                  <a:close/>
                  <a:moveTo>
                    <a:pt x="6096" y="5096"/>
                  </a:moveTo>
                  <a:lnTo>
                    <a:pt x="6096" y="5477"/>
                  </a:lnTo>
                  <a:cubicBezTo>
                    <a:pt x="6096" y="5667"/>
                    <a:pt x="6215" y="5846"/>
                    <a:pt x="6394" y="5941"/>
                  </a:cubicBezTo>
                  <a:lnTo>
                    <a:pt x="6632" y="6048"/>
                  </a:lnTo>
                  <a:cubicBezTo>
                    <a:pt x="6406" y="6489"/>
                    <a:pt x="5941" y="6787"/>
                    <a:pt x="5417" y="6787"/>
                  </a:cubicBezTo>
                  <a:cubicBezTo>
                    <a:pt x="4894" y="6787"/>
                    <a:pt x="4441" y="6501"/>
                    <a:pt x="4203" y="6048"/>
                  </a:cubicBezTo>
                  <a:lnTo>
                    <a:pt x="4441" y="5941"/>
                  </a:lnTo>
                  <a:cubicBezTo>
                    <a:pt x="4620" y="5870"/>
                    <a:pt x="4739" y="5691"/>
                    <a:pt x="4739" y="5477"/>
                  </a:cubicBezTo>
                  <a:lnTo>
                    <a:pt x="4739" y="5096"/>
                  </a:lnTo>
                  <a:cubicBezTo>
                    <a:pt x="4941" y="5179"/>
                    <a:pt x="5179" y="5227"/>
                    <a:pt x="5417" y="5227"/>
                  </a:cubicBezTo>
                  <a:cubicBezTo>
                    <a:pt x="5656" y="5227"/>
                    <a:pt x="5894" y="5179"/>
                    <a:pt x="6096" y="5096"/>
                  </a:cubicBezTo>
                  <a:close/>
                  <a:moveTo>
                    <a:pt x="5417" y="0"/>
                  </a:moveTo>
                  <a:cubicBezTo>
                    <a:pt x="4763" y="0"/>
                    <a:pt x="4215" y="226"/>
                    <a:pt x="3786" y="643"/>
                  </a:cubicBezTo>
                  <a:cubicBezTo>
                    <a:pt x="3346" y="1060"/>
                    <a:pt x="3096" y="1655"/>
                    <a:pt x="3048" y="2346"/>
                  </a:cubicBezTo>
                  <a:cubicBezTo>
                    <a:pt x="3036" y="2548"/>
                    <a:pt x="3024" y="2703"/>
                    <a:pt x="3012" y="2881"/>
                  </a:cubicBezTo>
                  <a:lnTo>
                    <a:pt x="1524" y="2881"/>
                  </a:lnTo>
                  <a:cubicBezTo>
                    <a:pt x="964" y="2881"/>
                    <a:pt x="512" y="3334"/>
                    <a:pt x="512" y="3893"/>
                  </a:cubicBezTo>
                  <a:lnTo>
                    <a:pt x="512" y="3917"/>
                  </a:lnTo>
                  <a:cubicBezTo>
                    <a:pt x="512" y="4048"/>
                    <a:pt x="536" y="4167"/>
                    <a:pt x="595" y="4286"/>
                  </a:cubicBezTo>
                  <a:lnTo>
                    <a:pt x="667" y="4453"/>
                  </a:lnTo>
                  <a:lnTo>
                    <a:pt x="667" y="4703"/>
                  </a:lnTo>
                  <a:cubicBezTo>
                    <a:pt x="667" y="5120"/>
                    <a:pt x="881" y="5477"/>
                    <a:pt x="1179" y="5703"/>
                  </a:cubicBezTo>
                  <a:lnTo>
                    <a:pt x="1179" y="5929"/>
                  </a:lnTo>
                  <a:cubicBezTo>
                    <a:pt x="1179" y="5953"/>
                    <a:pt x="1167" y="5989"/>
                    <a:pt x="1131" y="5989"/>
                  </a:cubicBezTo>
                  <a:lnTo>
                    <a:pt x="476" y="6179"/>
                  </a:lnTo>
                  <a:cubicBezTo>
                    <a:pt x="191" y="6251"/>
                    <a:pt x="0" y="6513"/>
                    <a:pt x="0" y="6810"/>
                  </a:cubicBezTo>
                  <a:lnTo>
                    <a:pt x="0" y="8120"/>
                  </a:lnTo>
                  <a:cubicBezTo>
                    <a:pt x="0" y="8215"/>
                    <a:pt x="71" y="8287"/>
                    <a:pt x="167" y="8287"/>
                  </a:cubicBezTo>
                  <a:cubicBezTo>
                    <a:pt x="250" y="8287"/>
                    <a:pt x="333" y="8215"/>
                    <a:pt x="333" y="8120"/>
                  </a:cubicBezTo>
                  <a:lnTo>
                    <a:pt x="333" y="6810"/>
                  </a:lnTo>
                  <a:cubicBezTo>
                    <a:pt x="333" y="6668"/>
                    <a:pt x="429" y="6513"/>
                    <a:pt x="583" y="6477"/>
                  </a:cubicBezTo>
                  <a:lnTo>
                    <a:pt x="1238" y="6287"/>
                  </a:lnTo>
                  <a:cubicBezTo>
                    <a:pt x="1262" y="6287"/>
                    <a:pt x="1286" y="6263"/>
                    <a:pt x="1310" y="6251"/>
                  </a:cubicBezTo>
                  <a:lnTo>
                    <a:pt x="1715" y="6656"/>
                  </a:lnTo>
                  <a:lnTo>
                    <a:pt x="1715" y="8108"/>
                  </a:lnTo>
                  <a:cubicBezTo>
                    <a:pt x="1715" y="8203"/>
                    <a:pt x="1786" y="8275"/>
                    <a:pt x="1881" y="8275"/>
                  </a:cubicBezTo>
                  <a:cubicBezTo>
                    <a:pt x="1965" y="8275"/>
                    <a:pt x="2036" y="8203"/>
                    <a:pt x="2036" y="8108"/>
                  </a:cubicBezTo>
                  <a:lnTo>
                    <a:pt x="2036" y="6656"/>
                  </a:lnTo>
                  <a:lnTo>
                    <a:pt x="2441" y="6251"/>
                  </a:lnTo>
                  <a:cubicBezTo>
                    <a:pt x="2500" y="6287"/>
                    <a:pt x="2548" y="6298"/>
                    <a:pt x="2596" y="6310"/>
                  </a:cubicBezTo>
                  <a:lnTo>
                    <a:pt x="2750" y="6358"/>
                  </a:lnTo>
                  <a:cubicBezTo>
                    <a:pt x="2536" y="6501"/>
                    <a:pt x="2393" y="6751"/>
                    <a:pt x="2393" y="7037"/>
                  </a:cubicBezTo>
                  <a:lnTo>
                    <a:pt x="2393" y="8120"/>
                  </a:lnTo>
                  <a:cubicBezTo>
                    <a:pt x="2393" y="8215"/>
                    <a:pt x="2465" y="8287"/>
                    <a:pt x="2560" y="8287"/>
                  </a:cubicBezTo>
                  <a:cubicBezTo>
                    <a:pt x="2643" y="8287"/>
                    <a:pt x="2727" y="8215"/>
                    <a:pt x="2727" y="8120"/>
                  </a:cubicBezTo>
                  <a:lnTo>
                    <a:pt x="2727" y="7037"/>
                  </a:lnTo>
                  <a:cubicBezTo>
                    <a:pt x="2727" y="6834"/>
                    <a:pt x="2846" y="6656"/>
                    <a:pt x="3036" y="6560"/>
                  </a:cubicBezTo>
                  <a:lnTo>
                    <a:pt x="3941" y="6156"/>
                  </a:lnTo>
                  <a:cubicBezTo>
                    <a:pt x="4227" y="6727"/>
                    <a:pt x="4810" y="7096"/>
                    <a:pt x="5441" y="7096"/>
                  </a:cubicBezTo>
                  <a:cubicBezTo>
                    <a:pt x="6084" y="7096"/>
                    <a:pt x="6668" y="6739"/>
                    <a:pt x="6953" y="6156"/>
                  </a:cubicBezTo>
                  <a:lnTo>
                    <a:pt x="7858" y="6560"/>
                  </a:lnTo>
                  <a:cubicBezTo>
                    <a:pt x="8049" y="6656"/>
                    <a:pt x="8168" y="6834"/>
                    <a:pt x="8168" y="7037"/>
                  </a:cubicBezTo>
                  <a:lnTo>
                    <a:pt x="8168" y="8120"/>
                  </a:lnTo>
                  <a:cubicBezTo>
                    <a:pt x="8168" y="8215"/>
                    <a:pt x="8239" y="8287"/>
                    <a:pt x="8334" y="8287"/>
                  </a:cubicBezTo>
                  <a:cubicBezTo>
                    <a:pt x="8418" y="8287"/>
                    <a:pt x="8501" y="8215"/>
                    <a:pt x="8501" y="8120"/>
                  </a:cubicBezTo>
                  <a:lnTo>
                    <a:pt x="8501" y="7037"/>
                  </a:lnTo>
                  <a:cubicBezTo>
                    <a:pt x="8501" y="6834"/>
                    <a:pt x="8418" y="6656"/>
                    <a:pt x="8299" y="6501"/>
                  </a:cubicBezTo>
                  <a:lnTo>
                    <a:pt x="8537" y="6382"/>
                  </a:lnTo>
                  <a:lnTo>
                    <a:pt x="8715" y="6560"/>
                  </a:lnTo>
                  <a:cubicBezTo>
                    <a:pt x="8858" y="6679"/>
                    <a:pt x="9013" y="6739"/>
                    <a:pt x="9180" y="6739"/>
                  </a:cubicBezTo>
                  <a:cubicBezTo>
                    <a:pt x="9346" y="6739"/>
                    <a:pt x="9513" y="6679"/>
                    <a:pt x="9644" y="6560"/>
                  </a:cubicBezTo>
                  <a:lnTo>
                    <a:pt x="9823" y="6382"/>
                  </a:lnTo>
                  <a:lnTo>
                    <a:pt x="10358" y="6656"/>
                  </a:lnTo>
                  <a:cubicBezTo>
                    <a:pt x="10478" y="6715"/>
                    <a:pt x="10549" y="6834"/>
                    <a:pt x="10549" y="6965"/>
                  </a:cubicBezTo>
                  <a:lnTo>
                    <a:pt x="10549" y="8144"/>
                  </a:lnTo>
                  <a:cubicBezTo>
                    <a:pt x="10549" y="8227"/>
                    <a:pt x="10620" y="8299"/>
                    <a:pt x="10716" y="8299"/>
                  </a:cubicBezTo>
                  <a:cubicBezTo>
                    <a:pt x="10799" y="8299"/>
                    <a:pt x="10882" y="8227"/>
                    <a:pt x="10882" y="8144"/>
                  </a:cubicBezTo>
                  <a:lnTo>
                    <a:pt x="10882" y="6965"/>
                  </a:lnTo>
                  <a:cubicBezTo>
                    <a:pt x="10823" y="6703"/>
                    <a:pt x="10692" y="6477"/>
                    <a:pt x="10466" y="6358"/>
                  </a:cubicBezTo>
                  <a:lnTo>
                    <a:pt x="9823" y="6025"/>
                  </a:lnTo>
                  <a:lnTo>
                    <a:pt x="9823" y="6013"/>
                  </a:lnTo>
                  <a:lnTo>
                    <a:pt x="9823" y="5691"/>
                  </a:lnTo>
                  <a:cubicBezTo>
                    <a:pt x="10097" y="5501"/>
                    <a:pt x="10275" y="5227"/>
                    <a:pt x="10311" y="4882"/>
                  </a:cubicBezTo>
                  <a:cubicBezTo>
                    <a:pt x="10430" y="4679"/>
                    <a:pt x="10489" y="4453"/>
                    <a:pt x="10489" y="4215"/>
                  </a:cubicBezTo>
                  <a:cubicBezTo>
                    <a:pt x="10489" y="3786"/>
                    <a:pt x="10287" y="3381"/>
                    <a:pt x="9954" y="3143"/>
                  </a:cubicBezTo>
                  <a:cubicBezTo>
                    <a:pt x="9977" y="3084"/>
                    <a:pt x="9989" y="3012"/>
                    <a:pt x="9989" y="2953"/>
                  </a:cubicBezTo>
                  <a:cubicBezTo>
                    <a:pt x="9989" y="2536"/>
                    <a:pt x="9620" y="2191"/>
                    <a:pt x="9156" y="2191"/>
                  </a:cubicBezTo>
                  <a:cubicBezTo>
                    <a:pt x="8692" y="2191"/>
                    <a:pt x="8323" y="2524"/>
                    <a:pt x="8323" y="2953"/>
                  </a:cubicBezTo>
                  <a:cubicBezTo>
                    <a:pt x="8323" y="3024"/>
                    <a:pt x="8334" y="3084"/>
                    <a:pt x="8346" y="3143"/>
                  </a:cubicBezTo>
                  <a:cubicBezTo>
                    <a:pt x="8156" y="3286"/>
                    <a:pt x="8013" y="3477"/>
                    <a:pt x="7906" y="3715"/>
                  </a:cubicBezTo>
                  <a:cubicBezTo>
                    <a:pt x="7858" y="3334"/>
                    <a:pt x="7834" y="2869"/>
                    <a:pt x="7787" y="2346"/>
                  </a:cubicBezTo>
                  <a:cubicBezTo>
                    <a:pt x="7739" y="1655"/>
                    <a:pt x="7489" y="1060"/>
                    <a:pt x="7060" y="643"/>
                  </a:cubicBezTo>
                  <a:cubicBezTo>
                    <a:pt x="6644" y="226"/>
                    <a:pt x="6072" y="0"/>
                    <a:pt x="5417" y="0"/>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 name="Google Shape;10694;p75">
              <a:extLst>
                <a:ext uri="{FF2B5EF4-FFF2-40B4-BE49-F238E27FC236}">
                  <a16:creationId xmlns:a16="http://schemas.microsoft.com/office/drawing/2014/main" id="{FAD11A1A-5428-E893-F042-85247271D5AF}"/>
                </a:ext>
              </a:extLst>
            </p:cNvPr>
            <p:cNvSpPr/>
            <p:nvPr/>
          </p:nvSpPr>
          <p:spPr>
            <a:xfrm>
              <a:off x="6089408" y="3637503"/>
              <a:ext cx="10662" cy="36029"/>
            </a:xfrm>
            <a:custGeom>
              <a:avLst/>
              <a:gdLst/>
              <a:ahLst/>
              <a:cxnLst/>
              <a:rect l="l" t="t" r="r" b="b"/>
              <a:pathLst>
                <a:path w="335" h="1132" extrusionOk="0">
                  <a:moveTo>
                    <a:pt x="167" y="1"/>
                  </a:moveTo>
                  <a:cubicBezTo>
                    <a:pt x="72" y="1"/>
                    <a:pt x="1" y="84"/>
                    <a:pt x="1" y="167"/>
                  </a:cubicBezTo>
                  <a:lnTo>
                    <a:pt x="1" y="977"/>
                  </a:lnTo>
                  <a:cubicBezTo>
                    <a:pt x="1" y="1060"/>
                    <a:pt x="72" y="1132"/>
                    <a:pt x="167" y="1132"/>
                  </a:cubicBezTo>
                  <a:cubicBezTo>
                    <a:pt x="251" y="1132"/>
                    <a:pt x="322" y="1060"/>
                    <a:pt x="322" y="977"/>
                  </a:cubicBezTo>
                  <a:lnTo>
                    <a:pt x="322" y="167"/>
                  </a:lnTo>
                  <a:cubicBezTo>
                    <a:pt x="334" y="84"/>
                    <a:pt x="251" y="1"/>
                    <a:pt x="167" y="1"/>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32" name="Google Shape;10688;p75">
            <a:extLst>
              <a:ext uri="{FF2B5EF4-FFF2-40B4-BE49-F238E27FC236}">
                <a16:creationId xmlns:a16="http://schemas.microsoft.com/office/drawing/2014/main" id="{8F5C803E-D67F-6842-9DE5-433141E38C87}"/>
              </a:ext>
            </a:extLst>
          </p:cNvPr>
          <p:cNvGrpSpPr/>
          <p:nvPr/>
        </p:nvGrpSpPr>
        <p:grpSpPr>
          <a:xfrm>
            <a:off x="1329475" y="3101049"/>
            <a:ext cx="804862" cy="614646"/>
            <a:chOff x="5776798" y="3409778"/>
            <a:chExt cx="346379" cy="264518"/>
          </a:xfrm>
        </p:grpSpPr>
        <p:sp>
          <p:nvSpPr>
            <p:cNvPr id="33" name="Google Shape;10689;p75">
              <a:extLst>
                <a:ext uri="{FF2B5EF4-FFF2-40B4-BE49-F238E27FC236}">
                  <a16:creationId xmlns:a16="http://schemas.microsoft.com/office/drawing/2014/main" id="{84251FBA-5AE6-E0C1-82A3-E0ADD5E48F78}"/>
                </a:ext>
              </a:extLst>
            </p:cNvPr>
            <p:cNvSpPr/>
            <p:nvPr/>
          </p:nvSpPr>
          <p:spPr>
            <a:xfrm>
              <a:off x="5890104" y="3642055"/>
              <a:ext cx="10248" cy="32241"/>
            </a:xfrm>
            <a:custGeom>
              <a:avLst/>
              <a:gdLst/>
              <a:ahLst/>
              <a:cxnLst/>
              <a:rect l="l" t="t" r="r" b="b"/>
              <a:pathLst>
                <a:path w="322" h="1013" extrusionOk="0">
                  <a:moveTo>
                    <a:pt x="167" y="1"/>
                  </a:moveTo>
                  <a:cubicBezTo>
                    <a:pt x="71" y="1"/>
                    <a:pt x="0" y="72"/>
                    <a:pt x="0" y="155"/>
                  </a:cubicBezTo>
                  <a:lnTo>
                    <a:pt x="0" y="846"/>
                  </a:lnTo>
                  <a:cubicBezTo>
                    <a:pt x="0" y="929"/>
                    <a:pt x="71" y="1013"/>
                    <a:pt x="167" y="1013"/>
                  </a:cubicBezTo>
                  <a:cubicBezTo>
                    <a:pt x="250" y="1013"/>
                    <a:pt x="321" y="929"/>
                    <a:pt x="321" y="846"/>
                  </a:cubicBezTo>
                  <a:lnTo>
                    <a:pt x="321" y="143"/>
                  </a:lnTo>
                  <a:cubicBezTo>
                    <a:pt x="321" y="60"/>
                    <a:pt x="250" y="1"/>
                    <a:pt x="167" y="1"/>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4" name="Google Shape;10690;p75">
              <a:extLst>
                <a:ext uri="{FF2B5EF4-FFF2-40B4-BE49-F238E27FC236}">
                  <a16:creationId xmlns:a16="http://schemas.microsoft.com/office/drawing/2014/main" id="{1F282CBE-E1CE-5642-7733-27971B38FA61}"/>
                </a:ext>
              </a:extLst>
            </p:cNvPr>
            <p:cNvSpPr/>
            <p:nvPr/>
          </p:nvSpPr>
          <p:spPr>
            <a:xfrm>
              <a:off x="5998094" y="3642055"/>
              <a:ext cx="10248" cy="32241"/>
            </a:xfrm>
            <a:custGeom>
              <a:avLst/>
              <a:gdLst/>
              <a:ahLst/>
              <a:cxnLst/>
              <a:rect l="l" t="t" r="r" b="b"/>
              <a:pathLst>
                <a:path w="322" h="1013" extrusionOk="0">
                  <a:moveTo>
                    <a:pt x="167" y="1"/>
                  </a:moveTo>
                  <a:cubicBezTo>
                    <a:pt x="72" y="1"/>
                    <a:pt x="0" y="72"/>
                    <a:pt x="0" y="155"/>
                  </a:cubicBezTo>
                  <a:lnTo>
                    <a:pt x="0" y="846"/>
                  </a:lnTo>
                  <a:cubicBezTo>
                    <a:pt x="0" y="929"/>
                    <a:pt x="72" y="1013"/>
                    <a:pt x="167" y="1013"/>
                  </a:cubicBezTo>
                  <a:cubicBezTo>
                    <a:pt x="250" y="1013"/>
                    <a:pt x="322" y="929"/>
                    <a:pt x="322" y="846"/>
                  </a:cubicBezTo>
                  <a:lnTo>
                    <a:pt x="322" y="143"/>
                  </a:lnTo>
                  <a:cubicBezTo>
                    <a:pt x="310" y="60"/>
                    <a:pt x="250" y="1"/>
                    <a:pt x="167" y="1"/>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5" name="Google Shape;10691;p75">
              <a:extLst>
                <a:ext uri="{FF2B5EF4-FFF2-40B4-BE49-F238E27FC236}">
                  <a16:creationId xmlns:a16="http://schemas.microsoft.com/office/drawing/2014/main" id="{5FCE8BB1-F1CE-027E-26CD-FAC32561A4FD}"/>
                </a:ext>
              </a:extLst>
            </p:cNvPr>
            <p:cNvSpPr/>
            <p:nvPr/>
          </p:nvSpPr>
          <p:spPr>
            <a:xfrm>
              <a:off x="5814673" y="3528367"/>
              <a:ext cx="43222" cy="15564"/>
            </a:xfrm>
            <a:custGeom>
              <a:avLst/>
              <a:gdLst/>
              <a:ahLst/>
              <a:cxnLst/>
              <a:rect l="l" t="t" r="r" b="b"/>
              <a:pathLst>
                <a:path w="1358" h="489" extrusionOk="0">
                  <a:moveTo>
                    <a:pt x="167" y="1"/>
                  </a:moveTo>
                  <a:cubicBezTo>
                    <a:pt x="72" y="1"/>
                    <a:pt x="1" y="72"/>
                    <a:pt x="1" y="156"/>
                  </a:cubicBezTo>
                  <a:cubicBezTo>
                    <a:pt x="1" y="251"/>
                    <a:pt x="72" y="322"/>
                    <a:pt x="167" y="322"/>
                  </a:cubicBezTo>
                  <a:cubicBezTo>
                    <a:pt x="346" y="322"/>
                    <a:pt x="870" y="358"/>
                    <a:pt x="1120" y="477"/>
                  </a:cubicBezTo>
                  <a:cubicBezTo>
                    <a:pt x="1144" y="489"/>
                    <a:pt x="1167" y="489"/>
                    <a:pt x="1191" y="489"/>
                  </a:cubicBezTo>
                  <a:cubicBezTo>
                    <a:pt x="1251" y="489"/>
                    <a:pt x="1310" y="453"/>
                    <a:pt x="1346" y="394"/>
                  </a:cubicBezTo>
                  <a:cubicBezTo>
                    <a:pt x="1358" y="322"/>
                    <a:pt x="1322" y="239"/>
                    <a:pt x="1251" y="191"/>
                  </a:cubicBezTo>
                  <a:cubicBezTo>
                    <a:pt x="882" y="13"/>
                    <a:pt x="191" y="1"/>
                    <a:pt x="167" y="1"/>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6" name="Google Shape;10692;p75">
              <a:extLst>
                <a:ext uri="{FF2B5EF4-FFF2-40B4-BE49-F238E27FC236}">
                  <a16:creationId xmlns:a16="http://schemas.microsoft.com/office/drawing/2014/main" id="{E18B801D-FCDA-A75F-0870-03A00A550802}"/>
                </a:ext>
              </a:extLst>
            </p:cNvPr>
            <p:cNvSpPr/>
            <p:nvPr/>
          </p:nvSpPr>
          <p:spPr>
            <a:xfrm>
              <a:off x="5797995" y="3631074"/>
              <a:ext cx="10662" cy="42458"/>
            </a:xfrm>
            <a:custGeom>
              <a:avLst/>
              <a:gdLst/>
              <a:ahLst/>
              <a:cxnLst/>
              <a:rect l="l" t="t" r="r" b="b"/>
              <a:pathLst>
                <a:path w="335" h="1334" extrusionOk="0">
                  <a:moveTo>
                    <a:pt x="167" y="0"/>
                  </a:moveTo>
                  <a:cubicBezTo>
                    <a:pt x="84" y="0"/>
                    <a:pt x="1" y="72"/>
                    <a:pt x="1" y="167"/>
                  </a:cubicBezTo>
                  <a:lnTo>
                    <a:pt x="1" y="1179"/>
                  </a:lnTo>
                  <a:cubicBezTo>
                    <a:pt x="1" y="1262"/>
                    <a:pt x="84" y="1334"/>
                    <a:pt x="167" y="1334"/>
                  </a:cubicBezTo>
                  <a:cubicBezTo>
                    <a:pt x="251" y="1334"/>
                    <a:pt x="334" y="1262"/>
                    <a:pt x="334" y="1179"/>
                  </a:cubicBezTo>
                  <a:lnTo>
                    <a:pt x="334" y="167"/>
                  </a:lnTo>
                  <a:cubicBezTo>
                    <a:pt x="334" y="72"/>
                    <a:pt x="263" y="0"/>
                    <a:pt x="167" y="0"/>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7" name="Google Shape;10693;p75">
              <a:extLst>
                <a:ext uri="{FF2B5EF4-FFF2-40B4-BE49-F238E27FC236}">
                  <a16:creationId xmlns:a16="http://schemas.microsoft.com/office/drawing/2014/main" id="{8106BD0C-0E99-5D28-C613-D3FF2BEFEBA5}"/>
                </a:ext>
              </a:extLst>
            </p:cNvPr>
            <p:cNvSpPr/>
            <p:nvPr/>
          </p:nvSpPr>
          <p:spPr>
            <a:xfrm>
              <a:off x="5776798" y="3409778"/>
              <a:ext cx="346379" cy="264136"/>
            </a:xfrm>
            <a:custGeom>
              <a:avLst/>
              <a:gdLst/>
              <a:ahLst/>
              <a:cxnLst/>
              <a:rect l="l" t="t" r="r" b="b"/>
              <a:pathLst>
                <a:path w="10883" h="8299" extrusionOk="0">
                  <a:moveTo>
                    <a:pt x="9144" y="2512"/>
                  </a:moveTo>
                  <a:cubicBezTo>
                    <a:pt x="9418" y="2512"/>
                    <a:pt x="9656" y="2715"/>
                    <a:pt x="9656" y="2953"/>
                  </a:cubicBezTo>
                  <a:lnTo>
                    <a:pt x="9656" y="2977"/>
                  </a:lnTo>
                  <a:cubicBezTo>
                    <a:pt x="9501" y="2917"/>
                    <a:pt x="9335" y="2869"/>
                    <a:pt x="9144" y="2869"/>
                  </a:cubicBezTo>
                  <a:cubicBezTo>
                    <a:pt x="8965" y="2869"/>
                    <a:pt x="8787" y="2905"/>
                    <a:pt x="8620" y="2977"/>
                  </a:cubicBezTo>
                  <a:lnTo>
                    <a:pt x="8620" y="2953"/>
                  </a:lnTo>
                  <a:cubicBezTo>
                    <a:pt x="8620" y="2727"/>
                    <a:pt x="8858" y="2512"/>
                    <a:pt x="9144" y="2512"/>
                  </a:cubicBezTo>
                  <a:close/>
                  <a:moveTo>
                    <a:pt x="2869" y="3203"/>
                  </a:moveTo>
                  <a:lnTo>
                    <a:pt x="2869" y="3858"/>
                  </a:lnTo>
                  <a:cubicBezTo>
                    <a:pt x="2869" y="3965"/>
                    <a:pt x="2846" y="4060"/>
                    <a:pt x="2798" y="4167"/>
                  </a:cubicBezTo>
                  <a:lnTo>
                    <a:pt x="2727" y="4334"/>
                  </a:lnTo>
                  <a:cubicBezTo>
                    <a:pt x="2715" y="4346"/>
                    <a:pt x="2715" y="4382"/>
                    <a:pt x="2715" y="4405"/>
                  </a:cubicBezTo>
                  <a:lnTo>
                    <a:pt x="2715" y="4751"/>
                  </a:lnTo>
                  <a:cubicBezTo>
                    <a:pt x="2715" y="4989"/>
                    <a:pt x="2619" y="5191"/>
                    <a:pt x="2441" y="5358"/>
                  </a:cubicBezTo>
                  <a:cubicBezTo>
                    <a:pt x="2298" y="5525"/>
                    <a:pt x="2072" y="5596"/>
                    <a:pt x="1834" y="5596"/>
                  </a:cubicBezTo>
                  <a:cubicBezTo>
                    <a:pt x="1369" y="5584"/>
                    <a:pt x="1000" y="5179"/>
                    <a:pt x="1000" y="4703"/>
                  </a:cubicBezTo>
                  <a:lnTo>
                    <a:pt x="1000" y="4405"/>
                  </a:lnTo>
                  <a:cubicBezTo>
                    <a:pt x="1000" y="4382"/>
                    <a:pt x="1000" y="4358"/>
                    <a:pt x="988" y="4334"/>
                  </a:cubicBezTo>
                  <a:lnTo>
                    <a:pt x="881" y="4143"/>
                  </a:lnTo>
                  <a:cubicBezTo>
                    <a:pt x="845" y="4060"/>
                    <a:pt x="822" y="3989"/>
                    <a:pt x="822" y="3905"/>
                  </a:cubicBezTo>
                  <a:lnTo>
                    <a:pt x="822" y="3882"/>
                  </a:lnTo>
                  <a:cubicBezTo>
                    <a:pt x="822" y="3501"/>
                    <a:pt x="1131" y="3203"/>
                    <a:pt x="1500" y="3203"/>
                  </a:cubicBezTo>
                  <a:close/>
                  <a:moveTo>
                    <a:pt x="9144" y="3215"/>
                  </a:moveTo>
                  <a:cubicBezTo>
                    <a:pt x="9704" y="3215"/>
                    <a:pt x="10168" y="3679"/>
                    <a:pt x="10168" y="4239"/>
                  </a:cubicBezTo>
                  <a:cubicBezTo>
                    <a:pt x="10168" y="4346"/>
                    <a:pt x="10156" y="4465"/>
                    <a:pt x="10108" y="4572"/>
                  </a:cubicBezTo>
                  <a:cubicBezTo>
                    <a:pt x="9656" y="4108"/>
                    <a:pt x="8870" y="3929"/>
                    <a:pt x="8823" y="3929"/>
                  </a:cubicBezTo>
                  <a:cubicBezTo>
                    <a:pt x="8814" y="3926"/>
                    <a:pt x="8804" y="3925"/>
                    <a:pt x="8794" y="3925"/>
                  </a:cubicBezTo>
                  <a:cubicBezTo>
                    <a:pt x="8763" y="3925"/>
                    <a:pt x="8727" y="3938"/>
                    <a:pt x="8692" y="3965"/>
                  </a:cubicBezTo>
                  <a:cubicBezTo>
                    <a:pt x="8644" y="3989"/>
                    <a:pt x="8632" y="4036"/>
                    <a:pt x="8632" y="4084"/>
                  </a:cubicBezTo>
                  <a:cubicBezTo>
                    <a:pt x="8632" y="4084"/>
                    <a:pt x="8632" y="4179"/>
                    <a:pt x="8513" y="4298"/>
                  </a:cubicBezTo>
                  <a:cubicBezTo>
                    <a:pt x="8453" y="4358"/>
                    <a:pt x="8453" y="4465"/>
                    <a:pt x="8513" y="4524"/>
                  </a:cubicBezTo>
                  <a:cubicBezTo>
                    <a:pt x="8543" y="4554"/>
                    <a:pt x="8584" y="4569"/>
                    <a:pt x="8626" y="4569"/>
                  </a:cubicBezTo>
                  <a:cubicBezTo>
                    <a:pt x="8668" y="4569"/>
                    <a:pt x="8709" y="4554"/>
                    <a:pt x="8739" y="4524"/>
                  </a:cubicBezTo>
                  <a:cubicBezTo>
                    <a:pt x="8823" y="4441"/>
                    <a:pt x="8882" y="4346"/>
                    <a:pt x="8918" y="4274"/>
                  </a:cubicBezTo>
                  <a:cubicBezTo>
                    <a:pt x="9180" y="4346"/>
                    <a:pt x="9739" y="4560"/>
                    <a:pt x="9989" y="4894"/>
                  </a:cubicBezTo>
                  <a:cubicBezTo>
                    <a:pt x="9906" y="5298"/>
                    <a:pt x="9573" y="5596"/>
                    <a:pt x="9144" y="5596"/>
                  </a:cubicBezTo>
                  <a:cubicBezTo>
                    <a:pt x="8704" y="5596"/>
                    <a:pt x="8334" y="5275"/>
                    <a:pt x="8287" y="4834"/>
                  </a:cubicBezTo>
                  <a:cubicBezTo>
                    <a:pt x="8287" y="4810"/>
                    <a:pt x="8275" y="4798"/>
                    <a:pt x="8263" y="4774"/>
                  </a:cubicBezTo>
                  <a:cubicBezTo>
                    <a:pt x="8156" y="4620"/>
                    <a:pt x="8108" y="4441"/>
                    <a:pt x="8108" y="4239"/>
                  </a:cubicBezTo>
                  <a:cubicBezTo>
                    <a:pt x="8108" y="3679"/>
                    <a:pt x="8573" y="3215"/>
                    <a:pt x="9144" y="3215"/>
                  </a:cubicBezTo>
                  <a:close/>
                  <a:moveTo>
                    <a:pt x="5441" y="298"/>
                  </a:moveTo>
                  <a:cubicBezTo>
                    <a:pt x="6013" y="298"/>
                    <a:pt x="6489" y="488"/>
                    <a:pt x="6858" y="845"/>
                  </a:cubicBezTo>
                  <a:cubicBezTo>
                    <a:pt x="7227" y="1226"/>
                    <a:pt x="7453" y="1738"/>
                    <a:pt x="7501" y="2369"/>
                  </a:cubicBezTo>
                  <a:cubicBezTo>
                    <a:pt x="7620" y="4060"/>
                    <a:pt x="7763" y="5001"/>
                    <a:pt x="7822" y="5334"/>
                  </a:cubicBezTo>
                  <a:lnTo>
                    <a:pt x="7822" y="5346"/>
                  </a:lnTo>
                  <a:cubicBezTo>
                    <a:pt x="7632" y="5453"/>
                    <a:pt x="7310" y="5632"/>
                    <a:pt x="6787" y="5763"/>
                  </a:cubicBezTo>
                  <a:lnTo>
                    <a:pt x="6525" y="5644"/>
                  </a:lnTo>
                  <a:cubicBezTo>
                    <a:pt x="6453" y="5608"/>
                    <a:pt x="6418" y="5548"/>
                    <a:pt x="6418" y="5477"/>
                  </a:cubicBezTo>
                  <a:lnTo>
                    <a:pt x="6418" y="4929"/>
                  </a:lnTo>
                  <a:cubicBezTo>
                    <a:pt x="6918" y="4596"/>
                    <a:pt x="7263" y="4024"/>
                    <a:pt x="7263" y="3370"/>
                  </a:cubicBezTo>
                  <a:lnTo>
                    <a:pt x="7263" y="3072"/>
                  </a:lnTo>
                  <a:cubicBezTo>
                    <a:pt x="7263" y="2869"/>
                    <a:pt x="7180" y="2691"/>
                    <a:pt x="7037" y="2560"/>
                  </a:cubicBezTo>
                  <a:cubicBezTo>
                    <a:pt x="6727" y="2274"/>
                    <a:pt x="6001" y="1798"/>
                    <a:pt x="4751" y="1667"/>
                  </a:cubicBezTo>
                  <a:cubicBezTo>
                    <a:pt x="4744" y="1666"/>
                    <a:pt x="4737" y="1666"/>
                    <a:pt x="4730" y="1666"/>
                  </a:cubicBezTo>
                  <a:cubicBezTo>
                    <a:pt x="4645" y="1666"/>
                    <a:pt x="4583" y="1733"/>
                    <a:pt x="4572" y="1822"/>
                  </a:cubicBezTo>
                  <a:cubicBezTo>
                    <a:pt x="4548" y="1905"/>
                    <a:pt x="4632" y="1977"/>
                    <a:pt x="4715" y="2000"/>
                  </a:cubicBezTo>
                  <a:cubicBezTo>
                    <a:pt x="5882" y="2119"/>
                    <a:pt x="6537" y="2548"/>
                    <a:pt x="6834" y="2798"/>
                  </a:cubicBezTo>
                  <a:cubicBezTo>
                    <a:pt x="6906" y="2858"/>
                    <a:pt x="6953" y="2965"/>
                    <a:pt x="6953" y="3072"/>
                  </a:cubicBezTo>
                  <a:lnTo>
                    <a:pt x="6953" y="3370"/>
                  </a:lnTo>
                  <a:cubicBezTo>
                    <a:pt x="6953" y="4215"/>
                    <a:pt x="6263" y="4894"/>
                    <a:pt x="5417" y="4894"/>
                  </a:cubicBezTo>
                  <a:cubicBezTo>
                    <a:pt x="4572" y="4894"/>
                    <a:pt x="3881" y="4215"/>
                    <a:pt x="3881" y="3370"/>
                  </a:cubicBezTo>
                  <a:lnTo>
                    <a:pt x="3881" y="3227"/>
                  </a:lnTo>
                  <a:cubicBezTo>
                    <a:pt x="3881" y="3167"/>
                    <a:pt x="3917" y="3108"/>
                    <a:pt x="3977" y="3084"/>
                  </a:cubicBezTo>
                  <a:cubicBezTo>
                    <a:pt x="4167" y="2965"/>
                    <a:pt x="4429" y="2750"/>
                    <a:pt x="4548" y="2393"/>
                  </a:cubicBezTo>
                  <a:cubicBezTo>
                    <a:pt x="4584" y="2310"/>
                    <a:pt x="4536" y="2215"/>
                    <a:pt x="4453" y="2203"/>
                  </a:cubicBezTo>
                  <a:cubicBezTo>
                    <a:pt x="4434" y="2198"/>
                    <a:pt x="4415" y="2196"/>
                    <a:pt x="4398" y="2196"/>
                  </a:cubicBezTo>
                  <a:cubicBezTo>
                    <a:pt x="4327" y="2196"/>
                    <a:pt x="4270" y="2234"/>
                    <a:pt x="4251" y="2310"/>
                  </a:cubicBezTo>
                  <a:cubicBezTo>
                    <a:pt x="4167" y="2572"/>
                    <a:pt x="3977" y="2727"/>
                    <a:pt x="3822" y="2810"/>
                  </a:cubicBezTo>
                  <a:cubicBezTo>
                    <a:pt x="3679" y="2905"/>
                    <a:pt x="3572" y="3072"/>
                    <a:pt x="3572" y="3227"/>
                  </a:cubicBezTo>
                  <a:lnTo>
                    <a:pt x="3572" y="3370"/>
                  </a:lnTo>
                  <a:cubicBezTo>
                    <a:pt x="3572" y="4024"/>
                    <a:pt x="3917" y="4584"/>
                    <a:pt x="4417" y="4929"/>
                  </a:cubicBezTo>
                  <a:lnTo>
                    <a:pt x="4417" y="5477"/>
                  </a:lnTo>
                  <a:cubicBezTo>
                    <a:pt x="4417" y="5548"/>
                    <a:pt x="4370" y="5608"/>
                    <a:pt x="4310" y="5644"/>
                  </a:cubicBezTo>
                  <a:lnTo>
                    <a:pt x="4048" y="5763"/>
                  </a:lnTo>
                  <a:cubicBezTo>
                    <a:pt x="3536" y="5632"/>
                    <a:pt x="3215" y="5453"/>
                    <a:pt x="3060" y="5346"/>
                  </a:cubicBezTo>
                  <a:lnTo>
                    <a:pt x="3060" y="5334"/>
                  </a:lnTo>
                  <a:cubicBezTo>
                    <a:pt x="3131" y="5001"/>
                    <a:pt x="3262" y="4060"/>
                    <a:pt x="3393" y="2369"/>
                  </a:cubicBezTo>
                  <a:cubicBezTo>
                    <a:pt x="3441" y="1738"/>
                    <a:pt x="3655" y="1226"/>
                    <a:pt x="4036" y="845"/>
                  </a:cubicBezTo>
                  <a:cubicBezTo>
                    <a:pt x="4393" y="488"/>
                    <a:pt x="4882" y="298"/>
                    <a:pt x="5441" y="298"/>
                  </a:cubicBezTo>
                  <a:close/>
                  <a:moveTo>
                    <a:pt x="2750" y="5465"/>
                  </a:moveTo>
                  <a:cubicBezTo>
                    <a:pt x="2786" y="5501"/>
                    <a:pt x="2810" y="5572"/>
                    <a:pt x="2869" y="5596"/>
                  </a:cubicBezTo>
                  <a:cubicBezTo>
                    <a:pt x="3000" y="5691"/>
                    <a:pt x="3239" y="5822"/>
                    <a:pt x="3584" y="5941"/>
                  </a:cubicBezTo>
                  <a:lnTo>
                    <a:pt x="3155" y="6144"/>
                  </a:lnTo>
                  <a:lnTo>
                    <a:pt x="2655" y="6001"/>
                  </a:lnTo>
                  <a:cubicBezTo>
                    <a:pt x="2512" y="5953"/>
                    <a:pt x="2512" y="5953"/>
                    <a:pt x="2512" y="5906"/>
                  </a:cubicBezTo>
                  <a:lnTo>
                    <a:pt x="2512" y="5691"/>
                  </a:lnTo>
                  <a:cubicBezTo>
                    <a:pt x="2572" y="5656"/>
                    <a:pt x="2619" y="5608"/>
                    <a:pt x="2667" y="5572"/>
                  </a:cubicBezTo>
                  <a:cubicBezTo>
                    <a:pt x="2691" y="5536"/>
                    <a:pt x="2727" y="5513"/>
                    <a:pt x="2750" y="5465"/>
                  </a:cubicBezTo>
                  <a:close/>
                  <a:moveTo>
                    <a:pt x="8096" y="5239"/>
                  </a:moveTo>
                  <a:cubicBezTo>
                    <a:pt x="8180" y="5417"/>
                    <a:pt x="8323" y="5572"/>
                    <a:pt x="8477" y="5691"/>
                  </a:cubicBezTo>
                  <a:lnTo>
                    <a:pt x="8477" y="6025"/>
                  </a:lnTo>
                  <a:lnTo>
                    <a:pt x="8489" y="6025"/>
                  </a:lnTo>
                  <a:lnTo>
                    <a:pt x="7977" y="6287"/>
                  </a:lnTo>
                  <a:cubicBezTo>
                    <a:pt x="7977" y="6287"/>
                    <a:pt x="7965" y="6287"/>
                    <a:pt x="7965" y="6263"/>
                  </a:cubicBezTo>
                  <a:lnTo>
                    <a:pt x="7227" y="5941"/>
                  </a:lnTo>
                  <a:cubicBezTo>
                    <a:pt x="7596" y="5822"/>
                    <a:pt x="7822" y="5667"/>
                    <a:pt x="7942" y="5596"/>
                  </a:cubicBezTo>
                  <a:cubicBezTo>
                    <a:pt x="8049" y="5525"/>
                    <a:pt x="8108" y="5406"/>
                    <a:pt x="8096" y="5275"/>
                  </a:cubicBezTo>
                  <a:lnTo>
                    <a:pt x="8096" y="5239"/>
                  </a:lnTo>
                  <a:close/>
                  <a:moveTo>
                    <a:pt x="2203" y="5870"/>
                  </a:moveTo>
                  <a:lnTo>
                    <a:pt x="2203" y="5929"/>
                  </a:lnTo>
                  <a:cubicBezTo>
                    <a:pt x="2203" y="5953"/>
                    <a:pt x="2203" y="5989"/>
                    <a:pt x="2215" y="6013"/>
                  </a:cubicBezTo>
                  <a:lnTo>
                    <a:pt x="1857" y="6370"/>
                  </a:lnTo>
                  <a:lnTo>
                    <a:pt x="1500" y="6013"/>
                  </a:lnTo>
                  <a:cubicBezTo>
                    <a:pt x="1512" y="5989"/>
                    <a:pt x="1512" y="5953"/>
                    <a:pt x="1512" y="5929"/>
                  </a:cubicBezTo>
                  <a:lnTo>
                    <a:pt x="1512" y="5870"/>
                  </a:lnTo>
                  <a:cubicBezTo>
                    <a:pt x="1619" y="5894"/>
                    <a:pt x="1726" y="5929"/>
                    <a:pt x="1834" y="5929"/>
                  </a:cubicBezTo>
                  <a:lnTo>
                    <a:pt x="1857" y="5929"/>
                  </a:lnTo>
                  <a:cubicBezTo>
                    <a:pt x="1976" y="5929"/>
                    <a:pt x="2096" y="5906"/>
                    <a:pt x="2203" y="5870"/>
                  </a:cubicBezTo>
                  <a:close/>
                  <a:moveTo>
                    <a:pt x="9525" y="5882"/>
                  </a:moveTo>
                  <a:lnTo>
                    <a:pt x="9525" y="6048"/>
                  </a:lnTo>
                  <a:cubicBezTo>
                    <a:pt x="9525" y="6108"/>
                    <a:pt x="9537" y="6144"/>
                    <a:pt x="9573" y="6191"/>
                  </a:cubicBezTo>
                  <a:lnTo>
                    <a:pt x="9394" y="6322"/>
                  </a:lnTo>
                  <a:cubicBezTo>
                    <a:pt x="9323" y="6394"/>
                    <a:pt x="9236" y="6429"/>
                    <a:pt x="9151" y="6429"/>
                  </a:cubicBezTo>
                  <a:cubicBezTo>
                    <a:pt x="9067" y="6429"/>
                    <a:pt x="8983" y="6394"/>
                    <a:pt x="8918" y="6322"/>
                  </a:cubicBezTo>
                  <a:lnTo>
                    <a:pt x="8763" y="6191"/>
                  </a:lnTo>
                  <a:cubicBezTo>
                    <a:pt x="8799" y="6144"/>
                    <a:pt x="8811" y="6084"/>
                    <a:pt x="8811" y="6048"/>
                  </a:cubicBezTo>
                  <a:lnTo>
                    <a:pt x="8811" y="5882"/>
                  </a:lnTo>
                  <a:cubicBezTo>
                    <a:pt x="8918" y="5906"/>
                    <a:pt x="9037" y="5941"/>
                    <a:pt x="9168" y="5941"/>
                  </a:cubicBezTo>
                  <a:cubicBezTo>
                    <a:pt x="9287" y="5941"/>
                    <a:pt x="9406" y="5929"/>
                    <a:pt x="9525" y="5882"/>
                  </a:cubicBezTo>
                  <a:close/>
                  <a:moveTo>
                    <a:pt x="6096" y="5096"/>
                  </a:moveTo>
                  <a:lnTo>
                    <a:pt x="6096" y="5477"/>
                  </a:lnTo>
                  <a:cubicBezTo>
                    <a:pt x="6096" y="5667"/>
                    <a:pt x="6215" y="5846"/>
                    <a:pt x="6394" y="5941"/>
                  </a:cubicBezTo>
                  <a:lnTo>
                    <a:pt x="6632" y="6048"/>
                  </a:lnTo>
                  <a:cubicBezTo>
                    <a:pt x="6406" y="6489"/>
                    <a:pt x="5941" y="6787"/>
                    <a:pt x="5417" y="6787"/>
                  </a:cubicBezTo>
                  <a:cubicBezTo>
                    <a:pt x="4894" y="6787"/>
                    <a:pt x="4441" y="6501"/>
                    <a:pt x="4203" y="6048"/>
                  </a:cubicBezTo>
                  <a:lnTo>
                    <a:pt x="4441" y="5941"/>
                  </a:lnTo>
                  <a:cubicBezTo>
                    <a:pt x="4620" y="5870"/>
                    <a:pt x="4739" y="5691"/>
                    <a:pt x="4739" y="5477"/>
                  </a:cubicBezTo>
                  <a:lnTo>
                    <a:pt x="4739" y="5096"/>
                  </a:lnTo>
                  <a:cubicBezTo>
                    <a:pt x="4941" y="5179"/>
                    <a:pt x="5179" y="5227"/>
                    <a:pt x="5417" y="5227"/>
                  </a:cubicBezTo>
                  <a:cubicBezTo>
                    <a:pt x="5656" y="5227"/>
                    <a:pt x="5894" y="5179"/>
                    <a:pt x="6096" y="5096"/>
                  </a:cubicBezTo>
                  <a:close/>
                  <a:moveTo>
                    <a:pt x="5417" y="0"/>
                  </a:moveTo>
                  <a:cubicBezTo>
                    <a:pt x="4763" y="0"/>
                    <a:pt x="4215" y="226"/>
                    <a:pt x="3786" y="643"/>
                  </a:cubicBezTo>
                  <a:cubicBezTo>
                    <a:pt x="3346" y="1060"/>
                    <a:pt x="3096" y="1655"/>
                    <a:pt x="3048" y="2346"/>
                  </a:cubicBezTo>
                  <a:cubicBezTo>
                    <a:pt x="3036" y="2548"/>
                    <a:pt x="3024" y="2703"/>
                    <a:pt x="3012" y="2881"/>
                  </a:cubicBezTo>
                  <a:lnTo>
                    <a:pt x="1524" y="2881"/>
                  </a:lnTo>
                  <a:cubicBezTo>
                    <a:pt x="964" y="2881"/>
                    <a:pt x="512" y="3334"/>
                    <a:pt x="512" y="3893"/>
                  </a:cubicBezTo>
                  <a:lnTo>
                    <a:pt x="512" y="3917"/>
                  </a:lnTo>
                  <a:cubicBezTo>
                    <a:pt x="512" y="4048"/>
                    <a:pt x="536" y="4167"/>
                    <a:pt x="595" y="4286"/>
                  </a:cubicBezTo>
                  <a:lnTo>
                    <a:pt x="667" y="4453"/>
                  </a:lnTo>
                  <a:lnTo>
                    <a:pt x="667" y="4703"/>
                  </a:lnTo>
                  <a:cubicBezTo>
                    <a:pt x="667" y="5120"/>
                    <a:pt x="881" y="5477"/>
                    <a:pt x="1179" y="5703"/>
                  </a:cubicBezTo>
                  <a:lnTo>
                    <a:pt x="1179" y="5929"/>
                  </a:lnTo>
                  <a:cubicBezTo>
                    <a:pt x="1179" y="5953"/>
                    <a:pt x="1167" y="5989"/>
                    <a:pt x="1131" y="5989"/>
                  </a:cubicBezTo>
                  <a:lnTo>
                    <a:pt x="476" y="6179"/>
                  </a:lnTo>
                  <a:cubicBezTo>
                    <a:pt x="191" y="6251"/>
                    <a:pt x="0" y="6513"/>
                    <a:pt x="0" y="6810"/>
                  </a:cubicBezTo>
                  <a:lnTo>
                    <a:pt x="0" y="8120"/>
                  </a:lnTo>
                  <a:cubicBezTo>
                    <a:pt x="0" y="8215"/>
                    <a:pt x="71" y="8287"/>
                    <a:pt x="167" y="8287"/>
                  </a:cubicBezTo>
                  <a:cubicBezTo>
                    <a:pt x="250" y="8287"/>
                    <a:pt x="333" y="8215"/>
                    <a:pt x="333" y="8120"/>
                  </a:cubicBezTo>
                  <a:lnTo>
                    <a:pt x="333" y="6810"/>
                  </a:lnTo>
                  <a:cubicBezTo>
                    <a:pt x="333" y="6668"/>
                    <a:pt x="429" y="6513"/>
                    <a:pt x="583" y="6477"/>
                  </a:cubicBezTo>
                  <a:lnTo>
                    <a:pt x="1238" y="6287"/>
                  </a:lnTo>
                  <a:cubicBezTo>
                    <a:pt x="1262" y="6287"/>
                    <a:pt x="1286" y="6263"/>
                    <a:pt x="1310" y="6251"/>
                  </a:cubicBezTo>
                  <a:lnTo>
                    <a:pt x="1715" y="6656"/>
                  </a:lnTo>
                  <a:lnTo>
                    <a:pt x="1715" y="8108"/>
                  </a:lnTo>
                  <a:cubicBezTo>
                    <a:pt x="1715" y="8203"/>
                    <a:pt x="1786" y="8275"/>
                    <a:pt x="1881" y="8275"/>
                  </a:cubicBezTo>
                  <a:cubicBezTo>
                    <a:pt x="1965" y="8275"/>
                    <a:pt x="2036" y="8203"/>
                    <a:pt x="2036" y="8108"/>
                  </a:cubicBezTo>
                  <a:lnTo>
                    <a:pt x="2036" y="6656"/>
                  </a:lnTo>
                  <a:lnTo>
                    <a:pt x="2441" y="6251"/>
                  </a:lnTo>
                  <a:cubicBezTo>
                    <a:pt x="2500" y="6287"/>
                    <a:pt x="2548" y="6298"/>
                    <a:pt x="2596" y="6310"/>
                  </a:cubicBezTo>
                  <a:lnTo>
                    <a:pt x="2750" y="6358"/>
                  </a:lnTo>
                  <a:cubicBezTo>
                    <a:pt x="2536" y="6501"/>
                    <a:pt x="2393" y="6751"/>
                    <a:pt x="2393" y="7037"/>
                  </a:cubicBezTo>
                  <a:lnTo>
                    <a:pt x="2393" y="8120"/>
                  </a:lnTo>
                  <a:cubicBezTo>
                    <a:pt x="2393" y="8215"/>
                    <a:pt x="2465" y="8287"/>
                    <a:pt x="2560" y="8287"/>
                  </a:cubicBezTo>
                  <a:cubicBezTo>
                    <a:pt x="2643" y="8287"/>
                    <a:pt x="2727" y="8215"/>
                    <a:pt x="2727" y="8120"/>
                  </a:cubicBezTo>
                  <a:lnTo>
                    <a:pt x="2727" y="7037"/>
                  </a:lnTo>
                  <a:cubicBezTo>
                    <a:pt x="2727" y="6834"/>
                    <a:pt x="2846" y="6656"/>
                    <a:pt x="3036" y="6560"/>
                  </a:cubicBezTo>
                  <a:lnTo>
                    <a:pt x="3941" y="6156"/>
                  </a:lnTo>
                  <a:cubicBezTo>
                    <a:pt x="4227" y="6727"/>
                    <a:pt x="4810" y="7096"/>
                    <a:pt x="5441" y="7096"/>
                  </a:cubicBezTo>
                  <a:cubicBezTo>
                    <a:pt x="6084" y="7096"/>
                    <a:pt x="6668" y="6739"/>
                    <a:pt x="6953" y="6156"/>
                  </a:cubicBezTo>
                  <a:lnTo>
                    <a:pt x="7858" y="6560"/>
                  </a:lnTo>
                  <a:cubicBezTo>
                    <a:pt x="8049" y="6656"/>
                    <a:pt x="8168" y="6834"/>
                    <a:pt x="8168" y="7037"/>
                  </a:cubicBezTo>
                  <a:lnTo>
                    <a:pt x="8168" y="8120"/>
                  </a:lnTo>
                  <a:cubicBezTo>
                    <a:pt x="8168" y="8215"/>
                    <a:pt x="8239" y="8287"/>
                    <a:pt x="8334" y="8287"/>
                  </a:cubicBezTo>
                  <a:cubicBezTo>
                    <a:pt x="8418" y="8287"/>
                    <a:pt x="8501" y="8215"/>
                    <a:pt x="8501" y="8120"/>
                  </a:cubicBezTo>
                  <a:lnTo>
                    <a:pt x="8501" y="7037"/>
                  </a:lnTo>
                  <a:cubicBezTo>
                    <a:pt x="8501" y="6834"/>
                    <a:pt x="8418" y="6656"/>
                    <a:pt x="8299" y="6501"/>
                  </a:cubicBezTo>
                  <a:lnTo>
                    <a:pt x="8537" y="6382"/>
                  </a:lnTo>
                  <a:lnTo>
                    <a:pt x="8715" y="6560"/>
                  </a:lnTo>
                  <a:cubicBezTo>
                    <a:pt x="8858" y="6679"/>
                    <a:pt x="9013" y="6739"/>
                    <a:pt x="9180" y="6739"/>
                  </a:cubicBezTo>
                  <a:cubicBezTo>
                    <a:pt x="9346" y="6739"/>
                    <a:pt x="9513" y="6679"/>
                    <a:pt x="9644" y="6560"/>
                  </a:cubicBezTo>
                  <a:lnTo>
                    <a:pt x="9823" y="6382"/>
                  </a:lnTo>
                  <a:lnTo>
                    <a:pt x="10358" y="6656"/>
                  </a:lnTo>
                  <a:cubicBezTo>
                    <a:pt x="10478" y="6715"/>
                    <a:pt x="10549" y="6834"/>
                    <a:pt x="10549" y="6965"/>
                  </a:cubicBezTo>
                  <a:lnTo>
                    <a:pt x="10549" y="8144"/>
                  </a:lnTo>
                  <a:cubicBezTo>
                    <a:pt x="10549" y="8227"/>
                    <a:pt x="10620" y="8299"/>
                    <a:pt x="10716" y="8299"/>
                  </a:cubicBezTo>
                  <a:cubicBezTo>
                    <a:pt x="10799" y="8299"/>
                    <a:pt x="10882" y="8227"/>
                    <a:pt x="10882" y="8144"/>
                  </a:cubicBezTo>
                  <a:lnTo>
                    <a:pt x="10882" y="6965"/>
                  </a:lnTo>
                  <a:cubicBezTo>
                    <a:pt x="10823" y="6703"/>
                    <a:pt x="10692" y="6477"/>
                    <a:pt x="10466" y="6358"/>
                  </a:cubicBezTo>
                  <a:lnTo>
                    <a:pt x="9823" y="6025"/>
                  </a:lnTo>
                  <a:lnTo>
                    <a:pt x="9823" y="6013"/>
                  </a:lnTo>
                  <a:lnTo>
                    <a:pt x="9823" y="5691"/>
                  </a:lnTo>
                  <a:cubicBezTo>
                    <a:pt x="10097" y="5501"/>
                    <a:pt x="10275" y="5227"/>
                    <a:pt x="10311" y="4882"/>
                  </a:cubicBezTo>
                  <a:cubicBezTo>
                    <a:pt x="10430" y="4679"/>
                    <a:pt x="10489" y="4453"/>
                    <a:pt x="10489" y="4215"/>
                  </a:cubicBezTo>
                  <a:cubicBezTo>
                    <a:pt x="10489" y="3786"/>
                    <a:pt x="10287" y="3381"/>
                    <a:pt x="9954" y="3143"/>
                  </a:cubicBezTo>
                  <a:cubicBezTo>
                    <a:pt x="9977" y="3084"/>
                    <a:pt x="9989" y="3012"/>
                    <a:pt x="9989" y="2953"/>
                  </a:cubicBezTo>
                  <a:cubicBezTo>
                    <a:pt x="9989" y="2536"/>
                    <a:pt x="9620" y="2191"/>
                    <a:pt x="9156" y="2191"/>
                  </a:cubicBezTo>
                  <a:cubicBezTo>
                    <a:pt x="8692" y="2191"/>
                    <a:pt x="8323" y="2524"/>
                    <a:pt x="8323" y="2953"/>
                  </a:cubicBezTo>
                  <a:cubicBezTo>
                    <a:pt x="8323" y="3024"/>
                    <a:pt x="8334" y="3084"/>
                    <a:pt x="8346" y="3143"/>
                  </a:cubicBezTo>
                  <a:cubicBezTo>
                    <a:pt x="8156" y="3286"/>
                    <a:pt x="8013" y="3477"/>
                    <a:pt x="7906" y="3715"/>
                  </a:cubicBezTo>
                  <a:cubicBezTo>
                    <a:pt x="7858" y="3334"/>
                    <a:pt x="7834" y="2869"/>
                    <a:pt x="7787" y="2346"/>
                  </a:cubicBezTo>
                  <a:cubicBezTo>
                    <a:pt x="7739" y="1655"/>
                    <a:pt x="7489" y="1060"/>
                    <a:pt x="7060" y="643"/>
                  </a:cubicBezTo>
                  <a:cubicBezTo>
                    <a:pt x="6644" y="226"/>
                    <a:pt x="6072" y="0"/>
                    <a:pt x="5417" y="0"/>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8" name="Google Shape;10694;p75">
              <a:extLst>
                <a:ext uri="{FF2B5EF4-FFF2-40B4-BE49-F238E27FC236}">
                  <a16:creationId xmlns:a16="http://schemas.microsoft.com/office/drawing/2014/main" id="{A73F10A4-9DD4-4C1D-3A91-68F578800FB4}"/>
                </a:ext>
              </a:extLst>
            </p:cNvPr>
            <p:cNvSpPr/>
            <p:nvPr/>
          </p:nvSpPr>
          <p:spPr>
            <a:xfrm>
              <a:off x="6089408" y="3637503"/>
              <a:ext cx="10662" cy="36029"/>
            </a:xfrm>
            <a:custGeom>
              <a:avLst/>
              <a:gdLst/>
              <a:ahLst/>
              <a:cxnLst/>
              <a:rect l="l" t="t" r="r" b="b"/>
              <a:pathLst>
                <a:path w="335" h="1132" extrusionOk="0">
                  <a:moveTo>
                    <a:pt x="167" y="1"/>
                  </a:moveTo>
                  <a:cubicBezTo>
                    <a:pt x="72" y="1"/>
                    <a:pt x="1" y="84"/>
                    <a:pt x="1" y="167"/>
                  </a:cubicBezTo>
                  <a:lnTo>
                    <a:pt x="1" y="977"/>
                  </a:lnTo>
                  <a:cubicBezTo>
                    <a:pt x="1" y="1060"/>
                    <a:pt x="72" y="1132"/>
                    <a:pt x="167" y="1132"/>
                  </a:cubicBezTo>
                  <a:cubicBezTo>
                    <a:pt x="251" y="1132"/>
                    <a:pt x="322" y="1060"/>
                    <a:pt x="322" y="977"/>
                  </a:cubicBezTo>
                  <a:lnTo>
                    <a:pt x="322" y="167"/>
                  </a:lnTo>
                  <a:cubicBezTo>
                    <a:pt x="334" y="84"/>
                    <a:pt x="251" y="1"/>
                    <a:pt x="167" y="1"/>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39" name="Google Shape;10681;p75">
            <a:extLst>
              <a:ext uri="{FF2B5EF4-FFF2-40B4-BE49-F238E27FC236}">
                <a16:creationId xmlns:a16="http://schemas.microsoft.com/office/drawing/2014/main" id="{36A8C036-9A0D-7328-8382-7DFA93E39204}"/>
              </a:ext>
            </a:extLst>
          </p:cNvPr>
          <p:cNvGrpSpPr/>
          <p:nvPr/>
        </p:nvGrpSpPr>
        <p:grpSpPr>
          <a:xfrm>
            <a:off x="1203183" y="3788369"/>
            <a:ext cx="788837" cy="578736"/>
            <a:chOff x="5331913" y="3413947"/>
            <a:chExt cx="347143" cy="254684"/>
          </a:xfrm>
        </p:grpSpPr>
        <p:sp>
          <p:nvSpPr>
            <p:cNvPr id="40" name="Google Shape;10682;p75">
              <a:extLst>
                <a:ext uri="{FF2B5EF4-FFF2-40B4-BE49-F238E27FC236}">
                  <a16:creationId xmlns:a16="http://schemas.microsoft.com/office/drawing/2014/main" id="{D6F82D42-C476-B1A2-3406-7049F527EDB9}"/>
                </a:ext>
              </a:extLst>
            </p:cNvPr>
            <p:cNvSpPr/>
            <p:nvPr/>
          </p:nvSpPr>
          <p:spPr>
            <a:xfrm>
              <a:off x="5597163" y="3523083"/>
              <a:ext cx="43222" cy="15564"/>
            </a:xfrm>
            <a:custGeom>
              <a:avLst/>
              <a:gdLst/>
              <a:ahLst/>
              <a:cxnLst/>
              <a:rect l="l" t="t" r="r" b="b"/>
              <a:pathLst>
                <a:path w="1358" h="489" extrusionOk="0">
                  <a:moveTo>
                    <a:pt x="167" y="0"/>
                  </a:moveTo>
                  <a:cubicBezTo>
                    <a:pt x="84" y="0"/>
                    <a:pt x="0" y="71"/>
                    <a:pt x="0" y="167"/>
                  </a:cubicBezTo>
                  <a:cubicBezTo>
                    <a:pt x="0" y="250"/>
                    <a:pt x="84" y="322"/>
                    <a:pt x="167" y="322"/>
                  </a:cubicBezTo>
                  <a:cubicBezTo>
                    <a:pt x="346" y="322"/>
                    <a:pt x="870" y="357"/>
                    <a:pt x="1120" y="476"/>
                  </a:cubicBezTo>
                  <a:cubicBezTo>
                    <a:pt x="1155" y="488"/>
                    <a:pt x="1167" y="488"/>
                    <a:pt x="1191" y="488"/>
                  </a:cubicBezTo>
                  <a:cubicBezTo>
                    <a:pt x="1251" y="488"/>
                    <a:pt x="1310" y="464"/>
                    <a:pt x="1346" y="405"/>
                  </a:cubicBezTo>
                  <a:cubicBezTo>
                    <a:pt x="1358" y="322"/>
                    <a:pt x="1334" y="226"/>
                    <a:pt x="1251" y="191"/>
                  </a:cubicBezTo>
                  <a:cubicBezTo>
                    <a:pt x="882" y="12"/>
                    <a:pt x="203" y="0"/>
                    <a:pt x="167" y="0"/>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1" name="Google Shape;10683;p75">
              <a:extLst>
                <a:ext uri="{FF2B5EF4-FFF2-40B4-BE49-F238E27FC236}">
                  <a16:creationId xmlns:a16="http://schemas.microsoft.com/office/drawing/2014/main" id="{BE54A6D8-DF0E-BFF2-D3D8-109F37D042EC}"/>
                </a:ext>
              </a:extLst>
            </p:cNvPr>
            <p:cNvSpPr/>
            <p:nvPr/>
          </p:nvSpPr>
          <p:spPr>
            <a:xfrm>
              <a:off x="5331913" y="3413947"/>
              <a:ext cx="347143" cy="253538"/>
            </a:xfrm>
            <a:custGeom>
              <a:avLst/>
              <a:gdLst/>
              <a:ahLst/>
              <a:cxnLst/>
              <a:rect l="l" t="t" r="r" b="b"/>
              <a:pathLst>
                <a:path w="10907" h="7966" extrusionOk="0">
                  <a:moveTo>
                    <a:pt x="7168" y="357"/>
                  </a:moveTo>
                  <a:lnTo>
                    <a:pt x="7168" y="1893"/>
                  </a:lnTo>
                  <a:cubicBezTo>
                    <a:pt x="7168" y="2131"/>
                    <a:pt x="7120" y="2357"/>
                    <a:pt x="7013" y="2560"/>
                  </a:cubicBezTo>
                  <a:cubicBezTo>
                    <a:pt x="7001" y="2584"/>
                    <a:pt x="7001" y="2608"/>
                    <a:pt x="7001" y="2643"/>
                  </a:cubicBezTo>
                  <a:lnTo>
                    <a:pt x="7001" y="3084"/>
                  </a:lnTo>
                  <a:cubicBezTo>
                    <a:pt x="7001" y="3512"/>
                    <a:pt x="6822" y="3917"/>
                    <a:pt x="6513" y="4203"/>
                  </a:cubicBezTo>
                  <a:cubicBezTo>
                    <a:pt x="6465" y="4227"/>
                    <a:pt x="6429" y="4274"/>
                    <a:pt x="6394" y="4310"/>
                  </a:cubicBezTo>
                  <a:cubicBezTo>
                    <a:pt x="6111" y="4514"/>
                    <a:pt x="5775" y="4621"/>
                    <a:pt x="5415" y="4621"/>
                  </a:cubicBezTo>
                  <a:cubicBezTo>
                    <a:pt x="5396" y="4621"/>
                    <a:pt x="5377" y="4620"/>
                    <a:pt x="5358" y="4620"/>
                  </a:cubicBezTo>
                  <a:cubicBezTo>
                    <a:pt x="4536" y="4560"/>
                    <a:pt x="3917" y="3858"/>
                    <a:pt x="3917" y="3024"/>
                  </a:cubicBezTo>
                  <a:lnTo>
                    <a:pt x="3917" y="2643"/>
                  </a:lnTo>
                  <a:cubicBezTo>
                    <a:pt x="3917" y="2608"/>
                    <a:pt x="3917" y="2596"/>
                    <a:pt x="3905" y="2560"/>
                  </a:cubicBezTo>
                  <a:cubicBezTo>
                    <a:pt x="3798" y="2357"/>
                    <a:pt x="3751" y="2131"/>
                    <a:pt x="3751" y="1893"/>
                  </a:cubicBezTo>
                  <a:lnTo>
                    <a:pt x="3751" y="1548"/>
                  </a:lnTo>
                  <a:cubicBezTo>
                    <a:pt x="3751" y="893"/>
                    <a:pt x="4286" y="357"/>
                    <a:pt x="4941" y="357"/>
                  </a:cubicBezTo>
                  <a:close/>
                  <a:moveTo>
                    <a:pt x="10013" y="2905"/>
                  </a:moveTo>
                  <a:lnTo>
                    <a:pt x="10013" y="3560"/>
                  </a:lnTo>
                  <a:cubicBezTo>
                    <a:pt x="10013" y="3667"/>
                    <a:pt x="9989" y="3774"/>
                    <a:pt x="9942" y="3870"/>
                  </a:cubicBezTo>
                  <a:lnTo>
                    <a:pt x="9870" y="4036"/>
                  </a:lnTo>
                  <a:cubicBezTo>
                    <a:pt x="9858" y="4048"/>
                    <a:pt x="9858" y="4084"/>
                    <a:pt x="9858" y="4108"/>
                  </a:cubicBezTo>
                  <a:lnTo>
                    <a:pt x="9858" y="4453"/>
                  </a:lnTo>
                  <a:cubicBezTo>
                    <a:pt x="9870" y="4679"/>
                    <a:pt x="9763" y="4882"/>
                    <a:pt x="9597" y="5048"/>
                  </a:cubicBezTo>
                  <a:cubicBezTo>
                    <a:pt x="9451" y="5205"/>
                    <a:pt x="9244" y="5288"/>
                    <a:pt x="9022" y="5288"/>
                  </a:cubicBezTo>
                  <a:cubicBezTo>
                    <a:pt x="9007" y="5288"/>
                    <a:pt x="8992" y="5287"/>
                    <a:pt x="8977" y="5286"/>
                  </a:cubicBezTo>
                  <a:cubicBezTo>
                    <a:pt x="8513" y="5275"/>
                    <a:pt x="8144" y="4870"/>
                    <a:pt x="8144" y="4382"/>
                  </a:cubicBezTo>
                  <a:lnTo>
                    <a:pt x="8144" y="4084"/>
                  </a:lnTo>
                  <a:cubicBezTo>
                    <a:pt x="8144" y="4048"/>
                    <a:pt x="8144" y="4036"/>
                    <a:pt x="8132" y="4012"/>
                  </a:cubicBezTo>
                  <a:lnTo>
                    <a:pt x="8025" y="3810"/>
                  </a:lnTo>
                  <a:cubicBezTo>
                    <a:pt x="8002" y="3741"/>
                    <a:pt x="7968" y="3672"/>
                    <a:pt x="7966" y="3582"/>
                  </a:cubicBezTo>
                  <a:lnTo>
                    <a:pt x="7966" y="3582"/>
                  </a:lnTo>
                  <a:cubicBezTo>
                    <a:pt x="7973" y="3196"/>
                    <a:pt x="8279" y="2905"/>
                    <a:pt x="8644" y="2905"/>
                  </a:cubicBezTo>
                  <a:close/>
                  <a:moveTo>
                    <a:pt x="1727" y="2893"/>
                  </a:moveTo>
                  <a:cubicBezTo>
                    <a:pt x="2000" y="2893"/>
                    <a:pt x="2250" y="3000"/>
                    <a:pt x="2441" y="3191"/>
                  </a:cubicBezTo>
                  <a:cubicBezTo>
                    <a:pt x="2643" y="3381"/>
                    <a:pt x="2739" y="3655"/>
                    <a:pt x="2774" y="3929"/>
                  </a:cubicBezTo>
                  <a:cubicBezTo>
                    <a:pt x="2774" y="4024"/>
                    <a:pt x="2786" y="4132"/>
                    <a:pt x="2786" y="4227"/>
                  </a:cubicBezTo>
                  <a:lnTo>
                    <a:pt x="2786" y="4262"/>
                  </a:lnTo>
                  <a:cubicBezTo>
                    <a:pt x="2608" y="3989"/>
                    <a:pt x="2358" y="3798"/>
                    <a:pt x="2000" y="3691"/>
                  </a:cubicBezTo>
                  <a:cubicBezTo>
                    <a:pt x="1753" y="3615"/>
                    <a:pt x="1520" y="3607"/>
                    <a:pt x="1431" y="3607"/>
                  </a:cubicBezTo>
                  <a:cubicBezTo>
                    <a:pt x="1409" y="3607"/>
                    <a:pt x="1396" y="3608"/>
                    <a:pt x="1393" y="3608"/>
                  </a:cubicBezTo>
                  <a:cubicBezTo>
                    <a:pt x="1346" y="3608"/>
                    <a:pt x="1310" y="3620"/>
                    <a:pt x="1286" y="3655"/>
                  </a:cubicBezTo>
                  <a:lnTo>
                    <a:pt x="1000" y="3953"/>
                  </a:lnTo>
                  <a:cubicBezTo>
                    <a:pt x="941" y="4012"/>
                    <a:pt x="941" y="4108"/>
                    <a:pt x="1000" y="4167"/>
                  </a:cubicBezTo>
                  <a:cubicBezTo>
                    <a:pt x="1030" y="4197"/>
                    <a:pt x="1072" y="4212"/>
                    <a:pt x="1113" y="4212"/>
                  </a:cubicBezTo>
                  <a:cubicBezTo>
                    <a:pt x="1155" y="4212"/>
                    <a:pt x="1197" y="4197"/>
                    <a:pt x="1226" y="4167"/>
                  </a:cubicBezTo>
                  <a:lnTo>
                    <a:pt x="1465" y="3917"/>
                  </a:lnTo>
                  <a:cubicBezTo>
                    <a:pt x="1667" y="3929"/>
                    <a:pt x="2322" y="4012"/>
                    <a:pt x="2572" y="4572"/>
                  </a:cubicBezTo>
                  <a:cubicBezTo>
                    <a:pt x="2500" y="4989"/>
                    <a:pt x="2143" y="5298"/>
                    <a:pt x="1727" y="5298"/>
                  </a:cubicBezTo>
                  <a:cubicBezTo>
                    <a:pt x="1250" y="5298"/>
                    <a:pt x="869" y="4917"/>
                    <a:pt x="869" y="4441"/>
                  </a:cubicBezTo>
                  <a:cubicBezTo>
                    <a:pt x="869" y="4346"/>
                    <a:pt x="798" y="4274"/>
                    <a:pt x="703" y="4274"/>
                  </a:cubicBezTo>
                  <a:lnTo>
                    <a:pt x="679" y="4274"/>
                  </a:lnTo>
                  <a:lnTo>
                    <a:pt x="679" y="4227"/>
                  </a:lnTo>
                  <a:cubicBezTo>
                    <a:pt x="679" y="4132"/>
                    <a:pt x="679" y="4024"/>
                    <a:pt x="691" y="3929"/>
                  </a:cubicBezTo>
                  <a:cubicBezTo>
                    <a:pt x="703" y="3655"/>
                    <a:pt x="822" y="3381"/>
                    <a:pt x="1012" y="3191"/>
                  </a:cubicBezTo>
                  <a:cubicBezTo>
                    <a:pt x="1215" y="3000"/>
                    <a:pt x="1465" y="2893"/>
                    <a:pt x="1727" y="2893"/>
                  </a:cubicBezTo>
                  <a:close/>
                  <a:moveTo>
                    <a:pt x="643" y="4882"/>
                  </a:moveTo>
                  <a:cubicBezTo>
                    <a:pt x="726" y="5096"/>
                    <a:pt x="881" y="5275"/>
                    <a:pt x="1060" y="5405"/>
                  </a:cubicBezTo>
                  <a:lnTo>
                    <a:pt x="1060" y="5596"/>
                  </a:lnTo>
                  <a:cubicBezTo>
                    <a:pt x="762" y="5501"/>
                    <a:pt x="619" y="5346"/>
                    <a:pt x="560" y="5275"/>
                  </a:cubicBezTo>
                  <a:cubicBezTo>
                    <a:pt x="595" y="5155"/>
                    <a:pt x="631" y="5036"/>
                    <a:pt x="643" y="4882"/>
                  </a:cubicBezTo>
                  <a:close/>
                  <a:moveTo>
                    <a:pt x="2798" y="4882"/>
                  </a:moveTo>
                  <a:cubicBezTo>
                    <a:pt x="2810" y="5024"/>
                    <a:pt x="2846" y="5155"/>
                    <a:pt x="2893" y="5263"/>
                  </a:cubicBezTo>
                  <a:cubicBezTo>
                    <a:pt x="2834" y="5346"/>
                    <a:pt x="2679" y="5477"/>
                    <a:pt x="2381" y="5596"/>
                  </a:cubicBezTo>
                  <a:lnTo>
                    <a:pt x="2381" y="5405"/>
                  </a:lnTo>
                  <a:cubicBezTo>
                    <a:pt x="2560" y="5275"/>
                    <a:pt x="2715" y="5096"/>
                    <a:pt x="2798" y="4882"/>
                  </a:cubicBezTo>
                  <a:close/>
                  <a:moveTo>
                    <a:pt x="6299" y="4727"/>
                  </a:moveTo>
                  <a:lnTo>
                    <a:pt x="6299" y="5001"/>
                  </a:lnTo>
                  <a:lnTo>
                    <a:pt x="5453" y="5596"/>
                  </a:lnTo>
                  <a:lnTo>
                    <a:pt x="4584" y="5024"/>
                  </a:lnTo>
                  <a:lnTo>
                    <a:pt x="4584" y="4727"/>
                  </a:lnTo>
                  <a:cubicBezTo>
                    <a:pt x="4810" y="4846"/>
                    <a:pt x="5060" y="4917"/>
                    <a:pt x="5322" y="4929"/>
                  </a:cubicBezTo>
                  <a:lnTo>
                    <a:pt x="5441" y="4929"/>
                  </a:lnTo>
                  <a:cubicBezTo>
                    <a:pt x="5739" y="4929"/>
                    <a:pt x="6037" y="4858"/>
                    <a:pt x="6299" y="4727"/>
                  </a:cubicBezTo>
                  <a:close/>
                  <a:moveTo>
                    <a:pt x="9347" y="5572"/>
                  </a:moveTo>
                  <a:lnTo>
                    <a:pt x="9347" y="5632"/>
                  </a:lnTo>
                  <a:cubicBezTo>
                    <a:pt x="9347" y="5656"/>
                    <a:pt x="9347" y="5691"/>
                    <a:pt x="9358" y="5715"/>
                  </a:cubicBezTo>
                  <a:lnTo>
                    <a:pt x="9001" y="6072"/>
                  </a:lnTo>
                  <a:lnTo>
                    <a:pt x="8644" y="5715"/>
                  </a:lnTo>
                  <a:cubicBezTo>
                    <a:pt x="8644" y="5691"/>
                    <a:pt x="8668" y="5656"/>
                    <a:pt x="8668" y="5632"/>
                  </a:cubicBezTo>
                  <a:lnTo>
                    <a:pt x="8668" y="5572"/>
                  </a:lnTo>
                  <a:cubicBezTo>
                    <a:pt x="8763" y="5596"/>
                    <a:pt x="8870" y="5632"/>
                    <a:pt x="8977" y="5632"/>
                  </a:cubicBezTo>
                  <a:lnTo>
                    <a:pt x="9001" y="5632"/>
                  </a:lnTo>
                  <a:cubicBezTo>
                    <a:pt x="9120" y="5632"/>
                    <a:pt x="9239" y="5620"/>
                    <a:pt x="9347" y="5572"/>
                  </a:cubicBezTo>
                  <a:close/>
                  <a:moveTo>
                    <a:pt x="2108" y="5572"/>
                  </a:moveTo>
                  <a:lnTo>
                    <a:pt x="2108" y="5739"/>
                  </a:lnTo>
                  <a:cubicBezTo>
                    <a:pt x="2108" y="5798"/>
                    <a:pt x="2119" y="5834"/>
                    <a:pt x="2143" y="5882"/>
                  </a:cubicBezTo>
                  <a:lnTo>
                    <a:pt x="1965" y="6013"/>
                  </a:lnTo>
                  <a:cubicBezTo>
                    <a:pt x="1899" y="6084"/>
                    <a:pt x="1816" y="6120"/>
                    <a:pt x="1731" y="6120"/>
                  </a:cubicBezTo>
                  <a:cubicBezTo>
                    <a:pt x="1646" y="6120"/>
                    <a:pt x="1560" y="6084"/>
                    <a:pt x="1488" y="6013"/>
                  </a:cubicBezTo>
                  <a:lnTo>
                    <a:pt x="1346" y="5882"/>
                  </a:lnTo>
                  <a:cubicBezTo>
                    <a:pt x="1369" y="5834"/>
                    <a:pt x="1381" y="5775"/>
                    <a:pt x="1381" y="5739"/>
                  </a:cubicBezTo>
                  <a:lnTo>
                    <a:pt x="1381" y="5572"/>
                  </a:lnTo>
                  <a:cubicBezTo>
                    <a:pt x="1488" y="5596"/>
                    <a:pt x="1607" y="5632"/>
                    <a:pt x="1750" y="5632"/>
                  </a:cubicBezTo>
                  <a:cubicBezTo>
                    <a:pt x="1857" y="5632"/>
                    <a:pt x="1977" y="5608"/>
                    <a:pt x="2108" y="5572"/>
                  </a:cubicBezTo>
                  <a:close/>
                  <a:moveTo>
                    <a:pt x="4465" y="5298"/>
                  </a:moveTo>
                  <a:lnTo>
                    <a:pt x="5215" y="5810"/>
                  </a:lnTo>
                  <a:lnTo>
                    <a:pt x="4810" y="6215"/>
                  </a:lnTo>
                  <a:lnTo>
                    <a:pt x="4798" y="6215"/>
                  </a:lnTo>
                  <a:lnTo>
                    <a:pt x="4310" y="5465"/>
                  </a:lnTo>
                  <a:lnTo>
                    <a:pt x="4465" y="5298"/>
                  </a:lnTo>
                  <a:close/>
                  <a:moveTo>
                    <a:pt x="6429" y="5298"/>
                  </a:moveTo>
                  <a:lnTo>
                    <a:pt x="6596" y="5465"/>
                  </a:lnTo>
                  <a:lnTo>
                    <a:pt x="6108" y="6215"/>
                  </a:lnTo>
                  <a:lnTo>
                    <a:pt x="6096" y="6215"/>
                  </a:lnTo>
                  <a:lnTo>
                    <a:pt x="5691" y="5810"/>
                  </a:lnTo>
                  <a:lnTo>
                    <a:pt x="6429" y="5298"/>
                  </a:lnTo>
                  <a:close/>
                  <a:moveTo>
                    <a:pt x="4905" y="0"/>
                  </a:moveTo>
                  <a:cubicBezTo>
                    <a:pt x="4072" y="0"/>
                    <a:pt x="3381" y="691"/>
                    <a:pt x="3381" y="1524"/>
                  </a:cubicBezTo>
                  <a:lnTo>
                    <a:pt x="3381" y="1869"/>
                  </a:lnTo>
                  <a:cubicBezTo>
                    <a:pt x="3381" y="2131"/>
                    <a:pt x="3441" y="2381"/>
                    <a:pt x="3548" y="2643"/>
                  </a:cubicBezTo>
                  <a:lnTo>
                    <a:pt x="3548" y="3000"/>
                  </a:lnTo>
                  <a:cubicBezTo>
                    <a:pt x="3548" y="3596"/>
                    <a:pt x="3810" y="4132"/>
                    <a:pt x="4227" y="4465"/>
                  </a:cubicBezTo>
                  <a:lnTo>
                    <a:pt x="4227" y="5001"/>
                  </a:lnTo>
                  <a:lnTo>
                    <a:pt x="3929" y="5322"/>
                  </a:lnTo>
                  <a:cubicBezTo>
                    <a:pt x="3905" y="5346"/>
                    <a:pt x="3893" y="5394"/>
                    <a:pt x="3893" y="5441"/>
                  </a:cubicBezTo>
                  <a:lnTo>
                    <a:pt x="2905" y="5798"/>
                  </a:lnTo>
                  <a:cubicBezTo>
                    <a:pt x="2834" y="5822"/>
                    <a:pt x="2774" y="5858"/>
                    <a:pt x="2715" y="5894"/>
                  </a:cubicBezTo>
                  <a:lnTo>
                    <a:pt x="2560" y="5822"/>
                  </a:lnTo>
                  <a:cubicBezTo>
                    <a:pt x="3024" y="5632"/>
                    <a:pt x="3155" y="5346"/>
                    <a:pt x="3179" y="5334"/>
                  </a:cubicBezTo>
                  <a:cubicBezTo>
                    <a:pt x="3203" y="5286"/>
                    <a:pt x="3203" y="5227"/>
                    <a:pt x="3179" y="5179"/>
                  </a:cubicBezTo>
                  <a:cubicBezTo>
                    <a:pt x="3060" y="4965"/>
                    <a:pt x="3036" y="4524"/>
                    <a:pt x="3036" y="4203"/>
                  </a:cubicBezTo>
                  <a:cubicBezTo>
                    <a:pt x="3036" y="4084"/>
                    <a:pt x="3036" y="3977"/>
                    <a:pt x="3024" y="3893"/>
                  </a:cubicBezTo>
                  <a:cubicBezTo>
                    <a:pt x="2965" y="3131"/>
                    <a:pt x="2405" y="2548"/>
                    <a:pt x="1691" y="2548"/>
                  </a:cubicBezTo>
                  <a:cubicBezTo>
                    <a:pt x="976" y="2548"/>
                    <a:pt x="393" y="3131"/>
                    <a:pt x="345" y="3893"/>
                  </a:cubicBezTo>
                  <a:cubicBezTo>
                    <a:pt x="345" y="3977"/>
                    <a:pt x="333" y="4084"/>
                    <a:pt x="333" y="4203"/>
                  </a:cubicBezTo>
                  <a:cubicBezTo>
                    <a:pt x="322" y="4548"/>
                    <a:pt x="298" y="4965"/>
                    <a:pt x="203" y="5179"/>
                  </a:cubicBezTo>
                  <a:cubicBezTo>
                    <a:pt x="167" y="5227"/>
                    <a:pt x="167" y="5286"/>
                    <a:pt x="203" y="5334"/>
                  </a:cubicBezTo>
                  <a:cubicBezTo>
                    <a:pt x="203" y="5346"/>
                    <a:pt x="345" y="5632"/>
                    <a:pt x="810" y="5822"/>
                  </a:cubicBezTo>
                  <a:lnTo>
                    <a:pt x="369" y="6037"/>
                  </a:lnTo>
                  <a:cubicBezTo>
                    <a:pt x="155" y="6156"/>
                    <a:pt x="0" y="6370"/>
                    <a:pt x="0" y="6632"/>
                  </a:cubicBezTo>
                  <a:lnTo>
                    <a:pt x="0" y="7799"/>
                  </a:lnTo>
                  <a:cubicBezTo>
                    <a:pt x="0" y="7894"/>
                    <a:pt x="72" y="7965"/>
                    <a:pt x="167" y="7965"/>
                  </a:cubicBezTo>
                  <a:cubicBezTo>
                    <a:pt x="250" y="7965"/>
                    <a:pt x="333" y="7894"/>
                    <a:pt x="333" y="7799"/>
                  </a:cubicBezTo>
                  <a:lnTo>
                    <a:pt x="333" y="6632"/>
                  </a:lnTo>
                  <a:cubicBezTo>
                    <a:pt x="333" y="6489"/>
                    <a:pt x="405" y="6370"/>
                    <a:pt x="524" y="6310"/>
                  </a:cubicBezTo>
                  <a:lnTo>
                    <a:pt x="1060" y="6048"/>
                  </a:lnTo>
                  <a:lnTo>
                    <a:pt x="1238" y="6227"/>
                  </a:lnTo>
                  <a:cubicBezTo>
                    <a:pt x="1369" y="6346"/>
                    <a:pt x="1536" y="6406"/>
                    <a:pt x="1703" y="6406"/>
                  </a:cubicBezTo>
                  <a:cubicBezTo>
                    <a:pt x="1857" y="6406"/>
                    <a:pt x="2024" y="6346"/>
                    <a:pt x="2155" y="6227"/>
                  </a:cubicBezTo>
                  <a:lnTo>
                    <a:pt x="2334" y="6048"/>
                  </a:lnTo>
                  <a:lnTo>
                    <a:pt x="2512" y="6132"/>
                  </a:lnTo>
                  <a:cubicBezTo>
                    <a:pt x="2441" y="6275"/>
                    <a:pt x="2381" y="6418"/>
                    <a:pt x="2381" y="6584"/>
                  </a:cubicBezTo>
                  <a:lnTo>
                    <a:pt x="2381" y="7799"/>
                  </a:lnTo>
                  <a:cubicBezTo>
                    <a:pt x="2381" y="7894"/>
                    <a:pt x="2453" y="7965"/>
                    <a:pt x="2548" y="7965"/>
                  </a:cubicBezTo>
                  <a:cubicBezTo>
                    <a:pt x="2631" y="7965"/>
                    <a:pt x="2715" y="7894"/>
                    <a:pt x="2715" y="7799"/>
                  </a:cubicBezTo>
                  <a:lnTo>
                    <a:pt x="2715" y="6584"/>
                  </a:lnTo>
                  <a:cubicBezTo>
                    <a:pt x="2715" y="6358"/>
                    <a:pt x="2846" y="6167"/>
                    <a:pt x="3048" y="6096"/>
                  </a:cubicBezTo>
                  <a:lnTo>
                    <a:pt x="4084" y="5715"/>
                  </a:lnTo>
                  <a:lnTo>
                    <a:pt x="4513" y="6358"/>
                  </a:lnTo>
                  <a:cubicBezTo>
                    <a:pt x="4572" y="6453"/>
                    <a:pt x="4655" y="6489"/>
                    <a:pt x="4751" y="6513"/>
                  </a:cubicBezTo>
                  <a:lnTo>
                    <a:pt x="4775" y="6513"/>
                  </a:lnTo>
                  <a:cubicBezTo>
                    <a:pt x="4870" y="6513"/>
                    <a:pt x="4941" y="6477"/>
                    <a:pt x="5013" y="6418"/>
                  </a:cubicBezTo>
                  <a:lnTo>
                    <a:pt x="5286" y="6156"/>
                  </a:lnTo>
                  <a:lnTo>
                    <a:pt x="5286" y="7799"/>
                  </a:lnTo>
                  <a:cubicBezTo>
                    <a:pt x="5286" y="7894"/>
                    <a:pt x="5358" y="7965"/>
                    <a:pt x="5453" y="7965"/>
                  </a:cubicBezTo>
                  <a:cubicBezTo>
                    <a:pt x="5537" y="7965"/>
                    <a:pt x="5608" y="7894"/>
                    <a:pt x="5608" y="7799"/>
                  </a:cubicBezTo>
                  <a:lnTo>
                    <a:pt x="5608" y="6156"/>
                  </a:lnTo>
                  <a:lnTo>
                    <a:pt x="5882" y="6418"/>
                  </a:lnTo>
                  <a:cubicBezTo>
                    <a:pt x="5941" y="6477"/>
                    <a:pt x="6025" y="6513"/>
                    <a:pt x="6120" y="6513"/>
                  </a:cubicBezTo>
                  <a:lnTo>
                    <a:pt x="6144" y="6513"/>
                  </a:lnTo>
                  <a:cubicBezTo>
                    <a:pt x="6251" y="6489"/>
                    <a:pt x="6322" y="6453"/>
                    <a:pt x="6382" y="6358"/>
                  </a:cubicBezTo>
                  <a:lnTo>
                    <a:pt x="6822" y="5715"/>
                  </a:lnTo>
                  <a:lnTo>
                    <a:pt x="7846" y="6096"/>
                  </a:lnTo>
                  <a:cubicBezTo>
                    <a:pt x="8049" y="6167"/>
                    <a:pt x="8192" y="6358"/>
                    <a:pt x="8192" y="6584"/>
                  </a:cubicBezTo>
                  <a:lnTo>
                    <a:pt x="8192" y="7799"/>
                  </a:lnTo>
                  <a:cubicBezTo>
                    <a:pt x="8192" y="7894"/>
                    <a:pt x="8263" y="7965"/>
                    <a:pt x="8346" y="7965"/>
                  </a:cubicBezTo>
                  <a:cubicBezTo>
                    <a:pt x="8442" y="7965"/>
                    <a:pt x="8513" y="7894"/>
                    <a:pt x="8513" y="7799"/>
                  </a:cubicBezTo>
                  <a:lnTo>
                    <a:pt x="8513" y="6584"/>
                  </a:lnTo>
                  <a:cubicBezTo>
                    <a:pt x="8513" y="6358"/>
                    <a:pt x="8430" y="6156"/>
                    <a:pt x="8275" y="6001"/>
                  </a:cubicBezTo>
                  <a:lnTo>
                    <a:pt x="8323" y="5989"/>
                  </a:lnTo>
                  <a:cubicBezTo>
                    <a:pt x="8370" y="5977"/>
                    <a:pt x="8406" y="5953"/>
                    <a:pt x="8465" y="5929"/>
                  </a:cubicBezTo>
                  <a:lnTo>
                    <a:pt x="8870" y="6334"/>
                  </a:lnTo>
                  <a:lnTo>
                    <a:pt x="8870" y="7787"/>
                  </a:lnTo>
                  <a:cubicBezTo>
                    <a:pt x="8870" y="7882"/>
                    <a:pt x="8942" y="7953"/>
                    <a:pt x="9037" y="7953"/>
                  </a:cubicBezTo>
                  <a:cubicBezTo>
                    <a:pt x="9120" y="7953"/>
                    <a:pt x="9204" y="7882"/>
                    <a:pt x="9204" y="7787"/>
                  </a:cubicBezTo>
                  <a:lnTo>
                    <a:pt x="9204" y="6334"/>
                  </a:lnTo>
                  <a:lnTo>
                    <a:pt x="9597" y="5929"/>
                  </a:lnTo>
                  <a:cubicBezTo>
                    <a:pt x="9620" y="5941"/>
                    <a:pt x="9644" y="5941"/>
                    <a:pt x="9680" y="5953"/>
                  </a:cubicBezTo>
                  <a:lnTo>
                    <a:pt x="10335" y="6156"/>
                  </a:lnTo>
                  <a:cubicBezTo>
                    <a:pt x="10478" y="6191"/>
                    <a:pt x="10585" y="6334"/>
                    <a:pt x="10585" y="6489"/>
                  </a:cubicBezTo>
                  <a:lnTo>
                    <a:pt x="10585" y="7799"/>
                  </a:lnTo>
                  <a:cubicBezTo>
                    <a:pt x="10585" y="7894"/>
                    <a:pt x="10656" y="7965"/>
                    <a:pt x="10751" y="7965"/>
                  </a:cubicBezTo>
                  <a:cubicBezTo>
                    <a:pt x="10835" y="7965"/>
                    <a:pt x="10906" y="7894"/>
                    <a:pt x="10906" y="7799"/>
                  </a:cubicBezTo>
                  <a:lnTo>
                    <a:pt x="10906" y="6489"/>
                  </a:lnTo>
                  <a:cubicBezTo>
                    <a:pt x="10871" y="6227"/>
                    <a:pt x="10656" y="5953"/>
                    <a:pt x="10382" y="5870"/>
                  </a:cubicBezTo>
                  <a:lnTo>
                    <a:pt x="9716" y="5679"/>
                  </a:lnTo>
                  <a:cubicBezTo>
                    <a:pt x="9692" y="5656"/>
                    <a:pt x="9680" y="5644"/>
                    <a:pt x="9680" y="5620"/>
                  </a:cubicBezTo>
                  <a:lnTo>
                    <a:pt x="9680" y="5394"/>
                  </a:lnTo>
                  <a:cubicBezTo>
                    <a:pt x="9739" y="5358"/>
                    <a:pt x="9787" y="5322"/>
                    <a:pt x="9823" y="5275"/>
                  </a:cubicBezTo>
                  <a:cubicBezTo>
                    <a:pt x="10049" y="5048"/>
                    <a:pt x="10180" y="4751"/>
                    <a:pt x="10180" y="4429"/>
                  </a:cubicBezTo>
                  <a:lnTo>
                    <a:pt x="10180" y="4132"/>
                  </a:lnTo>
                  <a:lnTo>
                    <a:pt x="10239" y="3989"/>
                  </a:lnTo>
                  <a:cubicBezTo>
                    <a:pt x="10323" y="3858"/>
                    <a:pt x="10347" y="3691"/>
                    <a:pt x="10347" y="3548"/>
                  </a:cubicBezTo>
                  <a:lnTo>
                    <a:pt x="10347" y="2727"/>
                  </a:lnTo>
                  <a:cubicBezTo>
                    <a:pt x="10347" y="2643"/>
                    <a:pt x="10275" y="2560"/>
                    <a:pt x="10180" y="2560"/>
                  </a:cubicBezTo>
                  <a:lnTo>
                    <a:pt x="8656" y="2560"/>
                  </a:lnTo>
                  <a:cubicBezTo>
                    <a:pt x="8096" y="2560"/>
                    <a:pt x="7644" y="3012"/>
                    <a:pt x="7644" y="3572"/>
                  </a:cubicBezTo>
                  <a:lnTo>
                    <a:pt x="7644" y="3596"/>
                  </a:lnTo>
                  <a:cubicBezTo>
                    <a:pt x="7644" y="3727"/>
                    <a:pt x="7668" y="3846"/>
                    <a:pt x="7727" y="3965"/>
                  </a:cubicBezTo>
                  <a:lnTo>
                    <a:pt x="7799" y="4132"/>
                  </a:lnTo>
                  <a:lnTo>
                    <a:pt x="7799" y="4382"/>
                  </a:lnTo>
                  <a:cubicBezTo>
                    <a:pt x="7799" y="4798"/>
                    <a:pt x="8013" y="5155"/>
                    <a:pt x="8311" y="5382"/>
                  </a:cubicBezTo>
                  <a:lnTo>
                    <a:pt x="8311" y="5596"/>
                  </a:lnTo>
                  <a:cubicBezTo>
                    <a:pt x="8311" y="5632"/>
                    <a:pt x="8311" y="5644"/>
                    <a:pt x="8180" y="5691"/>
                  </a:cubicBezTo>
                  <a:lnTo>
                    <a:pt x="7858" y="5775"/>
                  </a:lnTo>
                  <a:lnTo>
                    <a:pt x="6941" y="5441"/>
                  </a:lnTo>
                  <a:cubicBezTo>
                    <a:pt x="6941" y="5394"/>
                    <a:pt x="6930" y="5346"/>
                    <a:pt x="6894" y="5322"/>
                  </a:cubicBezTo>
                  <a:lnTo>
                    <a:pt x="6596" y="5001"/>
                  </a:lnTo>
                  <a:lnTo>
                    <a:pt x="6596" y="4489"/>
                  </a:lnTo>
                  <a:cubicBezTo>
                    <a:pt x="6632" y="4453"/>
                    <a:pt x="6656" y="4429"/>
                    <a:pt x="6691" y="4405"/>
                  </a:cubicBezTo>
                  <a:cubicBezTo>
                    <a:pt x="7061" y="4072"/>
                    <a:pt x="7263" y="3560"/>
                    <a:pt x="7263" y="3060"/>
                  </a:cubicBezTo>
                  <a:lnTo>
                    <a:pt x="7263" y="2643"/>
                  </a:lnTo>
                  <a:cubicBezTo>
                    <a:pt x="7382" y="2405"/>
                    <a:pt x="7430" y="2131"/>
                    <a:pt x="7430" y="1869"/>
                  </a:cubicBezTo>
                  <a:lnTo>
                    <a:pt x="7430" y="167"/>
                  </a:lnTo>
                  <a:cubicBezTo>
                    <a:pt x="7430" y="83"/>
                    <a:pt x="7358" y="0"/>
                    <a:pt x="7263" y="0"/>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42" name="Google Shape;10684;p75">
              <a:extLst>
                <a:ext uri="{FF2B5EF4-FFF2-40B4-BE49-F238E27FC236}">
                  <a16:creationId xmlns:a16="http://schemas.microsoft.com/office/drawing/2014/main" id="{256FD49B-70F1-337E-8BA4-3635EF394834}"/>
                </a:ext>
              </a:extLst>
            </p:cNvPr>
            <p:cNvSpPr/>
            <p:nvPr/>
          </p:nvSpPr>
          <p:spPr>
            <a:xfrm>
              <a:off x="5645669" y="3625759"/>
              <a:ext cx="10248" cy="42872"/>
            </a:xfrm>
            <a:custGeom>
              <a:avLst/>
              <a:gdLst/>
              <a:ahLst/>
              <a:cxnLst/>
              <a:rect l="l" t="t" r="r" b="b"/>
              <a:pathLst>
                <a:path w="322" h="1347" extrusionOk="0">
                  <a:moveTo>
                    <a:pt x="167" y="1"/>
                  </a:moveTo>
                  <a:cubicBezTo>
                    <a:pt x="72" y="1"/>
                    <a:pt x="0" y="72"/>
                    <a:pt x="0" y="167"/>
                  </a:cubicBezTo>
                  <a:lnTo>
                    <a:pt x="0" y="1179"/>
                  </a:lnTo>
                  <a:cubicBezTo>
                    <a:pt x="0" y="1263"/>
                    <a:pt x="72" y="1346"/>
                    <a:pt x="167" y="1346"/>
                  </a:cubicBezTo>
                  <a:cubicBezTo>
                    <a:pt x="251" y="1346"/>
                    <a:pt x="322" y="1263"/>
                    <a:pt x="322" y="1179"/>
                  </a:cubicBezTo>
                  <a:lnTo>
                    <a:pt x="322" y="167"/>
                  </a:lnTo>
                  <a:cubicBezTo>
                    <a:pt x="322" y="60"/>
                    <a:pt x="251" y="1"/>
                    <a:pt x="167" y="1"/>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3" name="Google Shape;10685;p75">
              <a:extLst>
                <a:ext uri="{FF2B5EF4-FFF2-40B4-BE49-F238E27FC236}">
                  <a16:creationId xmlns:a16="http://schemas.microsoft.com/office/drawing/2014/main" id="{7F266DDB-4A7B-8364-0B86-0FA6EF8540AE}"/>
                </a:ext>
              </a:extLst>
            </p:cNvPr>
            <p:cNvSpPr/>
            <p:nvPr/>
          </p:nvSpPr>
          <p:spPr>
            <a:xfrm>
              <a:off x="5462247" y="3461115"/>
              <a:ext cx="86825" cy="29759"/>
            </a:xfrm>
            <a:custGeom>
              <a:avLst/>
              <a:gdLst/>
              <a:ahLst/>
              <a:cxnLst/>
              <a:rect l="l" t="t" r="r" b="b"/>
              <a:pathLst>
                <a:path w="2728" h="935" extrusionOk="0">
                  <a:moveTo>
                    <a:pt x="1094" y="0"/>
                  </a:moveTo>
                  <a:cubicBezTo>
                    <a:pt x="768" y="0"/>
                    <a:pt x="473" y="35"/>
                    <a:pt x="287" y="66"/>
                  </a:cubicBezTo>
                  <a:cubicBezTo>
                    <a:pt x="120" y="102"/>
                    <a:pt x="1" y="233"/>
                    <a:pt x="1" y="399"/>
                  </a:cubicBezTo>
                  <a:lnTo>
                    <a:pt x="1" y="768"/>
                  </a:lnTo>
                  <a:cubicBezTo>
                    <a:pt x="1" y="864"/>
                    <a:pt x="72" y="935"/>
                    <a:pt x="168" y="935"/>
                  </a:cubicBezTo>
                  <a:cubicBezTo>
                    <a:pt x="251" y="935"/>
                    <a:pt x="322" y="864"/>
                    <a:pt x="322" y="768"/>
                  </a:cubicBezTo>
                  <a:lnTo>
                    <a:pt x="322" y="399"/>
                  </a:lnTo>
                  <a:cubicBezTo>
                    <a:pt x="322" y="399"/>
                    <a:pt x="322" y="387"/>
                    <a:pt x="346" y="387"/>
                  </a:cubicBezTo>
                  <a:cubicBezTo>
                    <a:pt x="498" y="361"/>
                    <a:pt x="764" y="327"/>
                    <a:pt x="1063" y="327"/>
                  </a:cubicBezTo>
                  <a:cubicBezTo>
                    <a:pt x="1162" y="327"/>
                    <a:pt x="1266" y="331"/>
                    <a:pt x="1370" y="340"/>
                  </a:cubicBezTo>
                  <a:cubicBezTo>
                    <a:pt x="1858" y="364"/>
                    <a:pt x="2215" y="506"/>
                    <a:pt x="2442" y="709"/>
                  </a:cubicBezTo>
                  <a:cubicBezTo>
                    <a:pt x="2471" y="739"/>
                    <a:pt x="2513" y="753"/>
                    <a:pt x="2555" y="753"/>
                  </a:cubicBezTo>
                  <a:cubicBezTo>
                    <a:pt x="2596" y="753"/>
                    <a:pt x="2638" y="739"/>
                    <a:pt x="2668" y="709"/>
                  </a:cubicBezTo>
                  <a:cubicBezTo>
                    <a:pt x="2727" y="637"/>
                    <a:pt x="2727" y="530"/>
                    <a:pt x="2656" y="471"/>
                  </a:cubicBezTo>
                  <a:cubicBezTo>
                    <a:pt x="2283" y="97"/>
                    <a:pt x="1643" y="0"/>
                    <a:pt x="1094" y="0"/>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4" name="Google Shape;10686;p75">
              <a:extLst>
                <a:ext uri="{FF2B5EF4-FFF2-40B4-BE49-F238E27FC236}">
                  <a16:creationId xmlns:a16="http://schemas.microsoft.com/office/drawing/2014/main" id="{DCD38864-6F95-60FF-84C1-F19FB393D81F}"/>
                </a:ext>
              </a:extLst>
            </p:cNvPr>
            <p:cNvSpPr/>
            <p:nvPr/>
          </p:nvSpPr>
          <p:spPr>
            <a:xfrm>
              <a:off x="5441050" y="3636389"/>
              <a:ext cx="10248" cy="32241"/>
            </a:xfrm>
            <a:custGeom>
              <a:avLst/>
              <a:gdLst/>
              <a:ahLst/>
              <a:cxnLst/>
              <a:rect l="l" t="t" r="r" b="b"/>
              <a:pathLst>
                <a:path w="322" h="1013" extrusionOk="0">
                  <a:moveTo>
                    <a:pt x="167" y="0"/>
                  </a:moveTo>
                  <a:cubicBezTo>
                    <a:pt x="72" y="0"/>
                    <a:pt x="0" y="71"/>
                    <a:pt x="0" y="155"/>
                  </a:cubicBezTo>
                  <a:lnTo>
                    <a:pt x="0" y="845"/>
                  </a:lnTo>
                  <a:cubicBezTo>
                    <a:pt x="0" y="929"/>
                    <a:pt x="72" y="1012"/>
                    <a:pt x="167" y="1012"/>
                  </a:cubicBezTo>
                  <a:cubicBezTo>
                    <a:pt x="250" y="1012"/>
                    <a:pt x="322" y="929"/>
                    <a:pt x="322" y="845"/>
                  </a:cubicBezTo>
                  <a:lnTo>
                    <a:pt x="322" y="155"/>
                  </a:lnTo>
                  <a:cubicBezTo>
                    <a:pt x="310" y="71"/>
                    <a:pt x="250" y="0"/>
                    <a:pt x="167" y="0"/>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5" name="Google Shape;10687;p75">
              <a:extLst>
                <a:ext uri="{FF2B5EF4-FFF2-40B4-BE49-F238E27FC236}">
                  <a16:creationId xmlns:a16="http://schemas.microsoft.com/office/drawing/2014/main" id="{F72304BE-301B-35EC-C77C-E618AB496006}"/>
                </a:ext>
              </a:extLst>
            </p:cNvPr>
            <p:cNvSpPr/>
            <p:nvPr/>
          </p:nvSpPr>
          <p:spPr>
            <a:xfrm>
              <a:off x="5559257" y="3636389"/>
              <a:ext cx="10662" cy="32241"/>
            </a:xfrm>
            <a:custGeom>
              <a:avLst/>
              <a:gdLst/>
              <a:ahLst/>
              <a:cxnLst/>
              <a:rect l="l" t="t" r="r" b="b"/>
              <a:pathLst>
                <a:path w="335" h="1013" extrusionOk="0">
                  <a:moveTo>
                    <a:pt x="168" y="0"/>
                  </a:moveTo>
                  <a:cubicBezTo>
                    <a:pt x="84" y="0"/>
                    <a:pt x="1" y="71"/>
                    <a:pt x="1" y="155"/>
                  </a:cubicBezTo>
                  <a:lnTo>
                    <a:pt x="1" y="845"/>
                  </a:lnTo>
                  <a:cubicBezTo>
                    <a:pt x="1" y="929"/>
                    <a:pt x="84" y="1012"/>
                    <a:pt x="168" y="1012"/>
                  </a:cubicBezTo>
                  <a:cubicBezTo>
                    <a:pt x="263" y="1012"/>
                    <a:pt x="334" y="929"/>
                    <a:pt x="334" y="845"/>
                  </a:cubicBezTo>
                  <a:lnTo>
                    <a:pt x="334" y="155"/>
                  </a:lnTo>
                  <a:cubicBezTo>
                    <a:pt x="334" y="71"/>
                    <a:pt x="263" y="0"/>
                    <a:pt x="168" y="0"/>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46" name="Content Placeholder 2">
            <a:extLst>
              <a:ext uri="{FF2B5EF4-FFF2-40B4-BE49-F238E27FC236}">
                <a16:creationId xmlns:a16="http://schemas.microsoft.com/office/drawing/2014/main" id="{2B066590-7A87-AFAD-036E-AE93D8BBC093}"/>
              </a:ext>
            </a:extLst>
          </p:cNvPr>
          <p:cNvSpPr txBox="1">
            <a:spLocks/>
          </p:cNvSpPr>
          <p:nvPr/>
        </p:nvSpPr>
        <p:spPr>
          <a:xfrm>
            <a:off x="4017803" y="3777080"/>
            <a:ext cx="2311399" cy="880533"/>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kumimoji="1"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kumimoji="1"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kumimoji="1"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9pPr>
          </a:lstStyle>
          <a:p>
            <a:pPr marL="0" indent="0" algn="ctr">
              <a:buFont typeface="Arial"/>
              <a:buNone/>
            </a:pPr>
            <a:r>
              <a:rPr lang="en-US" altLang="ja-JP" sz="2200" b="1" dirty="0">
                <a:latin typeface="-apple-system"/>
              </a:rPr>
              <a:t>Classification Model</a:t>
            </a:r>
            <a:endParaRPr lang="ja-JP" altLang="en-US" sz="2200" b="1" dirty="0">
              <a:latin typeface="-apple-system"/>
            </a:endParaRPr>
          </a:p>
        </p:txBody>
      </p:sp>
      <p:sp>
        <p:nvSpPr>
          <p:cNvPr id="47" name="Google Shape;10312;p75">
            <a:extLst>
              <a:ext uri="{FF2B5EF4-FFF2-40B4-BE49-F238E27FC236}">
                <a16:creationId xmlns:a16="http://schemas.microsoft.com/office/drawing/2014/main" id="{43BA749D-E313-B963-C426-FD0B8DB6D7B5}"/>
              </a:ext>
            </a:extLst>
          </p:cNvPr>
          <p:cNvSpPr/>
          <p:nvPr/>
        </p:nvSpPr>
        <p:spPr>
          <a:xfrm>
            <a:off x="4543151" y="3254345"/>
            <a:ext cx="557331" cy="508984"/>
          </a:xfrm>
          <a:custGeom>
            <a:avLst/>
            <a:gdLst/>
            <a:ahLst/>
            <a:cxnLst/>
            <a:rect l="l" t="t" r="r" b="b"/>
            <a:pathLst>
              <a:path w="13038" h="11907" extrusionOk="0">
                <a:moveTo>
                  <a:pt x="6632" y="369"/>
                </a:moveTo>
                <a:cubicBezTo>
                  <a:pt x="6680" y="369"/>
                  <a:pt x="6704" y="405"/>
                  <a:pt x="6704" y="441"/>
                </a:cubicBezTo>
                <a:lnTo>
                  <a:pt x="6704" y="881"/>
                </a:lnTo>
                <a:cubicBezTo>
                  <a:pt x="6644" y="864"/>
                  <a:pt x="6582" y="855"/>
                  <a:pt x="6519" y="855"/>
                </a:cubicBezTo>
                <a:cubicBezTo>
                  <a:pt x="6457" y="855"/>
                  <a:pt x="6394" y="864"/>
                  <a:pt x="6335" y="881"/>
                </a:cubicBezTo>
                <a:lnTo>
                  <a:pt x="6335" y="441"/>
                </a:lnTo>
                <a:lnTo>
                  <a:pt x="6323" y="441"/>
                </a:lnTo>
                <a:cubicBezTo>
                  <a:pt x="6323" y="405"/>
                  <a:pt x="6347" y="369"/>
                  <a:pt x="6394" y="369"/>
                </a:cubicBezTo>
                <a:close/>
                <a:moveTo>
                  <a:pt x="6501" y="1251"/>
                </a:moveTo>
                <a:cubicBezTo>
                  <a:pt x="7061" y="1251"/>
                  <a:pt x="7275" y="2013"/>
                  <a:pt x="6763" y="2286"/>
                </a:cubicBezTo>
                <a:cubicBezTo>
                  <a:pt x="6692" y="2322"/>
                  <a:pt x="6585" y="2346"/>
                  <a:pt x="6501" y="2346"/>
                </a:cubicBezTo>
                <a:cubicBezTo>
                  <a:pt x="6204" y="2346"/>
                  <a:pt x="5954" y="2096"/>
                  <a:pt x="5954" y="1798"/>
                </a:cubicBezTo>
                <a:cubicBezTo>
                  <a:pt x="5954" y="1489"/>
                  <a:pt x="6204" y="1251"/>
                  <a:pt x="6501" y="1251"/>
                </a:cubicBezTo>
                <a:close/>
                <a:moveTo>
                  <a:pt x="2382" y="2429"/>
                </a:moveTo>
                <a:cubicBezTo>
                  <a:pt x="2560" y="2429"/>
                  <a:pt x="2703" y="2572"/>
                  <a:pt x="2703" y="2751"/>
                </a:cubicBezTo>
                <a:cubicBezTo>
                  <a:pt x="2703" y="2929"/>
                  <a:pt x="2560" y="3084"/>
                  <a:pt x="2382" y="3084"/>
                </a:cubicBezTo>
                <a:cubicBezTo>
                  <a:pt x="2215" y="3084"/>
                  <a:pt x="2048" y="2941"/>
                  <a:pt x="2048" y="2751"/>
                </a:cubicBezTo>
                <a:cubicBezTo>
                  <a:pt x="2048" y="2560"/>
                  <a:pt x="2203" y="2429"/>
                  <a:pt x="2382" y="2429"/>
                </a:cubicBezTo>
                <a:close/>
                <a:moveTo>
                  <a:pt x="10657" y="2429"/>
                </a:moveTo>
                <a:cubicBezTo>
                  <a:pt x="10835" y="2429"/>
                  <a:pt x="10978" y="2572"/>
                  <a:pt x="10978" y="2751"/>
                </a:cubicBezTo>
                <a:cubicBezTo>
                  <a:pt x="10978" y="2929"/>
                  <a:pt x="10835" y="3084"/>
                  <a:pt x="10657" y="3084"/>
                </a:cubicBezTo>
                <a:cubicBezTo>
                  <a:pt x="10478" y="3084"/>
                  <a:pt x="10323" y="2941"/>
                  <a:pt x="10323" y="2751"/>
                </a:cubicBezTo>
                <a:cubicBezTo>
                  <a:pt x="10323" y="2560"/>
                  <a:pt x="10478" y="2429"/>
                  <a:pt x="10657" y="2429"/>
                </a:cubicBezTo>
                <a:close/>
                <a:moveTo>
                  <a:pt x="2477" y="3441"/>
                </a:moveTo>
                <a:lnTo>
                  <a:pt x="3715" y="6025"/>
                </a:lnTo>
                <a:lnTo>
                  <a:pt x="1024" y="6025"/>
                </a:lnTo>
                <a:lnTo>
                  <a:pt x="2239" y="3441"/>
                </a:lnTo>
                <a:cubicBezTo>
                  <a:pt x="2275" y="3447"/>
                  <a:pt x="2316" y="3450"/>
                  <a:pt x="2358" y="3450"/>
                </a:cubicBezTo>
                <a:cubicBezTo>
                  <a:pt x="2400" y="3450"/>
                  <a:pt x="2441" y="3447"/>
                  <a:pt x="2477" y="3441"/>
                </a:cubicBezTo>
                <a:close/>
                <a:moveTo>
                  <a:pt x="10776" y="3441"/>
                </a:moveTo>
                <a:lnTo>
                  <a:pt x="11990" y="6025"/>
                </a:lnTo>
                <a:lnTo>
                  <a:pt x="9299" y="6025"/>
                </a:lnTo>
                <a:lnTo>
                  <a:pt x="10538" y="3441"/>
                </a:lnTo>
                <a:cubicBezTo>
                  <a:pt x="10573" y="3447"/>
                  <a:pt x="10612" y="3450"/>
                  <a:pt x="10652" y="3450"/>
                </a:cubicBezTo>
                <a:cubicBezTo>
                  <a:pt x="10692" y="3450"/>
                  <a:pt x="10734" y="3447"/>
                  <a:pt x="10776" y="3441"/>
                </a:cubicBezTo>
                <a:close/>
                <a:moveTo>
                  <a:pt x="4251" y="6418"/>
                </a:moveTo>
                <a:cubicBezTo>
                  <a:pt x="4322" y="6418"/>
                  <a:pt x="4382" y="6477"/>
                  <a:pt x="4382" y="6549"/>
                </a:cubicBezTo>
                <a:lnTo>
                  <a:pt x="4382" y="6668"/>
                </a:lnTo>
                <a:cubicBezTo>
                  <a:pt x="4382" y="6739"/>
                  <a:pt x="4322" y="6799"/>
                  <a:pt x="4251" y="6799"/>
                </a:cubicBezTo>
                <a:lnTo>
                  <a:pt x="501" y="6799"/>
                </a:lnTo>
                <a:cubicBezTo>
                  <a:pt x="429" y="6799"/>
                  <a:pt x="370" y="6739"/>
                  <a:pt x="370" y="6668"/>
                </a:cubicBezTo>
                <a:lnTo>
                  <a:pt x="370" y="6549"/>
                </a:lnTo>
                <a:cubicBezTo>
                  <a:pt x="370" y="6477"/>
                  <a:pt x="429" y="6418"/>
                  <a:pt x="501" y="6418"/>
                </a:cubicBezTo>
                <a:close/>
                <a:moveTo>
                  <a:pt x="12526" y="6418"/>
                </a:moveTo>
                <a:cubicBezTo>
                  <a:pt x="12597" y="6418"/>
                  <a:pt x="12657" y="6477"/>
                  <a:pt x="12657" y="6549"/>
                </a:cubicBezTo>
                <a:lnTo>
                  <a:pt x="12657" y="6668"/>
                </a:lnTo>
                <a:cubicBezTo>
                  <a:pt x="12657" y="6739"/>
                  <a:pt x="12597" y="6799"/>
                  <a:pt x="12526" y="6799"/>
                </a:cubicBezTo>
                <a:lnTo>
                  <a:pt x="8775" y="6799"/>
                </a:lnTo>
                <a:cubicBezTo>
                  <a:pt x="8704" y="6799"/>
                  <a:pt x="8644" y="6739"/>
                  <a:pt x="8644" y="6668"/>
                </a:cubicBezTo>
                <a:lnTo>
                  <a:pt x="8644" y="6549"/>
                </a:lnTo>
                <a:cubicBezTo>
                  <a:pt x="8644" y="6477"/>
                  <a:pt x="8704" y="6418"/>
                  <a:pt x="8775" y="6418"/>
                </a:cubicBezTo>
                <a:close/>
                <a:moveTo>
                  <a:pt x="3715" y="7168"/>
                </a:moveTo>
                <a:cubicBezTo>
                  <a:pt x="3525" y="7787"/>
                  <a:pt x="2953" y="8228"/>
                  <a:pt x="2298" y="8228"/>
                </a:cubicBezTo>
                <a:cubicBezTo>
                  <a:pt x="1644" y="8228"/>
                  <a:pt x="1084" y="7799"/>
                  <a:pt x="905" y="7168"/>
                </a:cubicBezTo>
                <a:close/>
                <a:moveTo>
                  <a:pt x="12145" y="7168"/>
                </a:moveTo>
                <a:cubicBezTo>
                  <a:pt x="11942" y="7787"/>
                  <a:pt x="11383" y="8228"/>
                  <a:pt x="10728" y="8228"/>
                </a:cubicBezTo>
                <a:cubicBezTo>
                  <a:pt x="10073" y="8228"/>
                  <a:pt x="9502" y="7799"/>
                  <a:pt x="9323" y="7168"/>
                </a:cubicBezTo>
                <a:close/>
                <a:moveTo>
                  <a:pt x="7942" y="10371"/>
                </a:moveTo>
                <a:cubicBezTo>
                  <a:pt x="8013" y="10371"/>
                  <a:pt x="8073" y="10430"/>
                  <a:pt x="8073" y="10502"/>
                </a:cubicBezTo>
                <a:lnTo>
                  <a:pt x="8073" y="10764"/>
                </a:lnTo>
                <a:lnTo>
                  <a:pt x="4918" y="10764"/>
                </a:lnTo>
                <a:lnTo>
                  <a:pt x="4918" y="10502"/>
                </a:lnTo>
                <a:cubicBezTo>
                  <a:pt x="4918" y="10430"/>
                  <a:pt x="4977" y="10371"/>
                  <a:pt x="5049" y="10371"/>
                </a:cubicBezTo>
                <a:close/>
                <a:moveTo>
                  <a:pt x="6382" y="0"/>
                </a:moveTo>
                <a:cubicBezTo>
                  <a:pt x="6132" y="0"/>
                  <a:pt x="5930" y="203"/>
                  <a:pt x="5930" y="441"/>
                </a:cubicBezTo>
                <a:lnTo>
                  <a:pt x="5930" y="1060"/>
                </a:lnTo>
                <a:cubicBezTo>
                  <a:pt x="5692" y="1251"/>
                  <a:pt x="5549" y="1536"/>
                  <a:pt x="5561" y="1858"/>
                </a:cubicBezTo>
                <a:lnTo>
                  <a:pt x="3703" y="2370"/>
                </a:lnTo>
                <a:cubicBezTo>
                  <a:pt x="3477" y="2429"/>
                  <a:pt x="3251" y="2465"/>
                  <a:pt x="3037" y="2501"/>
                </a:cubicBezTo>
                <a:cubicBezTo>
                  <a:pt x="2929" y="2227"/>
                  <a:pt x="2679" y="2036"/>
                  <a:pt x="2382" y="2036"/>
                </a:cubicBezTo>
                <a:cubicBezTo>
                  <a:pt x="1989" y="2036"/>
                  <a:pt x="1679" y="2346"/>
                  <a:pt x="1679" y="2739"/>
                </a:cubicBezTo>
                <a:cubicBezTo>
                  <a:pt x="1679" y="2941"/>
                  <a:pt x="1763" y="3132"/>
                  <a:pt x="1917" y="3275"/>
                </a:cubicBezTo>
                <a:lnTo>
                  <a:pt x="608" y="6025"/>
                </a:lnTo>
                <a:lnTo>
                  <a:pt x="501" y="6025"/>
                </a:lnTo>
                <a:cubicBezTo>
                  <a:pt x="215" y="6025"/>
                  <a:pt x="1" y="6251"/>
                  <a:pt x="1" y="6525"/>
                </a:cubicBezTo>
                <a:lnTo>
                  <a:pt x="1" y="6644"/>
                </a:lnTo>
                <a:cubicBezTo>
                  <a:pt x="1" y="6930"/>
                  <a:pt x="215" y="7156"/>
                  <a:pt x="501" y="7156"/>
                </a:cubicBezTo>
                <a:cubicBezTo>
                  <a:pt x="691" y="7989"/>
                  <a:pt x="1441" y="8585"/>
                  <a:pt x="2298" y="8585"/>
                </a:cubicBezTo>
                <a:cubicBezTo>
                  <a:pt x="3168" y="8585"/>
                  <a:pt x="3906" y="7978"/>
                  <a:pt x="4108" y="7156"/>
                </a:cubicBezTo>
                <a:lnTo>
                  <a:pt x="4251" y="7156"/>
                </a:lnTo>
                <a:cubicBezTo>
                  <a:pt x="4537" y="7156"/>
                  <a:pt x="4763" y="6930"/>
                  <a:pt x="4763" y="6644"/>
                </a:cubicBezTo>
                <a:lnTo>
                  <a:pt x="4763" y="6525"/>
                </a:lnTo>
                <a:cubicBezTo>
                  <a:pt x="4763" y="6251"/>
                  <a:pt x="4537" y="6025"/>
                  <a:pt x="4251" y="6025"/>
                </a:cubicBezTo>
                <a:lnTo>
                  <a:pt x="4144" y="6025"/>
                </a:lnTo>
                <a:lnTo>
                  <a:pt x="2834" y="3275"/>
                </a:lnTo>
                <a:cubicBezTo>
                  <a:pt x="2953" y="3167"/>
                  <a:pt x="3037" y="3036"/>
                  <a:pt x="3060" y="2870"/>
                </a:cubicBezTo>
                <a:cubicBezTo>
                  <a:pt x="3310" y="2846"/>
                  <a:pt x="3549" y="2798"/>
                  <a:pt x="3787" y="2727"/>
                </a:cubicBezTo>
                <a:lnTo>
                  <a:pt x="5656" y="2215"/>
                </a:lnTo>
                <a:cubicBezTo>
                  <a:pt x="5716" y="2346"/>
                  <a:pt x="5811" y="2453"/>
                  <a:pt x="5918" y="2548"/>
                </a:cubicBezTo>
                <a:lnTo>
                  <a:pt x="5918" y="10002"/>
                </a:lnTo>
                <a:lnTo>
                  <a:pt x="5037" y="10002"/>
                </a:lnTo>
                <a:cubicBezTo>
                  <a:pt x="4763" y="10002"/>
                  <a:pt x="4537" y="10228"/>
                  <a:pt x="4537" y="10502"/>
                </a:cubicBezTo>
                <a:lnTo>
                  <a:pt x="4537" y="10776"/>
                </a:lnTo>
                <a:cubicBezTo>
                  <a:pt x="4299" y="10823"/>
                  <a:pt x="4120" y="11026"/>
                  <a:pt x="4120" y="11276"/>
                </a:cubicBezTo>
                <a:lnTo>
                  <a:pt x="4120" y="11395"/>
                </a:lnTo>
                <a:cubicBezTo>
                  <a:pt x="4120" y="11680"/>
                  <a:pt x="4346" y="11907"/>
                  <a:pt x="4620" y="11907"/>
                </a:cubicBezTo>
                <a:lnTo>
                  <a:pt x="6049" y="11907"/>
                </a:lnTo>
                <a:cubicBezTo>
                  <a:pt x="6156" y="11907"/>
                  <a:pt x="6251" y="11811"/>
                  <a:pt x="6251" y="11704"/>
                </a:cubicBezTo>
                <a:cubicBezTo>
                  <a:pt x="6251" y="11609"/>
                  <a:pt x="6156" y="11514"/>
                  <a:pt x="6049" y="11514"/>
                </a:cubicBezTo>
                <a:lnTo>
                  <a:pt x="4620" y="11514"/>
                </a:lnTo>
                <a:cubicBezTo>
                  <a:pt x="4549" y="11514"/>
                  <a:pt x="4489" y="11454"/>
                  <a:pt x="4489" y="11383"/>
                </a:cubicBezTo>
                <a:lnTo>
                  <a:pt x="4489" y="11264"/>
                </a:lnTo>
                <a:cubicBezTo>
                  <a:pt x="4489" y="11192"/>
                  <a:pt x="4549" y="11133"/>
                  <a:pt x="4620" y="11133"/>
                </a:cubicBezTo>
                <a:lnTo>
                  <a:pt x="8371" y="11133"/>
                </a:lnTo>
                <a:cubicBezTo>
                  <a:pt x="8454" y="11133"/>
                  <a:pt x="8513" y="11192"/>
                  <a:pt x="8513" y="11264"/>
                </a:cubicBezTo>
                <a:lnTo>
                  <a:pt x="8513" y="11383"/>
                </a:lnTo>
                <a:cubicBezTo>
                  <a:pt x="8513" y="11454"/>
                  <a:pt x="8454" y="11514"/>
                  <a:pt x="8371" y="11514"/>
                </a:cubicBezTo>
                <a:lnTo>
                  <a:pt x="6930" y="11514"/>
                </a:lnTo>
                <a:cubicBezTo>
                  <a:pt x="6823" y="11514"/>
                  <a:pt x="6739" y="11609"/>
                  <a:pt x="6739" y="11704"/>
                </a:cubicBezTo>
                <a:cubicBezTo>
                  <a:pt x="6739" y="11811"/>
                  <a:pt x="6823" y="11907"/>
                  <a:pt x="6930" y="11907"/>
                </a:cubicBezTo>
                <a:lnTo>
                  <a:pt x="8371" y="11907"/>
                </a:lnTo>
                <a:cubicBezTo>
                  <a:pt x="8656" y="11907"/>
                  <a:pt x="8883" y="11680"/>
                  <a:pt x="8883" y="11395"/>
                </a:cubicBezTo>
                <a:lnTo>
                  <a:pt x="8883" y="11276"/>
                </a:lnTo>
                <a:cubicBezTo>
                  <a:pt x="8883" y="11026"/>
                  <a:pt x="8692" y="10799"/>
                  <a:pt x="8454" y="10776"/>
                </a:cubicBezTo>
                <a:lnTo>
                  <a:pt x="8454" y="10502"/>
                </a:lnTo>
                <a:cubicBezTo>
                  <a:pt x="8454" y="10228"/>
                  <a:pt x="8228" y="10002"/>
                  <a:pt x="7942" y="10002"/>
                </a:cubicBezTo>
                <a:lnTo>
                  <a:pt x="7061" y="10002"/>
                </a:lnTo>
                <a:lnTo>
                  <a:pt x="7061" y="7049"/>
                </a:lnTo>
                <a:cubicBezTo>
                  <a:pt x="7061" y="6954"/>
                  <a:pt x="6978" y="6858"/>
                  <a:pt x="6870" y="6858"/>
                </a:cubicBezTo>
                <a:cubicBezTo>
                  <a:pt x="6763" y="6858"/>
                  <a:pt x="6680" y="6954"/>
                  <a:pt x="6680" y="7049"/>
                </a:cubicBezTo>
                <a:lnTo>
                  <a:pt x="6680" y="10002"/>
                </a:lnTo>
                <a:lnTo>
                  <a:pt x="6311" y="10002"/>
                </a:lnTo>
                <a:lnTo>
                  <a:pt x="6311" y="2727"/>
                </a:lnTo>
                <a:cubicBezTo>
                  <a:pt x="6370" y="2739"/>
                  <a:pt x="6430" y="2745"/>
                  <a:pt x="6491" y="2745"/>
                </a:cubicBezTo>
                <a:cubicBezTo>
                  <a:pt x="6552" y="2745"/>
                  <a:pt x="6614" y="2739"/>
                  <a:pt x="6680" y="2727"/>
                </a:cubicBezTo>
                <a:lnTo>
                  <a:pt x="6680" y="6156"/>
                </a:lnTo>
                <a:cubicBezTo>
                  <a:pt x="6680" y="6263"/>
                  <a:pt x="6763" y="6358"/>
                  <a:pt x="6870" y="6358"/>
                </a:cubicBezTo>
                <a:cubicBezTo>
                  <a:pt x="6978" y="6358"/>
                  <a:pt x="7061" y="6263"/>
                  <a:pt x="7061" y="6156"/>
                </a:cubicBezTo>
                <a:lnTo>
                  <a:pt x="7061" y="2548"/>
                </a:lnTo>
                <a:cubicBezTo>
                  <a:pt x="7180" y="2453"/>
                  <a:pt x="7275" y="2346"/>
                  <a:pt x="7335" y="2215"/>
                </a:cubicBezTo>
                <a:lnTo>
                  <a:pt x="9228" y="2739"/>
                </a:lnTo>
                <a:cubicBezTo>
                  <a:pt x="9466" y="2798"/>
                  <a:pt x="9716" y="2858"/>
                  <a:pt x="9954" y="2882"/>
                </a:cubicBezTo>
                <a:cubicBezTo>
                  <a:pt x="9978" y="3048"/>
                  <a:pt x="10073" y="3179"/>
                  <a:pt x="10180" y="3287"/>
                </a:cubicBezTo>
                <a:lnTo>
                  <a:pt x="8871" y="6037"/>
                </a:lnTo>
                <a:lnTo>
                  <a:pt x="8764" y="6037"/>
                </a:lnTo>
                <a:cubicBezTo>
                  <a:pt x="8478" y="6037"/>
                  <a:pt x="8252" y="6263"/>
                  <a:pt x="8252" y="6549"/>
                </a:cubicBezTo>
                <a:lnTo>
                  <a:pt x="8252" y="6668"/>
                </a:lnTo>
                <a:cubicBezTo>
                  <a:pt x="8252" y="6954"/>
                  <a:pt x="8478" y="7168"/>
                  <a:pt x="8764" y="7168"/>
                </a:cubicBezTo>
                <a:lnTo>
                  <a:pt x="8906" y="7168"/>
                </a:lnTo>
                <a:cubicBezTo>
                  <a:pt x="9109" y="8001"/>
                  <a:pt x="9847" y="8597"/>
                  <a:pt x="10716" y="8597"/>
                </a:cubicBezTo>
                <a:cubicBezTo>
                  <a:pt x="11573" y="8597"/>
                  <a:pt x="12323" y="7989"/>
                  <a:pt x="12514" y="7168"/>
                </a:cubicBezTo>
                <a:cubicBezTo>
                  <a:pt x="12800" y="7168"/>
                  <a:pt x="13014" y="6954"/>
                  <a:pt x="13014" y="6668"/>
                </a:cubicBezTo>
                <a:lnTo>
                  <a:pt x="13014" y="6549"/>
                </a:lnTo>
                <a:cubicBezTo>
                  <a:pt x="13038" y="6263"/>
                  <a:pt x="12812" y="6025"/>
                  <a:pt x="12526" y="6025"/>
                </a:cubicBezTo>
                <a:lnTo>
                  <a:pt x="12419" y="6025"/>
                </a:lnTo>
                <a:lnTo>
                  <a:pt x="11109" y="3275"/>
                </a:lnTo>
                <a:cubicBezTo>
                  <a:pt x="11264" y="3144"/>
                  <a:pt x="11347" y="2965"/>
                  <a:pt x="11347" y="2739"/>
                </a:cubicBezTo>
                <a:cubicBezTo>
                  <a:pt x="11347" y="2346"/>
                  <a:pt x="11038" y="2036"/>
                  <a:pt x="10657" y="2036"/>
                </a:cubicBezTo>
                <a:cubicBezTo>
                  <a:pt x="10359" y="2036"/>
                  <a:pt x="10097" y="2227"/>
                  <a:pt x="10002" y="2501"/>
                </a:cubicBezTo>
                <a:cubicBezTo>
                  <a:pt x="9776" y="2465"/>
                  <a:pt x="9549" y="2429"/>
                  <a:pt x="9323" y="2370"/>
                </a:cubicBezTo>
                <a:lnTo>
                  <a:pt x="7442" y="1846"/>
                </a:lnTo>
                <a:cubicBezTo>
                  <a:pt x="7454" y="1536"/>
                  <a:pt x="7323" y="1239"/>
                  <a:pt x="7061" y="1060"/>
                </a:cubicBezTo>
                <a:lnTo>
                  <a:pt x="7061" y="441"/>
                </a:lnTo>
                <a:cubicBezTo>
                  <a:pt x="7061" y="191"/>
                  <a:pt x="6859" y="0"/>
                  <a:pt x="6620" y="0"/>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nvGrpSpPr>
          <p:cNvPr id="48" name="Google Shape;9386;p73">
            <a:extLst>
              <a:ext uri="{FF2B5EF4-FFF2-40B4-BE49-F238E27FC236}">
                <a16:creationId xmlns:a16="http://schemas.microsoft.com/office/drawing/2014/main" id="{B6D5FCC8-5B85-38F3-DE9C-035FB493E5EB}"/>
              </a:ext>
            </a:extLst>
          </p:cNvPr>
          <p:cNvGrpSpPr/>
          <p:nvPr/>
        </p:nvGrpSpPr>
        <p:grpSpPr>
          <a:xfrm>
            <a:off x="5218369" y="3281593"/>
            <a:ext cx="503911" cy="503353"/>
            <a:chOff x="5823294" y="2309751"/>
            <a:chExt cx="315327" cy="314978"/>
          </a:xfrm>
        </p:grpSpPr>
        <p:sp>
          <p:nvSpPr>
            <p:cNvPr id="49" name="Google Shape;9387;p73">
              <a:extLst>
                <a:ext uri="{FF2B5EF4-FFF2-40B4-BE49-F238E27FC236}">
                  <a16:creationId xmlns:a16="http://schemas.microsoft.com/office/drawing/2014/main" id="{14B05FC9-FD88-2322-EB9C-1F8C90377519}"/>
                </a:ext>
              </a:extLst>
            </p:cNvPr>
            <p:cNvSpPr/>
            <p:nvPr/>
          </p:nvSpPr>
          <p:spPr>
            <a:xfrm>
              <a:off x="5823294" y="2309751"/>
              <a:ext cx="315327" cy="314978"/>
            </a:xfrm>
            <a:custGeom>
              <a:avLst/>
              <a:gdLst/>
              <a:ahLst/>
              <a:cxnLst/>
              <a:rect l="l" t="t" r="r" b="b"/>
              <a:pathLst>
                <a:path w="9930" h="9919" extrusionOk="0">
                  <a:moveTo>
                    <a:pt x="4953" y="0"/>
                  </a:moveTo>
                  <a:cubicBezTo>
                    <a:pt x="3632" y="0"/>
                    <a:pt x="2381" y="524"/>
                    <a:pt x="1465" y="1465"/>
                  </a:cubicBezTo>
                  <a:cubicBezTo>
                    <a:pt x="524" y="2405"/>
                    <a:pt x="0" y="3656"/>
                    <a:pt x="0" y="4965"/>
                  </a:cubicBezTo>
                  <a:cubicBezTo>
                    <a:pt x="0" y="6275"/>
                    <a:pt x="524" y="7537"/>
                    <a:pt x="1465" y="8466"/>
                  </a:cubicBezTo>
                  <a:cubicBezTo>
                    <a:pt x="2393" y="9394"/>
                    <a:pt x="3643" y="9918"/>
                    <a:pt x="4953" y="9918"/>
                  </a:cubicBezTo>
                  <a:cubicBezTo>
                    <a:pt x="6263" y="9918"/>
                    <a:pt x="7537" y="9394"/>
                    <a:pt x="8454" y="8466"/>
                  </a:cubicBezTo>
                  <a:cubicBezTo>
                    <a:pt x="9394" y="7525"/>
                    <a:pt x="9918" y="6275"/>
                    <a:pt x="9918" y="4965"/>
                  </a:cubicBezTo>
                  <a:cubicBezTo>
                    <a:pt x="9930" y="4858"/>
                    <a:pt x="9930" y="4775"/>
                    <a:pt x="9930" y="4680"/>
                  </a:cubicBezTo>
                  <a:cubicBezTo>
                    <a:pt x="9930" y="4613"/>
                    <a:pt x="9869" y="4547"/>
                    <a:pt x="9803" y="4547"/>
                  </a:cubicBezTo>
                  <a:cubicBezTo>
                    <a:pt x="9798" y="4547"/>
                    <a:pt x="9792" y="4548"/>
                    <a:pt x="9787" y="4549"/>
                  </a:cubicBezTo>
                  <a:cubicBezTo>
                    <a:pt x="9704" y="4549"/>
                    <a:pt x="9632" y="4620"/>
                    <a:pt x="9644" y="4691"/>
                  </a:cubicBezTo>
                  <a:lnTo>
                    <a:pt x="9644" y="4953"/>
                  </a:lnTo>
                  <a:cubicBezTo>
                    <a:pt x="9644" y="6204"/>
                    <a:pt x="9156" y="7358"/>
                    <a:pt x="8275" y="8251"/>
                  </a:cubicBezTo>
                  <a:cubicBezTo>
                    <a:pt x="7394" y="9144"/>
                    <a:pt x="6227" y="9621"/>
                    <a:pt x="4977" y="9621"/>
                  </a:cubicBezTo>
                  <a:cubicBezTo>
                    <a:pt x="3727" y="9621"/>
                    <a:pt x="2560" y="9132"/>
                    <a:pt x="1667" y="8251"/>
                  </a:cubicBezTo>
                  <a:cubicBezTo>
                    <a:pt x="774" y="7370"/>
                    <a:pt x="298" y="6204"/>
                    <a:pt x="298" y="4953"/>
                  </a:cubicBezTo>
                  <a:cubicBezTo>
                    <a:pt x="298" y="3703"/>
                    <a:pt x="786" y="2536"/>
                    <a:pt x="1667" y="1643"/>
                  </a:cubicBezTo>
                  <a:cubicBezTo>
                    <a:pt x="2548" y="750"/>
                    <a:pt x="3727" y="274"/>
                    <a:pt x="4977" y="274"/>
                  </a:cubicBezTo>
                  <a:cubicBezTo>
                    <a:pt x="6072" y="274"/>
                    <a:pt x="7144" y="667"/>
                    <a:pt x="7977" y="1382"/>
                  </a:cubicBezTo>
                  <a:cubicBezTo>
                    <a:pt x="8811" y="2072"/>
                    <a:pt x="9382" y="3048"/>
                    <a:pt x="9561" y="4120"/>
                  </a:cubicBezTo>
                  <a:cubicBezTo>
                    <a:pt x="9572" y="4185"/>
                    <a:pt x="9632" y="4241"/>
                    <a:pt x="9697" y="4241"/>
                  </a:cubicBezTo>
                  <a:cubicBezTo>
                    <a:pt x="9703" y="4241"/>
                    <a:pt x="9709" y="4240"/>
                    <a:pt x="9716" y="4239"/>
                  </a:cubicBezTo>
                  <a:cubicBezTo>
                    <a:pt x="9799" y="4215"/>
                    <a:pt x="9858" y="4144"/>
                    <a:pt x="9835" y="4072"/>
                  </a:cubicBezTo>
                  <a:cubicBezTo>
                    <a:pt x="9632" y="2941"/>
                    <a:pt x="9037" y="1917"/>
                    <a:pt x="8156" y="1167"/>
                  </a:cubicBezTo>
                  <a:cubicBezTo>
                    <a:pt x="7263" y="405"/>
                    <a:pt x="6132" y="0"/>
                    <a:pt x="4953" y="0"/>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0" name="Google Shape;9388;p73">
              <a:extLst>
                <a:ext uri="{FF2B5EF4-FFF2-40B4-BE49-F238E27FC236}">
                  <a16:creationId xmlns:a16="http://schemas.microsoft.com/office/drawing/2014/main" id="{F1979D18-07D1-BF4F-2419-77FCAC28E113}"/>
                </a:ext>
              </a:extLst>
            </p:cNvPr>
            <p:cNvSpPr/>
            <p:nvPr/>
          </p:nvSpPr>
          <p:spPr>
            <a:xfrm>
              <a:off x="5846348" y="2332805"/>
              <a:ext cx="268457" cy="268489"/>
            </a:xfrm>
            <a:custGeom>
              <a:avLst/>
              <a:gdLst/>
              <a:ahLst/>
              <a:cxnLst/>
              <a:rect l="l" t="t" r="r" b="b"/>
              <a:pathLst>
                <a:path w="8454" h="8455" extrusionOk="0">
                  <a:moveTo>
                    <a:pt x="4227" y="1"/>
                  </a:moveTo>
                  <a:cubicBezTo>
                    <a:pt x="3632" y="1"/>
                    <a:pt x="3060" y="120"/>
                    <a:pt x="2501" y="370"/>
                  </a:cubicBezTo>
                  <a:cubicBezTo>
                    <a:pt x="1989" y="608"/>
                    <a:pt x="1512" y="929"/>
                    <a:pt x="1120" y="1358"/>
                  </a:cubicBezTo>
                  <a:cubicBezTo>
                    <a:pt x="1060" y="1418"/>
                    <a:pt x="1072" y="1513"/>
                    <a:pt x="1131" y="1572"/>
                  </a:cubicBezTo>
                  <a:cubicBezTo>
                    <a:pt x="1158" y="1599"/>
                    <a:pt x="1192" y="1611"/>
                    <a:pt x="1227" y="1611"/>
                  </a:cubicBezTo>
                  <a:cubicBezTo>
                    <a:pt x="1270" y="1611"/>
                    <a:pt x="1313" y="1593"/>
                    <a:pt x="1346" y="1560"/>
                  </a:cubicBezTo>
                  <a:cubicBezTo>
                    <a:pt x="1715" y="1156"/>
                    <a:pt x="2155" y="846"/>
                    <a:pt x="2644" y="632"/>
                  </a:cubicBezTo>
                  <a:cubicBezTo>
                    <a:pt x="3144" y="405"/>
                    <a:pt x="3679" y="286"/>
                    <a:pt x="4251" y="286"/>
                  </a:cubicBezTo>
                  <a:cubicBezTo>
                    <a:pt x="6418" y="286"/>
                    <a:pt x="8192" y="2060"/>
                    <a:pt x="8192" y="4239"/>
                  </a:cubicBezTo>
                  <a:cubicBezTo>
                    <a:pt x="8192" y="6406"/>
                    <a:pt x="6418" y="8180"/>
                    <a:pt x="4251" y="8180"/>
                  </a:cubicBezTo>
                  <a:cubicBezTo>
                    <a:pt x="2072" y="8180"/>
                    <a:pt x="298" y="6406"/>
                    <a:pt x="298" y="4239"/>
                  </a:cubicBezTo>
                  <a:cubicBezTo>
                    <a:pt x="298" y="3465"/>
                    <a:pt x="524" y="2703"/>
                    <a:pt x="965" y="2060"/>
                  </a:cubicBezTo>
                  <a:cubicBezTo>
                    <a:pt x="1001" y="1989"/>
                    <a:pt x="989" y="1882"/>
                    <a:pt x="917" y="1846"/>
                  </a:cubicBezTo>
                  <a:cubicBezTo>
                    <a:pt x="893" y="1827"/>
                    <a:pt x="862" y="1818"/>
                    <a:pt x="830" y="1818"/>
                  </a:cubicBezTo>
                  <a:cubicBezTo>
                    <a:pt x="781" y="1818"/>
                    <a:pt x="731" y="1839"/>
                    <a:pt x="703" y="1882"/>
                  </a:cubicBezTo>
                  <a:cubicBezTo>
                    <a:pt x="250" y="2584"/>
                    <a:pt x="0" y="3394"/>
                    <a:pt x="0" y="4227"/>
                  </a:cubicBezTo>
                  <a:cubicBezTo>
                    <a:pt x="0" y="5358"/>
                    <a:pt x="453" y="6406"/>
                    <a:pt x="1239" y="7216"/>
                  </a:cubicBezTo>
                  <a:cubicBezTo>
                    <a:pt x="2048" y="8014"/>
                    <a:pt x="3096" y="8454"/>
                    <a:pt x="4227" y="8454"/>
                  </a:cubicBezTo>
                  <a:cubicBezTo>
                    <a:pt x="5358" y="8454"/>
                    <a:pt x="6418" y="8002"/>
                    <a:pt x="7227" y="7216"/>
                  </a:cubicBezTo>
                  <a:cubicBezTo>
                    <a:pt x="8025" y="6430"/>
                    <a:pt x="8454" y="5358"/>
                    <a:pt x="8454" y="4227"/>
                  </a:cubicBezTo>
                  <a:cubicBezTo>
                    <a:pt x="8454" y="3096"/>
                    <a:pt x="8013" y="2037"/>
                    <a:pt x="7227" y="1227"/>
                  </a:cubicBezTo>
                  <a:cubicBezTo>
                    <a:pt x="6418" y="429"/>
                    <a:pt x="5358" y="1"/>
                    <a:pt x="4227" y="1"/>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 name="Google Shape;9389;p73">
              <a:extLst>
                <a:ext uri="{FF2B5EF4-FFF2-40B4-BE49-F238E27FC236}">
                  <a16:creationId xmlns:a16="http://schemas.microsoft.com/office/drawing/2014/main" id="{4660AC30-2997-8218-AFE2-50DEA1B04144}"/>
                </a:ext>
              </a:extLst>
            </p:cNvPr>
            <p:cNvSpPr/>
            <p:nvPr/>
          </p:nvSpPr>
          <p:spPr>
            <a:xfrm>
              <a:off x="5869402" y="2462111"/>
              <a:ext cx="15909" cy="9495"/>
            </a:xfrm>
            <a:custGeom>
              <a:avLst/>
              <a:gdLst/>
              <a:ahLst/>
              <a:cxnLst/>
              <a:rect l="l" t="t" r="r" b="b"/>
              <a:pathLst>
                <a:path w="501" h="299" extrusionOk="0">
                  <a:moveTo>
                    <a:pt x="144" y="1"/>
                  </a:moveTo>
                  <a:cubicBezTo>
                    <a:pt x="72" y="1"/>
                    <a:pt x="1" y="72"/>
                    <a:pt x="1" y="155"/>
                  </a:cubicBezTo>
                  <a:cubicBezTo>
                    <a:pt x="1" y="227"/>
                    <a:pt x="60" y="298"/>
                    <a:pt x="144" y="298"/>
                  </a:cubicBezTo>
                  <a:lnTo>
                    <a:pt x="358" y="298"/>
                  </a:lnTo>
                  <a:cubicBezTo>
                    <a:pt x="429" y="298"/>
                    <a:pt x="501" y="239"/>
                    <a:pt x="501" y="155"/>
                  </a:cubicBezTo>
                  <a:cubicBezTo>
                    <a:pt x="501" y="60"/>
                    <a:pt x="441" y="1"/>
                    <a:pt x="358" y="1"/>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 name="Google Shape;9390;p73">
              <a:extLst>
                <a:ext uri="{FF2B5EF4-FFF2-40B4-BE49-F238E27FC236}">
                  <a16:creationId xmlns:a16="http://schemas.microsoft.com/office/drawing/2014/main" id="{94907B9B-F4CE-CA57-4B2A-4992C02028E9}"/>
                </a:ext>
              </a:extLst>
            </p:cNvPr>
            <p:cNvSpPr/>
            <p:nvPr/>
          </p:nvSpPr>
          <p:spPr>
            <a:xfrm>
              <a:off x="5976416" y="2354748"/>
              <a:ext cx="116858" cy="116858"/>
            </a:xfrm>
            <a:custGeom>
              <a:avLst/>
              <a:gdLst/>
              <a:ahLst/>
              <a:cxnLst/>
              <a:rect l="l" t="t" r="r" b="b"/>
              <a:pathLst>
                <a:path w="3680" h="3680" extrusionOk="0">
                  <a:moveTo>
                    <a:pt x="155" y="0"/>
                  </a:moveTo>
                  <a:cubicBezTo>
                    <a:pt x="60" y="0"/>
                    <a:pt x="0" y="60"/>
                    <a:pt x="0" y="155"/>
                  </a:cubicBezTo>
                  <a:lnTo>
                    <a:pt x="0" y="3536"/>
                  </a:lnTo>
                  <a:cubicBezTo>
                    <a:pt x="0" y="3608"/>
                    <a:pt x="60" y="3679"/>
                    <a:pt x="155" y="3679"/>
                  </a:cubicBezTo>
                  <a:lnTo>
                    <a:pt x="3536" y="3679"/>
                  </a:lnTo>
                  <a:cubicBezTo>
                    <a:pt x="3608" y="3679"/>
                    <a:pt x="3679" y="3620"/>
                    <a:pt x="3679" y="3536"/>
                  </a:cubicBezTo>
                  <a:cubicBezTo>
                    <a:pt x="3679" y="3441"/>
                    <a:pt x="3620" y="3382"/>
                    <a:pt x="3536" y="3382"/>
                  </a:cubicBezTo>
                  <a:lnTo>
                    <a:pt x="298" y="3382"/>
                  </a:lnTo>
                  <a:lnTo>
                    <a:pt x="298" y="155"/>
                  </a:lnTo>
                  <a:cubicBezTo>
                    <a:pt x="298" y="84"/>
                    <a:pt x="238" y="0"/>
                    <a:pt x="155" y="0"/>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3" name="Google Shape;9391;p73">
              <a:extLst>
                <a:ext uri="{FF2B5EF4-FFF2-40B4-BE49-F238E27FC236}">
                  <a16:creationId xmlns:a16="http://schemas.microsoft.com/office/drawing/2014/main" id="{35563BBA-62DD-1910-5C2A-A2633DD5EF95}"/>
                </a:ext>
              </a:extLst>
            </p:cNvPr>
            <p:cNvSpPr/>
            <p:nvPr/>
          </p:nvSpPr>
          <p:spPr>
            <a:xfrm>
              <a:off x="5976416" y="2562679"/>
              <a:ext cx="9463" cy="16290"/>
            </a:xfrm>
            <a:custGeom>
              <a:avLst/>
              <a:gdLst/>
              <a:ahLst/>
              <a:cxnLst/>
              <a:rect l="l" t="t" r="r" b="b"/>
              <a:pathLst>
                <a:path w="298" h="513" extrusionOk="0">
                  <a:moveTo>
                    <a:pt x="155" y="1"/>
                  </a:moveTo>
                  <a:cubicBezTo>
                    <a:pt x="60" y="1"/>
                    <a:pt x="0" y="60"/>
                    <a:pt x="0" y="155"/>
                  </a:cubicBezTo>
                  <a:lnTo>
                    <a:pt x="0" y="358"/>
                  </a:lnTo>
                  <a:cubicBezTo>
                    <a:pt x="0" y="441"/>
                    <a:pt x="60" y="513"/>
                    <a:pt x="155" y="513"/>
                  </a:cubicBezTo>
                  <a:cubicBezTo>
                    <a:pt x="238" y="513"/>
                    <a:pt x="298" y="453"/>
                    <a:pt x="298" y="358"/>
                  </a:cubicBezTo>
                  <a:lnTo>
                    <a:pt x="298" y="155"/>
                  </a:lnTo>
                  <a:cubicBezTo>
                    <a:pt x="298" y="84"/>
                    <a:pt x="238" y="1"/>
                    <a:pt x="155" y="1"/>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4" name="Google Shape;9392;p73">
              <a:extLst>
                <a:ext uri="{FF2B5EF4-FFF2-40B4-BE49-F238E27FC236}">
                  <a16:creationId xmlns:a16="http://schemas.microsoft.com/office/drawing/2014/main" id="{6362270F-86F5-E336-9A49-0889A3CD385E}"/>
                </a:ext>
              </a:extLst>
            </p:cNvPr>
            <p:cNvSpPr/>
            <p:nvPr/>
          </p:nvSpPr>
          <p:spPr>
            <a:xfrm>
              <a:off x="5900395" y="2386217"/>
              <a:ext cx="15179" cy="13909"/>
            </a:xfrm>
            <a:custGeom>
              <a:avLst/>
              <a:gdLst/>
              <a:ahLst/>
              <a:cxnLst/>
              <a:rect l="l" t="t" r="r" b="b"/>
              <a:pathLst>
                <a:path w="478" h="438" extrusionOk="0">
                  <a:moveTo>
                    <a:pt x="168" y="0"/>
                  </a:moveTo>
                  <a:cubicBezTo>
                    <a:pt x="129" y="0"/>
                    <a:pt x="90" y="15"/>
                    <a:pt x="61" y="45"/>
                  </a:cubicBezTo>
                  <a:cubicBezTo>
                    <a:pt x="1" y="105"/>
                    <a:pt x="1" y="188"/>
                    <a:pt x="61" y="247"/>
                  </a:cubicBezTo>
                  <a:lnTo>
                    <a:pt x="215" y="402"/>
                  </a:lnTo>
                  <a:cubicBezTo>
                    <a:pt x="239" y="426"/>
                    <a:pt x="275" y="438"/>
                    <a:pt x="311" y="438"/>
                  </a:cubicBezTo>
                  <a:cubicBezTo>
                    <a:pt x="358" y="438"/>
                    <a:pt x="394" y="426"/>
                    <a:pt x="418" y="402"/>
                  </a:cubicBezTo>
                  <a:cubicBezTo>
                    <a:pt x="477" y="343"/>
                    <a:pt x="477" y="247"/>
                    <a:pt x="418" y="188"/>
                  </a:cubicBezTo>
                  <a:lnTo>
                    <a:pt x="275" y="45"/>
                  </a:lnTo>
                  <a:cubicBezTo>
                    <a:pt x="245" y="15"/>
                    <a:pt x="206" y="0"/>
                    <a:pt x="168" y="0"/>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5" name="Google Shape;9393;p73">
              <a:extLst>
                <a:ext uri="{FF2B5EF4-FFF2-40B4-BE49-F238E27FC236}">
                  <a16:creationId xmlns:a16="http://schemas.microsoft.com/office/drawing/2014/main" id="{19569652-EC0B-84FD-23A9-271A96A0850A}"/>
                </a:ext>
              </a:extLst>
            </p:cNvPr>
            <p:cNvSpPr/>
            <p:nvPr/>
          </p:nvSpPr>
          <p:spPr>
            <a:xfrm>
              <a:off x="6047484" y="2533655"/>
              <a:ext cx="15147" cy="13940"/>
            </a:xfrm>
            <a:custGeom>
              <a:avLst/>
              <a:gdLst/>
              <a:ahLst/>
              <a:cxnLst/>
              <a:rect l="l" t="t" r="r" b="b"/>
              <a:pathLst>
                <a:path w="477" h="439" extrusionOk="0">
                  <a:moveTo>
                    <a:pt x="161" y="1"/>
                  </a:moveTo>
                  <a:cubicBezTo>
                    <a:pt x="126" y="1"/>
                    <a:pt x="90" y="16"/>
                    <a:pt x="60" y="46"/>
                  </a:cubicBezTo>
                  <a:cubicBezTo>
                    <a:pt x="1" y="93"/>
                    <a:pt x="1" y="188"/>
                    <a:pt x="60" y="248"/>
                  </a:cubicBezTo>
                  <a:lnTo>
                    <a:pt x="203" y="391"/>
                  </a:lnTo>
                  <a:cubicBezTo>
                    <a:pt x="239" y="427"/>
                    <a:pt x="262" y="438"/>
                    <a:pt x="310" y="438"/>
                  </a:cubicBezTo>
                  <a:cubicBezTo>
                    <a:pt x="358" y="438"/>
                    <a:pt x="382" y="427"/>
                    <a:pt x="417" y="391"/>
                  </a:cubicBezTo>
                  <a:cubicBezTo>
                    <a:pt x="477" y="343"/>
                    <a:pt x="477" y="248"/>
                    <a:pt x="417" y="188"/>
                  </a:cubicBezTo>
                  <a:lnTo>
                    <a:pt x="262" y="46"/>
                  </a:lnTo>
                  <a:cubicBezTo>
                    <a:pt x="233" y="16"/>
                    <a:pt x="197" y="1"/>
                    <a:pt x="161" y="1"/>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6" name="Google Shape;9394;p73">
              <a:extLst>
                <a:ext uri="{FF2B5EF4-FFF2-40B4-BE49-F238E27FC236}">
                  <a16:creationId xmlns:a16="http://schemas.microsoft.com/office/drawing/2014/main" id="{EDB28C55-545D-B0F1-F6E1-7504F58968ED}"/>
                </a:ext>
              </a:extLst>
            </p:cNvPr>
            <p:cNvSpPr/>
            <p:nvPr/>
          </p:nvSpPr>
          <p:spPr>
            <a:xfrm>
              <a:off x="6047484" y="2386217"/>
              <a:ext cx="15147" cy="13909"/>
            </a:xfrm>
            <a:custGeom>
              <a:avLst/>
              <a:gdLst/>
              <a:ahLst/>
              <a:cxnLst/>
              <a:rect l="l" t="t" r="r" b="b"/>
              <a:pathLst>
                <a:path w="477" h="438" extrusionOk="0">
                  <a:moveTo>
                    <a:pt x="310" y="0"/>
                  </a:moveTo>
                  <a:cubicBezTo>
                    <a:pt x="271" y="0"/>
                    <a:pt x="233" y="15"/>
                    <a:pt x="203" y="45"/>
                  </a:cubicBezTo>
                  <a:lnTo>
                    <a:pt x="60" y="188"/>
                  </a:lnTo>
                  <a:cubicBezTo>
                    <a:pt x="1" y="247"/>
                    <a:pt x="1" y="343"/>
                    <a:pt x="60" y="402"/>
                  </a:cubicBezTo>
                  <a:cubicBezTo>
                    <a:pt x="84" y="426"/>
                    <a:pt x="120" y="438"/>
                    <a:pt x="167" y="438"/>
                  </a:cubicBezTo>
                  <a:cubicBezTo>
                    <a:pt x="203" y="438"/>
                    <a:pt x="239" y="426"/>
                    <a:pt x="262" y="402"/>
                  </a:cubicBezTo>
                  <a:lnTo>
                    <a:pt x="417" y="247"/>
                  </a:lnTo>
                  <a:cubicBezTo>
                    <a:pt x="477" y="188"/>
                    <a:pt x="477" y="105"/>
                    <a:pt x="417" y="45"/>
                  </a:cubicBezTo>
                  <a:cubicBezTo>
                    <a:pt x="387" y="15"/>
                    <a:pt x="349" y="0"/>
                    <a:pt x="310" y="0"/>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7" name="Google Shape;9395;p73">
              <a:extLst>
                <a:ext uri="{FF2B5EF4-FFF2-40B4-BE49-F238E27FC236}">
                  <a16:creationId xmlns:a16="http://schemas.microsoft.com/office/drawing/2014/main" id="{43EB360E-E1AE-DECC-928A-2A197BC969E5}"/>
                </a:ext>
              </a:extLst>
            </p:cNvPr>
            <p:cNvSpPr/>
            <p:nvPr/>
          </p:nvSpPr>
          <p:spPr>
            <a:xfrm>
              <a:off x="5900395" y="2533655"/>
              <a:ext cx="15179" cy="13940"/>
            </a:xfrm>
            <a:custGeom>
              <a:avLst/>
              <a:gdLst/>
              <a:ahLst/>
              <a:cxnLst/>
              <a:rect l="l" t="t" r="r" b="b"/>
              <a:pathLst>
                <a:path w="478" h="439" extrusionOk="0">
                  <a:moveTo>
                    <a:pt x="316" y="1"/>
                  </a:moveTo>
                  <a:cubicBezTo>
                    <a:pt x="281" y="1"/>
                    <a:pt x="245" y="16"/>
                    <a:pt x="215" y="46"/>
                  </a:cubicBezTo>
                  <a:lnTo>
                    <a:pt x="61" y="188"/>
                  </a:lnTo>
                  <a:cubicBezTo>
                    <a:pt x="1" y="248"/>
                    <a:pt x="1" y="343"/>
                    <a:pt x="61" y="403"/>
                  </a:cubicBezTo>
                  <a:cubicBezTo>
                    <a:pt x="96" y="427"/>
                    <a:pt x="120" y="438"/>
                    <a:pt x="168" y="438"/>
                  </a:cubicBezTo>
                  <a:cubicBezTo>
                    <a:pt x="215" y="438"/>
                    <a:pt x="239" y="427"/>
                    <a:pt x="275" y="403"/>
                  </a:cubicBezTo>
                  <a:lnTo>
                    <a:pt x="418" y="248"/>
                  </a:lnTo>
                  <a:cubicBezTo>
                    <a:pt x="477" y="188"/>
                    <a:pt x="477" y="105"/>
                    <a:pt x="418" y="46"/>
                  </a:cubicBezTo>
                  <a:cubicBezTo>
                    <a:pt x="388" y="16"/>
                    <a:pt x="352" y="1"/>
                    <a:pt x="316" y="1"/>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8" name="Google Shape;9396;p73">
              <a:extLst>
                <a:ext uri="{FF2B5EF4-FFF2-40B4-BE49-F238E27FC236}">
                  <a16:creationId xmlns:a16="http://schemas.microsoft.com/office/drawing/2014/main" id="{1406530C-2B1A-CA28-999E-DB856D4F56BD}"/>
                </a:ext>
              </a:extLst>
            </p:cNvPr>
            <p:cNvSpPr/>
            <p:nvPr/>
          </p:nvSpPr>
          <p:spPr>
            <a:xfrm>
              <a:off x="5877341" y="2420639"/>
              <a:ext cx="16671" cy="11654"/>
            </a:xfrm>
            <a:custGeom>
              <a:avLst/>
              <a:gdLst/>
              <a:ahLst/>
              <a:cxnLst/>
              <a:rect l="l" t="t" r="r" b="b"/>
              <a:pathLst>
                <a:path w="525" h="367" extrusionOk="0">
                  <a:moveTo>
                    <a:pt x="167" y="0"/>
                  </a:moveTo>
                  <a:cubicBezTo>
                    <a:pt x="106" y="0"/>
                    <a:pt x="52" y="29"/>
                    <a:pt x="25" y="92"/>
                  </a:cubicBezTo>
                  <a:cubicBezTo>
                    <a:pt x="1" y="164"/>
                    <a:pt x="25" y="247"/>
                    <a:pt x="108" y="283"/>
                  </a:cubicBezTo>
                  <a:lnTo>
                    <a:pt x="298" y="354"/>
                  </a:lnTo>
                  <a:cubicBezTo>
                    <a:pt x="310" y="366"/>
                    <a:pt x="346" y="366"/>
                    <a:pt x="358" y="366"/>
                  </a:cubicBezTo>
                  <a:cubicBezTo>
                    <a:pt x="417" y="366"/>
                    <a:pt x="465" y="342"/>
                    <a:pt x="489" y="283"/>
                  </a:cubicBezTo>
                  <a:cubicBezTo>
                    <a:pt x="525" y="187"/>
                    <a:pt x="489" y="116"/>
                    <a:pt x="417" y="92"/>
                  </a:cubicBezTo>
                  <a:lnTo>
                    <a:pt x="227" y="9"/>
                  </a:lnTo>
                  <a:cubicBezTo>
                    <a:pt x="207" y="3"/>
                    <a:pt x="186" y="0"/>
                    <a:pt x="167" y="0"/>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 name="Google Shape;9397;p73">
              <a:extLst>
                <a:ext uri="{FF2B5EF4-FFF2-40B4-BE49-F238E27FC236}">
                  <a16:creationId xmlns:a16="http://schemas.microsoft.com/office/drawing/2014/main" id="{5CBEDCDF-243F-D3E2-F09E-7F9152165792}"/>
                </a:ext>
              </a:extLst>
            </p:cNvPr>
            <p:cNvSpPr/>
            <p:nvPr/>
          </p:nvSpPr>
          <p:spPr>
            <a:xfrm>
              <a:off x="6068665" y="2501519"/>
              <a:ext cx="16671" cy="11654"/>
            </a:xfrm>
            <a:custGeom>
              <a:avLst/>
              <a:gdLst/>
              <a:ahLst/>
              <a:cxnLst/>
              <a:rect l="l" t="t" r="r" b="b"/>
              <a:pathLst>
                <a:path w="525" h="367" extrusionOk="0">
                  <a:moveTo>
                    <a:pt x="170" y="1"/>
                  </a:moveTo>
                  <a:cubicBezTo>
                    <a:pt x="112" y="1"/>
                    <a:pt x="54" y="28"/>
                    <a:pt x="36" y="81"/>
                  </a:cubicBezTo>
                  <a:cubicBezTo>
                    <a:pt x="0" y="165"/>
                    <a:pt x="36" y="248"/>
                    <a:pt x="107" y="284"/>
                  </a:cubicBezTo>
                  <a:lnTo>
                    <a:pt x="298" y="355"/>
                  </a:lnTo>
                  <a:cubicBezTo>
                    <a:pt x="310" y="367"/>
                    <a:pt x="346" y="367"/>
                    <a:pt x="357" y="367"/>
                  </a:cubicBezTo>
                  <a:cubicBezTo>
                    <a:pt x="417" y="367"/>
                    <a:pt x="465" y="343"/>
                    <a:pt x="488" y="284"/>
                  </a:cubicBezTo>
                  <a:cubicBezTo>
                    <a:pt x="524" y="200"/>
                    <a:pt x="488" y="117"/>
                    <a:pt x="417" y="81"/>
                  </a:cubicBezTo>
                  <a:lnTo>
                    <a:pt x="226" y="10"/>
                  </a:lnTo>
                  <a:cubicBezTo>
                    <a:pt x="209" y="4"/>
                    <a:pt x="189" y="1"/>
                    <a:pt x="170" y="1"/>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0" name="Google Shape;9398;p73">
              <a:extLst>
                <a:ext uri="{FF2B5EF4-FFF2-40B4-BE49-F238E27FC236}">
                  <a16:creationId xmlns:a16="http://schemas.microsoft.com/office/drawing/2014/main" id="{76FA4BCF-DCC6-11A3-5007-828C3180D5A6}"/>
                </a:ext>
              </a:extLst>
            </p:cNvPr>
            <p:cNvSpPr/>
            <p:nvPr/>
          </p:nvSpPr>
          <p:spPr>
            <a:xfrm>
              <a:off x="6015729" y="2363353"/>
              <a:ext cx="12893" cy="15623"/>
            </a:xfrm>
            <a:custGeom>
              <a:avLst/>
              <a:gdLst/>
              <a:ahLst/>
              <a:cxnLst/>
              <a:rect l="l" t="t" r="r" b="b"/>
              <a:pathLst>
                <a:path w="406" h="492" extrusionOk="0">
                  <a:moveTo>
                    <a:pt x="237" y="1"/>
                  </a:moveTo>
                  <a:cubicBezTo>
                    <a:pt x="181" y="1"/>
                    <a:pt x="125" y="34"/>
                    <a:pt x="108" y="86"/>
                  </a:cubicBezTo>
                  <a:lnTo>
                    <a:pt x="36" y="277"/>
                  </a:lnTo>
                  <a:cubicBezTo>
                    <a:pt x="0" y="360"/>
                    <a:pt x="36" y="444"/>
                    <a:pt x="108" y="479"/>
                  </a:cubicBezTo>
                  <a:cubicBezTo>
                    <a:pt x="119" y="479"/>
                    <a:pt x="131" y="491"/>
                    <a:pt x="167" y="491"/>
                  </a:cubicBezTo>
                  <a:cubicBezTo>
                    <a:pt x="227" y="491"/>
                    <a:pt x="274" y="467"/>
                    <a:pt x="298" y="396"/>
                  </a:cubicBezTo>
                  <a:lnTo>
                    <a:pt x="369" y="205"/>
                  </a:lnTo>
                  <a:cubicBezTo>
                    <a:pt x="405" y="134"/>
                    <a:pt x="369" y="39"/>
                    <a:pt x="298" y="15"/>
                  </a:cubicBezTo>
                  <a:cubicBezTo>
                    <a:pt x="279" y="5"/>
                    <a:pt x="258" y="1"/>
                    <a:pt x="237" y="1"/>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1" name="Google Shape;9399;p73">
              <a:extLst>
                <a:ext uri="{FF2B5EF4-FFF2-40B4-BE49-F238E27FC236}">
                  <a16:creationId xmlns:a16="http://schemas.microsoft.com/office/drawing/2014/main" id="{410C888E-8634-1DE2-B308-3BAA71297057}"/>
                </a:ext>
              </a:extLst>
            </p:cNvPr>
            <p:cNvSpPr/>
            <p:nvPr/>
          </p:nvSpPr>
          <p:spPr>
            <a:xfrm>
              <a:off x="5934055" y="2554836"/>
              <a:ext cx="13274" cy="15433"/>
            </a:xfrm>
            <a:custGeom>
              <a:avLst/>
              <a:gdLst/>
              <a:ahLst/>
              <a:cxnLst/>
              <a:rect l="l" t="t" r="r" b="b"/>
              <a:pathLst>
                <a:path w="418" h="486" extrusionOk="0">
                  <a:moveTo>
                    <a:pt x="255" y="1"/>
                  </a:moveTo>
                  <a:cubicBezTo>
                    <a:pt x="197" y="1"/>
                    <a:pt x="138" y="30"/>
                    <a:pt x="120" y="93"/>
                  </a:cubicBezTo>
                  <a:lnTo>
                    <a:pt x="48" y="283"/>
                  </a:lnTo>
                  <a:cubicBezTo>
                    <a:pt x="1" y="355"/>
                    <a:pt x="48" y="450"/>
                    <a:pt x="120" y="474"/>
                  </a:cubicBezTo>
                  <a:cubicBezTo>
                    <a:pt x="132" y="486"/>
                    <a:pt x="167" y="486"/>
                    <a:pt x="179" y="486"/>
                  </a:cubicBezTo>
                  <a:cubicBezTo>
                    <a:pt x="239" y="486"/>
                    <a:pt x="286" y="462"/>
                    <a:pt x="310" y="402"/>
                  </a:cubicBezTo>
                  <a:lnTo>
                    <a:pt x="382" y="212"/>
                  </a:lnTo>
                  <a:cubicBezTo>
                    <a:pt x="417" y="129"/>
                    <a:pt x="382" y="45"/>
                    <a:pt x="310" y="10"/>
                  </a:cubicBezTo>
                  <a:cubicBezTo>
                    <a:pt x="293" y="4"/>
                    <a:pt x="274" y="1"/>
                    <a:pt x="255" y="1"/>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2" name="Google Shape;9400;p73">
              <a:extLst>
                <a:ext uri="{FF2B5EF4-FFF2-40B4-BE49-F238E27FC236}">
                  <a16:creationId xmlns:a16="http://schemas.microsoft.com/office/drawing/2014/main" id="{53F1CEAE-7B8C-243E-4FB2-691EF59534CE}"/>
                </a:ext>
              </a:extLst>
            </p:cNvPr>
            <p:cNvSpPr/>
            <p:nvPr/>
          </p:nvSpPr>
          <p:spPr>
            <a:xfrm>
              <a:off x="5935960" y="2362401"/>
              <a:ext cx="12861" cy="15814"/>
            </a:xfrm>
            <a:custGeom>
              <a:avLst/>
              <a:gdLst/>
              <a:ahLst/>
              <a:cxnLst/>
              <a:rect l="l" t="t" r="r" b="b"/>
              <a:pathLst>
                <a:path w="405" h="498" extrusionOk="0">
                  <a:moveTo>
                    <a:pt x="161" y="1"/>
                  </a:moveTo>
                  <a:cubicBezTo>
                    <a:pt x="143" y="1"/>
                    <a:pt x="125" y="3"/>
                    <a:pt x="107" y="9"/>
                  </a:cubicBezTo>
                  <a:cubicBezTo>
                    <a:pt x="24" y="45"/>
                    <a:pt x="0" y="128"/>
                    <a:pt x="24" y="212"/>
                  </a:cubicBezTo>
                  <a:lnTo>
                    <a:pt x="107" y="402"/>
                  </a:lnTo>
                  <a:cubicBezTo>
                    <a:pt x="131" y="462"/>
                    <a:pt x="191" y="497"/>
                    <a:pt x="238" y="497"/>
                  </a:cubicBezTo>
                  <a:cubicBezTo>
                    <a:pt x="250" y="497"/>
                    <a:pt x="262" y="497"/>
                    <a:pt x="298" y="474"/>
                  </a:cubicBezTo>
                  <a:cubicBezTo>
                    <a:pt x="369" y="450"/>
                    <a:pt x="405" y="355"/>
                    <a:pt x="369" y="283"/>
                  </a:cubicBezTo>
                  <a:lnTo>
                    <a:pt x="298" y="93"/>
                  </a:lnTo>
                  <a:cubicBezTo>
                    <a:pt x="271" y="29"/>
                    <a:pt x="216" y="1"/>
                    <a:pt x="161" y="1"/>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3" name="Google Shape;9401;p73">
              <a:extLst>
                <a:ext uri="{FF2B5EF4-FFF2-40B4-BE49-F238E27FC236}">
                  <a16:creationId xmlns:a16="http://schemas.microsoft.com/office/drawing/2014/main" id="{60AA7ACE-471C-EBD9-35C0-4942DD53F754}"/>
                </a:ext>
              </a:extLst>
            </p:cNvPr>
            <p:cNvSpPr/>
            <p:nvPr/>
          </p:nvSpPr>
          <p:spPr>
            <a:xfrm>
              <a:off x="6013824" y="2555820"/>
              <a:ext cx="12893" cy="15592"/>
            </a:xfrm>
            <a:custGeom>
              <a:avLst/>
              <a:gdLst/>
              <a:ahLst/>
              <a:cxnLst/>
              <a:rect l="l" t="t" r="r" b="b"/>
              <a:pathLst>
                <a:path w="406" h="491" extrusionOk="0">
                  <a:moveTo>
                    <a:pt x="167" y="0"/>
                  </a:moveTo>
                  <a:cubicBezTo>
                    <a:pt x="147" y="0"/>
                    <a:pt x="127" y="5"/>
                    <a:pt x="108" y="14"/>
                  </a:cubicBezTo>
                  <a:cubicBezTo>
                    <a:pt x="37" y="38"/>
                    <a:pt x="1" y="133"/>
                    <a:pt x="37" y="205"/>
                  </a:cubicBezTo>
                  <a:lnTo>
                    <a:pt x="108" y="395"/>
                  </a:lnTo>
                  <a:cubicBezTo>
                    <a:pt x="132" y="455"/>
                    <a:pt x="179" y="491"/>
                    <a:pt x="239" y="491"/>
                  </a:cubicBezTo>
                  <a:cubicBezTo>
                    <a:pt x="251" y="491"/>
                    <a:pt x="275" y="491"/>
                    <a:pt x="299" y="479"/>
                  </a:cubicBezTo>
                  <a:cubicBezTo>
                    <a:pt x="370" y="443"/>
                    <a:pt x="406" y="360"/>
                    <a:pt x="370" y="276"/>
                  </a:cubicBezTo>
                  <a:lnTo>
                    <a:pt x="299" y="86"/>
                  </a:lnTo>
                  <a:cubicBezTo>
                    <a:pt x="272" y="33"/>
                    <a:pt x="221" y="0"/>
                    <a:pt x="167" y="0"/>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24" name="Google Shape;9402;p73">
              <a:extLst>
                <a:ext uri="{FF2B5EF4-FFF2-40B4-BE49-F238E27FC236}">
                  <a16:creationId xmlns:a16="http://schemas.microsoft.com/office/drawing/2014/main" id="{75882B6E-0A06-FE7F-5916-71141F2943ED}"/>
                </a:ext>
              </a:extLst>
            </p:cNvPr>
            <p:cNvSpPr/>
            <p:nvPr/>
          </p:nvSpPr>
          <p:spPr>
            <a:xfrm>
              <a:off x="6069776" y="2422132"/>
              <a:ext cx="16290" cy="11654"/>
            </a:xfrm>
            <a:custGeom>
              <a:avLst/>
              <a:gdLst/>
              <a:ahLst/>
              <a:cxnLst/>
              <a:rect l="l" t="t" r="r" b="b"/>
              <a:pathLst>
                <a:path w="513" h="367" extrusionOk="0">
                  <a:moveTo>
                    <a:pt x="354" y="1"/>
                  </a:moveTo>
                  <a:cubicBezTo>
                    <a:pt x="335" y="1"/>
                    <a:pt x="316" y="3"/>
                    <a:pt x="299" y="9"/>
                  </a:cubicBezTo>
                  <a:lnTo>
                    <a:pt x="96" y="81"/>
                  </a:lnTo>
                  <a:cubicBezTo>
                    <a:pt x="25" y="117"/>
                    <a:pt x="1" y="200"/>
                    <a:pt x="25" y="283"/>
                  </a:cubicBezTo>
                  <a:cubicBezTo>
                    <a:pt x="37" y="343"/>
                    <a:pt x="96" y="367"/>
                    <a:pt x="156" y="367"/>
                  </a:cubicBezTo>
                  <a:cubicBezTo>
                    <a:pt x="180" y="367"/>
                    <a:pt x="191" y="367"/>
                    <a:pt x="215" y="355"/>
                  </a:cubicBezTo>
                  <a:lnTo>
                    <a:pt x="418" y="283"/>
                  </a:lnTo>
                  <a:cubicBezTo>
                    <a:pt x="489" y="248"/>
                    <a:pt x="513" y="164"/>
                    <a:pt x="489" y="81"/>
                  </a:cubicBezTo>
                  <a:cubicBezTo>
                    <a:pt x="462" y="27"/>
                    <a:pt x="409" y="1"/>
                    <a:pt x="354" y="1"/>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25" name="Google Shape;9403;p73">
              <a:extLst>
                <a:ext uri="{FF2B5EF4-FFF2-40B4-BE49-F238E27FC236}">
                  <a16:creationId xmlns:a16="http://schemas.microsoft.com/office/drawing/2014/main" id="{5A2F0303-50D0-9CDC-AA40-E66F0AA4AEED}"/>
                </a:ext>
              </a:extLst>
            </p:cNvPr>
            <p:cNvSpPr/>
            <p:nvPr/>
          </p:nvSpPr>
          <p:spPr>
            <a:xfrm>
              <a:off x="5876960" y="2500027"/>
              <a:ext cx="16290" cy="11654"/>
            </a:xfrm>
            <a:custGeom>
              <a:avLst/>
              <a:gdLst/>
              <a:ahLst/>
              <a:cxnLst/>
              <a:rect l="l" t="t" r="r" b="b"/>
              <a:pathLst>
                <a:path w="513" h="367" extrusionOk="0">
                  <a:moveTo>
                    <a:pt x="352" y="0"/>
                  </a:moveTo>
                  <a:cubicBezTo>
                    <a:pt x="334" y="0"/>
                    <a:pt x="316" y="3"/>
                    <a:pt x="298" y="9"/>
                  </a:cubicBezTo>
                  <a:lnTo>
                    <a:pt x="96" y="92"/>
                  </a:lnTo>
                  <a:cubicBezTo>
                    <a:pt x="25" y="116"/>
                    <a:pt x="1" y="212"/>
                    <a:pt x="25" y="283"/>
                  </a:cubicBezTo>
                  <a:cubicBezTo>
                    <a:pt x="60" y="343"/>
                    <a:pt x="96" y="366"/>
                    <a:pt x="156" y="366"/>
                  </a:cubicBezTo>
                  <a:cubicBezTo>
                    <a:pt x="179" y="366"/>
                    <a:pt x="191" y="366"/>
                    <a:pt x="215" y="354"/>
                  </a:cubicBezTo>
                  <a:lnTo>
                    <a:pt x="418" y="283"/>
                  </a:lnTo>
                  <a:cubicBezTo>
                    <a:pt x="489" y="247"/>
                    <a:pt x="513" y="164"/>
                    <a:pt x="489" y="92"/>
                  </a:cubicBezTo>
                  <a:cubicBezTo>
                    <a:pt x="462" y="29"/>
                    <a:pt x="408" y="0"/>
                    <a:pt x="352" y="0"/>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1088" name="Content Placeholder 2">
            <a:extLst>
              <a:ext uri="{FF2B5EF4-FFF2-40B4-BE49-F238E27FC236}">
                <a16:creationId xmlns:a16="http://schemas.microsoft.com/office/drawing/2014/main" id="{FF1453FB-E57D-2AC8-12EF-DD31ADB02C4A}"/>
              </a:ext>
            </a:extLst>
          </p:cNvPr>
          <p:cNvSpPr txBox="1">
            <a:spLocks/>
          </p:cNvSpPr>
          <p:nvPr/>
        </p:nvSpPr>
        <p:spPr>
          <a:xfrm>
            <a:off x="7236909" y="4780933"/>
            <a:ext cx="2311399" cy="880533"/>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kumimoji="1"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kumimoji="1"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kumimoji="1"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9pPr>
          </a:lstStyle>
          <a:p>
            <a:pPr marL="0" indent="0">
              <a:buFont typeface="Arial"/>
              <a:buNone/>
            </a:pPr>
            <a:r>
              <a:rPr lang="en-US" altLang="ja-JP" sz="2200" b="1" dirty="0">
                <a:latin typeface="-apple-system"/>
              </a:rPr>
              <a:t>Not continuing</a:t>
            </a:r>
            <a:endParaRPr lang="ja-JP" altLang="en-US" sz="2200" b="1" dirty="0">
              <a:latin typeface="-apple-system"/>
            </a:endParaRPr>
          </a:p>
        </p:txBody>
      </p:sp>
      <p:sp>
        <p:nvSpPr>
          <p:cNvPr id="1089" name="Content Placeholder 2">
            <a:extLst>
              <a:ext uri="{FF2B5EF4-FFF2-40B4-BE49-F238E27FC236}">
                <a16:creationId xmlns:a16="http://schemas.microsoft.com/office/drawing/2014/main" id="{82859D1A-EBA8-B94A-FB52-7D709DBCD658}"/>
              </a:ext>
            </a:extLst>
          </p:cNvPr>
          <p:cNvSpPr txBox="1">
            <a:spLocks/>
          </p:cNvSpPr>
          <p:nvPr/>
        </p:nvSpPr>
        <p:spPr>
          <a:xfrm>
            <a:off x="7236909" y="2416617"/>
            <a:ext cx="2311399" cy="880533"/>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kumimoji="1"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kumimoji="1"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kumimoji="1"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9pPr>
          </a:lstStyle>
          <a:p>
            <a:pPr marL="0" indent="0">
              <a:buFont typeface="Arial"/>
              <a:buNone/>
            </a:pPr>
            <a:r>
              <a:rPr lang="en-US" altLang="ja-JP" sz="2200" b="1" dirty="0">
                <a:latin typeface="-apple-system"/>
              </a:rPr>
              <a:t>Continuing</a:t>
            </a:r>
            <a:endParaRPr lang="ja-JP" altLang="en-US" sz="2200" b="1" dirty="0">
              <a:latin typeface="-apple-system"/>
            </a:endParaRPr>
          </a:p>
        </p:txBody>
      </p:sp>
      <p:cxnSp>
        <p:nvCxnSpPr>
          <p:cNvPr id="1090" name="Connector: Elbow 1089">
            <a:extLst>
              <a:ext uri="{FF2B5EF4-FFF2-40B4-BE49-F238E27FC236}">
                <a16:creationId xmlns:a16="http://schemas.microsoft.com/office/drawing/2014/main" id="{87AC0B05-1D7A-0CC3-A5D4-135542A2D0E5}"/>
              </a:ext>
            </a:extLst>
          </p:cNvPr>
          <p:cNvCxnSpPr>
            <a:endCxn id="1088" idx="1"/>
          </p:cNvCxnSpPr>
          <p:nvPr/>
        </p:nvCxnSpPr>
        <p:spPr>
          <a:xfrm>
            <a:off x="6295748" y="4044252"/>
            <a:ext cx="941161" cy="1176948"/>
          </a:xfrm>
          <a:prstGeom prst="bentConnector3">
            <a:avLst/>
          </a:prstGeom>
          <a:ln w="57150">
            <a:prstDash val="sysDot"/>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91" name="Connector: Elbow 1090">
            <a:extLst>
              <a:ext uri="{FF2B5EF4-FFF2-40B4-BE49-F238E27FC236}">
                <a16:creationId xmlns:a16="http://schemas.microsoft.com/office/drawing/2014/main" id="{497B0A66-1555-1B8B-75DB-C743D6893820}"/>
              </a:ext>
            </a:extLst>
          </p:cNvPr>
          <p:cNvCxnSpPr>
            <a:cxnSpLocks/>
            <a:endCxn id="1089" idx="1"/>
          </p:cNvCxnSpPr>
          <p:nvPr/>
        </p:nvCxnSpPr>
        <p:spPr>
          <a:xfrm flipV="1">
            <a:off x="6295748" y="2856884"/>
            <a:ext cx="941161" cy="1187368"/>
          </a:xfrm>
          <a:prstGeom prst="bentConnector3">
            <a:avLst/>
          </a:prstGeom>
          <a:ln w="57150">
            <a:prstDash val="sysDot"/>
            <a:tailEnd type="triangle"/>
          </a:ln>
        </p:spPr>
        <p:style>
          <a:lnRef idx="1">
            <a:schemeClr val="accent1"/>
          </a:lnRef>
          <a:fillRef idx="0">
            <a:schemeClr val="accent1"/>
          </a:fillRef>
          <a:effectRef idx="0">
            <a:schemeClr val="accent1"/>
          </a:effectRef>
          <a:fontRef idx="minor">
            <a:schemeClr val="tx1"/>
          </a:fontRef>
        </p:style>
      </p:cxnSp>
      <p:sp>
        <p:nvSpPr>
          <p:cNvPr id="1092" name="Content Placeholder 2">
            <a:extLst>
              <a:ext uri="{FF2B5EF4-FFF2-40B4-BE49-F238E27FC236}">
                <a16:creationId xmlns:a16="http://schemas.microsoft.com/office/drawing/2014/main" id="{DA694F90-1263-D41B-91DD-25A6EB2FA35C}"/>
              </a:ext>
            </a:extLst>
          </p:cNvPr>
          <p:cNvSpPr txBox="1">
            <a:spLocks/>
          </p:cNvSpPr>
          <p:nvPr/>
        </p:nvSpPr>
        <p:spPr>
          <a:xfrm>
            <a:off x="7248022" y="2881226"/>
            <a:ext cx="3405316" cy="500768"/>
          </a:xfrm>
          <a:prstGeom prst="rect">
            <a:avLst/>
          </a:prstGeom>
        </p:spPr>
        <p:txBody>
          <a:bodyPr vert="horz" lIns="91440" tIns="45720" rIns="91440" bIns="45720" rtlCol="0" anchor="ctr">
            <a:normAutofit fontScale="92500"/>
          </a:bodyPr>
          <a:lstStyle>
            <a:lvl1pPr marL="285750" indent="-285750" algn="l" defTabSz="457200" rtl="0" eaLnBrk="1" latinLnBrk="0" hangingPunct="1">
              <a:spcBef>
                <a:spcPts val="0"/>
              </a:spcBef>
              <a:spcAft>
                <a:spcPts val="1000"/>
              </a:spcAft>
              <a:buClr>
                <a:schemeClr val="tx1"/>
              </a:buClr>
              <a:buSzPct val="100000"/>
              <a:buFont typeface="Arial"/>
              <a:buChar char="•"/>
              <a:defRPr kumimoji="1"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kumimoji="1"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kumimoji="1"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9pPr>
          </a:lstStyle>
          <a:p>
            <a:pPr marL="0" indent="0">
              <a:buFont typeface="Arial"/>
              <a:buNone/>
            </a:pPr>
            <a:r>
              <a:rPr lang="en-US" altLang="ja-JP" dirty="0">
                <a:latin typeface="-apple-system"/>
              </a:rPr>
              <a:t>Suggested to continue the education</a:t>
            </a:r>
            <a:endParaRPr lang="ja-JP" altLang="en-US" dirty="0">
              <a:latin typeface="-apple-system"/>
            </a:endParaRPr>
          </a:p>
        </p:txBody>
      </p:sp>
      <p:sp>
        <p:nvSpPr>
          <p:cNvPr id="1093" name="Content Placeholder 2">
            <a:extLst>
              <a:ext uri="{FF2B5EF4-FFF2-40B4-BE49-F238E27FC236}">
                <a16:creationId xmlns:a16="http://schemas.microsoft.com/office/drawing/2014/main" id="{D5D73671-6615-F7BD-A9DF-2D5989EB1EA0}"/>
              </a:ext>
            </a:extLst>
          </p:cNvPr>
          <p:cNvSpPr txBox="1">
            <a:spLocks/>
          </p:cNvSpPr>
          <p:nvPr/>
        </p:nvSpPr>
        <p:spPr>
          <a:xfrm>
            <a:off x="7248022" y="5262091"/>
            <a:ext cx="3583952" cy="500768"/>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kumimoji="1"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kumimoji="1"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kumimoji="1"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9pPr>
          </a:lstStyle>
          <a:p>
            <a:pPr marL="0" indent="0">
              <a:buFont typeface="Arial"/>
              <a:buNone/>
            </a:pPr>
            <a:r>
              <a:rPr lang="en-US" altLang="ja-JP" sz="1600" dirty="0">
                <a:latin typeface="-apple-system"/>
              </a:rPr>
              <a:t>Suggested to repeat the class</a:t>
            </a:r>
            <a:endParaRPr lang="ja-JP" altLang="en-US" sz="1600" dirty="0">
              <a:latin typeface="-apple-system"/>
            </a:endParaRPr>
          </a:p>
        </p:txBody>
      </p:sp>
      <p:grpSp>
        <p:nvGrpSpPr>
          <p:cNvPr id="1094" name="Google Shape;10688;p75">
            <a:extLst>
              <a:ext uri="{FF2B5EF4-FFF2-40B4-BE49-F238E27FC236}">
                <a16:creationId xmlns:a16="http://schemas.microsoft.com/office/drawing/2014/main" id="{7AD854A8-BF93-FA92-CCDE-ADFB4FDBD76B}"/>
              </a:ext>
            </a:extLst>
          </p:cNvPr>
          <p:cNvGrpSpPr/>
          <p:nvPr/>
        </p:nvGrpSpPr>
        <p:grpSpPr>
          <a:xfrm>
            <a:off x="7323089" y="4249368"/>
            <a:ext cx="990725" cy="756583"/>
            <a:chOff x="5776798" y="3409778"/>
            <a:chExt cx="346379" cy="264518"/>
          </a:xfrm>
        </p:grpSpPr>
        <p:sp>
          <p:nvSpPr>
            <p:cNvPr id="1095" name="Google Shape;10689;p75">
              <a:extLst>
                <a:ext uri="{FF2B5EF4-FFF2-40B4-BE49-F238E27FC236}">
                  <a16:creationId xmlns:a16="http://schemas.microsoft.com/office/drawing/2014/main" id="{42AF9A7A-7887-38C6-E190-DB7FF1B327E3}"/>
                </a:ext>
              </a:extLst>
            </p:cNvPr>
            <p:cNvSpPr/>
            <p:nvPr/>
          </p:nvSpPr>
          <p:spPr>
            <a:xfrm>
              <a:off x="5890104" y="3642055"/>
              <a:ext cx="10248" cy="32241"/>
            </a:xfrm>
            <a:custGeom>
              <a:avLst/>
              <a:gdLst/>
              <a:ahLst/>
              <a:cxnLst/>
              <a:rect l="l" t="t" r="r" b="b"/>
              <a:pathLst>
                <a:path w="322" h="1013" extrusionOk="0">
                  <a:moveTo>
                    <a:pt x="167" y="1"/>
                  </a:moveTo>
                  <a:cubicBezTo>
                    <a:pt x="71" y="1"/>
                    <a:pt x="0" y="72"/>
                    <a:pt x="0" y="155"/>
                  </a:cubicBezTo>
                  <a:lnTo>
                    <a:pt x="0" y="846"/>
                  </a:lnTo>
                  <a:cubicBezTo>
                    <a:pt x="0" y="929"/>
                    <a:pt x="71" y="1013"/>
                    <a:pt x="167" y="1013"/>
                  </a:cubicBezTo>
                  <a:cubicBezTo>
                    <a:pt x="250" y="1013"/>
                    <a:pt x="321" y="929"/>
                    <a:pt x="321" y="846"/>
                  </a:cubicBezTo>
                  <a:lnTo>
                    <a:pt x="321" y="143"/>
                  </a:lnTo>
                  <a:cubicBezTo>
                    <a:pt x="321" y="60"/>
                    <a:pt x="250" y="1"/>
                    <a:pt x="167" y="1"/>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96" name="Google Shape;10690;p75">
              <a:extLst>
                <a:ext uri="{FF2B5EF4-FFF2-40B4-BE49-F238E27FC236}">
                  <a16:creationId xmlns:a16="http://schemas.microsoft.com/office/drawing/2014/main" id="{D187606D-0E82-0D6F-5264-C9E2E6B09C92}"/>
                </a:ext>
              </a:extLst>
            </p:cNvPr>
            <p:cNvSpPr/>
            <p:nvPr/>
          </p:nvSpPr>
          <p:spPr>
            <a:xfrm>
              <a:off x="5998094" y="3642055"/>
              <a:ext cx="10248" cy="32241"/>
            </a:xfrm>
            <a:custGeom>
              <a:avLst/>
              <a:gdLst/>
              <a:ahLst/>
              <a:cxnLst/>
              <a:rect l="l" t="t" r="r" b="b"/>
              <a:pathLst>
                <a:path w="322" h="1013" extrusionOk="0">
                  <a:moveTo>
                    <a:pt x="167" y="1"/>
                  </a:moveTo>
                  <a:cubicBezTo>
                    <a:pt x="72" y="1"/>
                    <a:pt x="0" y="72"/>
                    <a:pt x="0" y="155"/>
                  </a:cubicBezTo>
                  <a:lnTo>
                    <a:pt x="0" y="846"/>
                  </a:lnTo>
                  <a:cubicBezTo>
                    <a:pt x="0" y="929"/>
                    <a:pt x="72" y="1013"/>
                    <a:pt x="167" y="1013"/>
                  </a:cubicBezTo>
                  <a:cubicBezTo>
                    <a:pt x="250" y="1013"/>
                    <a:pt x="322" y="929"/>
                    <a:pt x="322" y="846"/>
                  </a:cubicBezTo>
                  <a:lnTo>
                    <a:pt x="322" y="143"/>
                  </a:lnTo>
                  <a:cubicBezTo>
                    <a:pt x="310" y="60"/>
                    <a:pt x="250" y="1"/>
                    <a:pt x="167" y="1"/>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97" name="Google Shape;10691;p75">
              <a:extLst>
                <a:ext uri="{FF2B5EF4-FFF2-40B4-BE49-F238E27FC236}">
                  <a16:creationId xmlns:a16="http://schemas.microsoft.com/office/drawing/2014/main" id="{BC5030D2-1AE8-FB4F-1A6B-AE08C2128022}"/>
                </a:ext>
              </a:extLst>
            </p:cNvPr>
            <p:cNvSpPr/>
            <p:nvPr/>
          </p:nvSpPr>
          <p:spPr>
            <a:xfrm>
              <a:off x="5814673" y="3528367"/>
              <a:ext cx="43222" cy="15564"/>
            </a:xfrm>
            <a:custGeom>
              <a:avLst/>
              <a:gdLst/>
              <a:ahLst/>
              <a:cxnLst/>
              <a:rect l="l" t="t" r="r" b="b"/>
              <a:pathLst>
                <a:path w="1358" h="489" extrusionOk="0">
                  <a:moveTo>
                    <a:pt x="167" y="1"/>
                  </a:moveTo>
                  <a:cubicBezTo>
                    <a:pt x="72" y="1"/>
                    <a:pt x="1" y="72"/>
                    <a:pt x="1" y="156"/>
                  </a:cubicBezTo>
                  <a:cubicBezTo>
                    <a:pt x="1" y="251"/>
                    <a:pt x="72" y="322"/>
                    <a:pt x="167" y="322"/>
                  </a:cubicBezTo>
                  <a:cubicBezTo>
                    <a:pt x="346" y="322"/>
                    <a:pt x="870" y="358"/>
                    <a:pt x="1120" y="477"/>
                  </a:cubicBezTo>
                  <a:cubicBezTo>
                    <a:pt x="1144" y="489"/>
                    <a:pt x="1167" y="489"/>
                    <a:pt x="1191" y="489"/>
                  </a:cubicBezTo>
                  <a:cubicBezTo>
                    <a:pt x="1251" y="489"/>
                    <a:pt x="1310" y="453"/>
                    <a:pt x="1346" y="394"/>
                  </a:cubicBezTo>
                  <a:cubicBezTo>
                    <a:pt x="1358" y="322"/>
                    <a:pt x="1322" y="239"/>
                    <a:pt x="1251" y="191"/>
                  </a:cubicBezTo>
                  <a:cubicBezTo>
                    <a:pt x="882" y="13"/>
                    <a:pt x="191" y="1"/>
                    <a:pt x="167" y="1"/>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98" name="Google Shape;10692;p75">
              <a:extLst>
                <a:ext uri="{FF2B5EF4-FFF2-40B4-BE49-F238E27FC236}">
                  <a16:creationId xmlns:a16="http://schemas.microsoft.com/office/drawing/2014/main" id="{C6018449-B36A-0A74-DFD9-46A184BADB15}"/>
                </a:ext>
              </a:extLst>
            </p:cNvPr>
            <p:cNvSpPr/>
            <p:nvPr/>
          </p:nvSpPr>
          <p:spPr>
            <a:xfrm>
              <a:off x="5797995" y="3631074"/>
              <a:ext cx="10662" cy="42458"/>
            </a:xfrm>
            <a:custGeom>
              <a:avLst/>
              <a:gdLst/>
              <a:ahLst/>
              <a:cxnLst/>
              <a:rect l="l" t="t" r="r" b="b"/>
              <a:pathLst>
                <a:path w="335" h="1334" extrusionOk="0">
                  <a:moveTo>
                    <a:pt x="167" y="0"/>
                  </a:moveTo>
                  <a:cubicBezTo>
                    <a:pt x="84" y="0"/>
                    <a:pt x="1" y="72"/>
                    <a:pt x="1" y="167"/>
                  </a:cubicBezTo>
                  <a:lnTo>
                    <a:pt x="1" y="1179"/>
                  </a:lnTo>
                  <a:cubicBezTo>
                    <a:pt x="1" y="1262"/>
                    <a:pt x="84" y="1334"/>
                    <a:pt x="167" y="1334"/>
                  </a:cubicBezTo>
                  <a:cubicBezTo>
                    <a:pt x="251" y="1334"/>
                    <a:pt x="334" y="1262"/>
                    <a:pt x="334" y="1179"/>
                  </a:cubicBezTo>
                  <a:lnTo>
                    <a:pt x="334" y="167"/>
                  </a:lnTo>
                  <a:cubicBezTo>
                    <a:pt x="334" y="72"/>
                    <a:pt x="263" y="0"/>
                    <a:pt x="167" y="0"/>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99" name="Google Shape;10693;p75">
              <a:extLst>
                <a:ext uri="{FF2B5EF4-FFF2-40B4-BE49-F238E27FC236}">
                  <a16:creationId xmlns:a16="http://schemas.microsoft.com/office/drawing/2014/main" id="{DB26400A-48F0-E630-30EC-0DB23012EDC4}"/>
                </a:ext>
              </a:extLst>
            </p:cNvPr>
            <p:cNvSpPr/>
            <p:nvPr/>
          </p:nvSpPr>
          <p:spPr>
            <a:xfrm>
              <a:off x="5776798" y="3409778"/>
              <a:ext cx="346379" cy="264136"/>
            </a:xfrm>
            <a:custGeom>
              <a:avLst/>
              <a:gdLst/>
              <a:ahLst/>
              <a:cxnLst/>
              <a:rect l="l" t="t" r="r" b="b"/>
              <a:pathLst>
                <a:path w="10883" h="8299" extrusionOk="0">
                  <a:moveTo>
                    <a:pt x="9144" y="2512"/>
                  </a:moveTo>
                  <a:cubicBezTo>
                    <a:pt x="9418" y="2512"/>
                    <a:pt x="9656" y="2715"/>
                    <a:pt x="9656" y="2953"/>
                  </a:cubicBezTo>
                  <a:lnTo>
                    <a:pt x="9656" y="2977"/>
                  </a:lnTo>
                  <a:cubicBezTo>
                    <a:pt x="9501" y="2917"/>
                    <a:pt x="9335" y="2869"/>
                    <a:pt x="9144" y="2869"/>
                  </a:cubicBezTo>
                  <a:cubicBezTo>
                    <a:pt x="8965" y="2869"/>
                    <a:pt x="8787" y="2905"/>
                    <a:pt x="8620" y="2977"/>
                  </a:cubicBezTo>
                  <a:lnTo>
                    <a:pt x="8620" y="2953"/>
                  </a:lnTo>
                  <a:cubicBezTo>
                    <a:pt x="8620" y="2727"/>
                    <a:pt x="8858" y="2512"/>
                    <a:pt x="9144" y="2512"/>
                  </a:cubicBezTo>
                  <a:close/>
                  <a:moveTo>
                    <a:pt x="2869" y="3203"/>
                  </a:moveTo>
                  <a:lnTo>
                    <a:pt x="2869" y="3858"/>
                  </a:lnTo>
                  <a:cubicBezTo>
                    <a:pt x="2869" y="3965"/>
                    <a:pt x="2846" y="4060"/>
                    <a:pt x="2798" y="4167"/>
                  </a:cubicBezTo>
                  <a:lnTo>
                    <a:pt x="2727" y="4334"/>
                  </a:lnTo>
                  <a:cubicBezTo>
                    <a:pt x="2715" y="4346"/>
                    <a:pt x="2715" y="4382"/>
                    <a:pt x="2715" y="4405"/>
                  </a:cubicBezTo>
                  <a:lnTo>
                    <a:pt x="2715" y="4751"/>
                  </a:lnTo>
                  <a:cubicBezTo>
                    <a:pt x="2715" y="4989"/>
                    <a:pt x="2619" y="5191"/>
                    <a:pt x="2441" y="5358"/>
                  </a:cubicBezTo>
                  <a:cubicBezTo>
                    <a:pt x="2298" y="5525"/>
                    <a:pt x="2072" y="5596"/>
                    <a:pt x="1834" y="5596"/>
                  </a:cubicBezTo>
                  <a:cubicBezTo>
                    <a:pt x="1369" y="5584"/>
                    <a:pt x="1000" y="5179"/>
                    <a:pt x="1000" y="4703"/>
                  </a:cubicBezTo>
                  <a:lnTo>
                    <a:pt x="1000" y="4405"/>
                  </a:lnTo>
                  <a:cubicBezTo>
                    <a:pt x="1000" y="4382"/>
                    <a:pt x="1000" y="4358"/>
                    <a:pt x="988" y="4334"/>
                  </a:cubicBezTo>
                  <a:lnTo>
                    <a:pt x="881" y="4143"/>
                  </a:lnTo>
                  <a:cubicBezTo>
                    <a:pt x="845" y="4060"/>
                    <a:pt x="822" y="3989"/>
                    <a:pt x="822" y="3905"/>
                  </a:cubicBezTo>
                  <a:lnTo>
                    <a:pt x="822" y="3882"/>
                  </a:lnTo>
                  <a:cubicBezTo>
                    <a:pt x="822" y="3501"/>
                    <a:pt x="1131" y="3203"/>
                    <a:pt x="1500" y="3203"/>
                  </a:cubicBezTo>
                  <a:close/>
                  <a:moveTo>
                    <a:pt x="9144" y="3215"/>
                  </a:moveTo>
                  <a:cubicBezTo>
                    <a:pt x="9704" y="3215"/>
                    <a:pt x="10168" y="3679"/>
                    <a:pt x="10168" y="4239"/>
                  </a:cubicBezTo>
                  <a:cubicBezTo>
                    <a:pt x="10168" y="4346"/>
                    <a:pt x="10156" y="4465"/>
                    <a:pt x="10108" y="4572"/>
                  </a:cubicBezTo>
                  <a:cubicBezTo>
                    <a:pt x="9656" y="4108"/>
                    <a:pt x="8870" y="3929"/>
                    <a:pt x="8823" y="3929"/>
                  </a:cubicBezTo>
                  <a:cubicBezTo>
                    <a:pt x="8814" y="3926"/>
                    <a:pt x="8804" y="3925"/>
                    <a:pt x="8794" y="3925"/>
                  </a:cubicBezTo>
                  <a:cubicBezTo>
                    <a:pt x="8763" y="3925"/>
                    <a:pt x="8727" y="3938"/>
                    <a:pt x="8692" y="3965"/>
                  </a:cubicBezTo>
                  <a:cubicBezTo>
                    <a:pt x="8644" y="3989"/>
                    <a:pt x="8632" y="4036"/>
                    <a:pt x="8632" y="4084"/>
                  </a:cubicBezTo>
                  <a:cubicBezTo>
                    <a:pt x="8632" y="4084"/>
                    <a:pt x="8632" y="4179"/>
                    <a:pt x="8513" y="4298"/>
                  </a:cubicBezTo>
                  <a:cubicBezTo>
                    <a:pt x="8453" y="4358"/>
                    <a:pt x="8453" y="4465"/>
                    <a:pt x="8513" y="4524"/>
                  </a:cubicBezTo>
                  <a:cubicBezTo>
                    <a:pt x="8543" y="4554"/>
                    <a:pt x="8584" y="4569"/>
                    <a:pt x="8626" y="4569"/>
                  </a:cubicBezTo>
                  <a:cubicBezTo>
                    <a:pt x="8668" y="4569"/>
                    <a:pt x="8709" y="4554"/>
                    <a:pt x="8739" y="4524"/>
                  </a:cubicBezTo>
                  <a:cubicBezTo>
                    <a:pt x="8823" y="4441"/>
                    <a:pt x="8882" y="4346"/>
                    <a:pt x="8918" y="4274"/>
                  </a:cubicBezTo>
                  <a:cubicBezTo>
                    <a:pt x="9180" y="4346"/>
                    <a:pt x="9739" y="4560"/>
                    <a:pt x="9989" y="4894"/>
                  </a:cubicBezTo>
                  <a:cubicBezTo>
                    <a:pt x="9906" y="5298"/>
                    <a:pt x="9573" y="5596"/>
                    <a:pt x="9144" y="5596"/>
                  </a:cubicBezTo>
                  <a:cubicBezTo>
                    <a:pt x="8704" y="5596"/>
                    <a:pt x="8334" y="5275"/>
                    <a:pt x="8287" y="4834"/>
                  </a:cubicBezTo>
                  <a:cubicBezTo>
                    <a:pt x="8287" y="4810"/>
                    <a:pt x="8275" y="4798"/>
                    <a:pt x="8263" y="4774"/>
                  </a:cubicBezTo>
                  <a:cubicBezTo>
                    <a:pt x="8156" y="4620"/>
                    <a:pt x="8108" y="4441"/>
                    <a:pt x="8108" y="4239"/>
                  </a:cubicBezTo>
                  <a:cubicBezTo>
                    <a:pt x="8108" y="3679"/>
                    <a:pt x="8573" y="3215"/>
                    <a:pt x="9144" y="3215"/>
                  </a:cubicBezTo>
                  <a:close/>
                  <a:moveTo>
                    <a:pt x="5441" y="298"/>
                  </a:moveTo>
                  <a:cubicBezTo>
                    <a:pt x="6013" y="298"/>
                    <a:pt x="6489" y="488"/>
                    <a:pt x="6858" y="845"/>
                  </a:cubicBezTo>
                  <a:cubicBezTo>
                    <a:pt x="7227" y="1226"/>
                    <a:pt x="7453" y="1738"/>
                    <a:pt x="7501" y="2369"/>
                  </a:cubicBezTo>
                  <a:cubicBezTo>
                    <a:pt x="7620" y="4060"/>
                    <a:pt x="7763" y="5001"/>
                    <a:pt x="7822" y="5334"/>
                  </a:cubicBezTo>
                  <a:lnTo>
                    <a:pt x="7822" y="5346"/>
                  </a:lnTo>
                  <a:cubicBezTo>
                    <a:pt x="7632" y="5453"/>
                    <a:pt x="7310" y="5632"/>
                    <a:pt x="6787" y="5763"/>
                  </a:cubicBezTo>
                  <a:lnTo>
                    <a:pt x="6525" y="5644"/>
                  </a:lnTo>
                  <a:cubicBezTo>
                    <a:pt x="6453" y="5608"/>
                    <a:pt x="6418" y="5548"/>
                    <a:pt x="6418" y="5477"/>
                  </a:cubicBezTo>
                  <a:lnTo>
                    <a:pt x="6418" y="4929"/>
                  </a:lnTo>
                  <a:cubicBezTo>
                    <a:pt x="6918" y="4596"/>
                    <a:pt x="7263" y="4024"/>
                    <a:pt x="7263" y="3370"/>
                  </a:cubicBezTo>
                  <a:lnTo>
                    <a:pt x="7263" y="3072"/>
                  </a:lnTo>
                  <a:cubicBezTo>
                    <a:pt x="7263" y="2869"/>
                    <a:pt x="7180" y="2691"/>
                    <a:pt x="7037" y="2560"/>
                  </a:cubicBezTo>
                  <a:cubicBezTo>
                    <a:pt x="6727" y="2274"/>
                    <a:pt x="6001" y="1798"/>
                    <a:pt x="4751" y="1667"/>
                  </a:cubicBezTo>
                  <a:cubicBezTo>
                    <a:pt x="4744" y="1666"/>
                    <a:pt x="4737" y="1666"/>
                    <a:pt x="4730" y="1666"/>
                  </a:cubicBezTo>
                  <a:cubicBezTo>
                    <a:pt x="4645" y="1666"/>
                    <a:pt x="4583" y="1733"/>
                    <a:pt x="4572" y="1822"/>
                  </a:cubicBezTo>
                  <a:cubicBezTo>
                    <a:pt x="4548" y="1905"/>
                    <a:pt x="4632" y="1977"/>
                    <a:pt x="4715" y="2000"/>
                  </a:cubicBezTo>
                  <a:cubicBezTo>
                    <a:pt x="5882" y="2119"/>
                    <a:pt x="6537" y="2548"/>
                    <a:pt x="6834" y="2798"/>
                  </a:cubicBezTo>
                  <a:cubicBezTo>
                    <a:pt x="6906" y="2858"/>
                    <a:pt x="6953" y="2965"/>
                    <a:pt x="6953" y="3072"/>
                  </a:cubicBezTo>
                  <a:lnTo>
                    <a:pt x="6953" y="3370"/>
                  </a:lnTo>
                  <a:cubicBezTo>
                    <a:pt x="6953" y="4215"/>
                    <a:pt x="6263" y="4894"/>
                    <a:pt x="5417" y="4894"/>
                  </a:cubicBezTo>
                  <a:cubicBezTo>
                    <a:pt x="4572" y="4894"/>
                    <a:pt x="3881" y="4215"/>
                    <a:pt x="3881" y="3370"/>
                  </a:cubicBezTo>
                  <a:lnTo>
                    <a:pt x="3881" y="3227"/>
                  </a:lnTo>
                  <a:cubicBezTo>
                    <a:pt x="3881" y="3167"/>
                    <a:pt x="3917" y="3108"/>
                    <a:pt x="3977" y="3084"/>
                  </a:cubicBezTo>
                  <a:cubicBezTo>
                    <a:pt x="4167" y="2965"/>
                    <a:pt x="4429" y="2750"/>
                    <a:pt x="4548" y="2393"/>
                  </a:cubicBezTo>
                  <a:cubicBezTo>
                    <a:pt x="4584" y="2310"/>
                    <a:pt x="4536" y="2215"/>
                    <a:pt x="4453" y="2203"/>
                  </a:cubicBezTo>
                  <a:cubicBezTo>
                    <a:pt x="4434" y="2198"/>
                    <a:pt x="4415" y="2196"/>
                    <a:pt x="4398" y="2196"/>
                  </a:cubicBezTo>
                  <a:cubicBezTo>
                    <a:pt x="4327" y="2196"/>
                    <a:pt x="4270" y="2234"/>
                    <a:pt x="4251" y="2310"/>
                  </a:cubicBezTo>
                  <a:cubicBezTo>
                    <a:pt x="4167" y="2572"/>
                    <a:pt x="3977" y="2727"/>
                    <a:pt x="3822" y="2810"/>
                  </a:cubicBezTo>
                  <a:cubicBezTo>
                    <a:pt x="3679" y="2905"/>
                    <a:pt x="3572" y="3072"/>
                    <a:pt x="3572" y="3227"/>
                  </a:cubicBezTo>
                  <a:lnTo>
                    <a:pt x="3572" y="3370"/>
                  </a:lnTo>
                  <a:cubicBezTo>
                    <a:pt x="3572" y="4024"/>
                    <a:pt x="3917" y="4584"/>
                    <a:pt x="4417" y="4929"/>
                  </a:cubicBezTo>
                  <a:lnTo>
                    <a:pt x="4417" y="5477"/>
                  </a:lnTo>
                  <a:cubicBezTo>
                    <a:pt x="4417" y="5548"/>
                    <a:pt x="4370" y="5608"/>
                    <a:pt x="4310" y="5644"/>
                  </a:cubicBezTo>
                  <a:lnTo>
                    <a:pt x="4048" y="5763"/>
                  </a:lnTo>
                  <a:cubicBezTo>
                    <a:pt x="3536" y="5632"/>
                    <a:pt x="3215" y="5453"/>
                    <a:pt x="3060" y="5346"/>
                  </a:cubicBezTo>
                  <a:lnTo>
                    <a:pt x="3060" y="5334"/>
                  </a:lnTo>
                  <a:cubicBezTo>
                    <a:pt x="3131" y="5001"/>
                    <a:pt x="3262" y="4060"/>
                    <a:pt x="3393" y="2369"/>
                  </a:cubicBezTo>
                  <a:cubicBezTo>
                    <a:pt x="3441" y="1738"/>
                    <a:pt x="3655" y="1226"/>
                    <a:pt x="4036" y="845"/>
                  </a:cubicBezTo>
                  <a:cubicBezTo>
                    <a:pt x="4393" y="488"/>
                    <a:pt x="4882" y="298"/>
                    <a:pt x="5441" y="298"/>
                  </a:cubicBezTo>
                  <a:close/>
                  <a:moveTo>
                    <a:pt x="2750" y="5465"/>
                  </a:moveTo>
                  <a:cubicBezTo>
                    <a:pt x="2786" y="5501"/>
                    <a:pt x="2810" y="5572"/>
                    <a:pt x="2869" y="5596"/>
                  </a:cubicBezTo>
                  <a:cubicBezTo>
                    <a:pt x="3000" y="5691"/>
                    <a:pt x="3239" y="5822"/>
                    <a:pt x="3584" y="5941"/>
                  </a:cubicBezTo>
                  <a:lnTo>
                    <a:pt x="3155" y="6144"/>
                  </a:lnTo>
                  <a:lnTo>
                    <a:pt x="2655" y="6001"/>
                  </a:lnTo>
                  <a:cubicBezTo>
                    <a:pt x="2512" y="5953"/>
                    <a:pt x="2512" y="5953"/>
                    <a:pt x="2512" y="5906"/>
                  </a:cubicBezTo>
                  <a:lnTo>
                    <a:pt x="2512" y="5691"/>
                  </a:lnTo>
                  <a:cubicBezTo>
                    <a:pt x="2572" y="5656"/>
                    <a:pt x="2619" y="5608"/>
                    <a:pt x="2667" y="5572"/>
                  </a:cubicBezTo>
                  <a:cubicBezTo>
                    <a:pt x="2691" y="5536"/>
                    <a:pt x="2727" y="5513"/>
                    <a:pt x="2750" y="5465"/>
                  </a:cubicBezTo>
                  <a:close/>
                  <a:moveTo>
                    <a:pt x="8096" y="5239"/>
                  </a:moveTo>
                  <a:cubicBezTo>
                    <a:pt x="8180" y="5417"/>
                    <a:pt x="8323" y="5572"/>
                    <a:pt x="8477" y="5691"/>
                  </a:cubicBezTo>
                  <a:lnTo>
                    <a:pt x="8477" y="6025"/>
                  </a:lnTo>
                  <a:lnTo>
                    <a:pt x="8489" y="6025"/>
                  </a:lnTo>
                  <a:lnTo>
                    <a:pt x="7977" y="6287"/>
                  </a:lnTo>
                  <a:cubicBezTo>
                    <a:pt x="7977" y="6287"/>
                    <a:pt x="7965" y="6287"/>
                    <a:pt x="7965" y="6263"/>
                  </a:cubicBezTo>
                  <a:lnTo>
                    <a:pt x="7227" y="5941"/>
                  </a:lnTo>
                  <a:cubicBezTo>
                    <a:pt x="7596" y="5822"/>
                    <a:pt x="7822" y="5667"/>
                    <a:pt x="7942" y="5596"/>
                  </a:cubicBezTo>
                  <a:cubicBezTo>
                    <a:pt x="8049" y="5525"/>
                    <a:pt x="8108" y="5406"/>
                    <a:pt x="8096" y="5275"/>
                  </a:cubicBezTo>
                  <a:lnTo>
                    <a:pt x="8096" y="5239"/>
                  </a:lnTo>
                  <a:close/>
                  <a:moveTo>
                    <a:pt x="2203" y="5870"/>
                  </a:moveTo>
                  <a:lnTo>
                    <a:pt x="2203" y="5929"/>
                  </a:lnTo>
                  <a:cubicBezTo>
                    <a:pt x="2203" y="5953"/>
                    <a:pt x="2203" y="5989"/>
                    <a:pt x="2215" y="6013"/>
                  </a:cubicBezTo>
                  <a:lnTo>
                    <a:pt x="1857" y="6370"/>
                  </a:lnTo>
                  <a:lnTo>
                    <a:pt x="1500" y="6013"/>
                  </a:lnTo>
                  <a:cubicBezTo>
                    <a:pt x="1512" y="5989"/>
                    <a:pt x="1512" y="5953"/>
                    <a:pt x="1512" y="5929"/>
                  </a:cubicBezTo>
                  <a:lnTo>
                    <a:pt x="1512" y="5870"/>
                  </a:lnTo>
                  <a:cubicBezTo>
                    <a:pt x="1619" y="5894"/>
                    <a:pt x="1726" y="5929"/>
                    <a:pt x="1834" y="5929"/>
                  </a:cubicBezTo>
                  <a:lnTo>
                    <a:pt x="1857" y="5929"/>
                  </a:lnTo>
                  <a:cubicBezTo>
                    <a:pt x="1976" y="5929"/>
                    <a:pt x="2096" y="5906"/>
                    <a:pt x="2203" y="5870"/>
                  </a:cubicBezTo>
                  <a:close/>
                  <a:moveTo>
                    <a:pt x="9525" y="5882"/>
                  </a:moveTo>
                  <a:lnTo>
                    <a:pt x="9525" y="6048"/>
                  </a:lnTo>
                  <a:cubicBezTo>
                    <a:pt x="9525" y="6108"/>
                    <a:pt x="9537" y="6144"/>
                    <a:pt x="9573" y="6191"/>
                  </a:cubicBezTo>
                  <a:lnTo>
                    <a:pt x="9394" y="6322"/>
                  </a:lnTo>
                  <a:cubicBezTo>
                    <a:pt x="9323" y="6394"/>
                    <a:pt x="9236" y="6429"/>
                    <a:pt x="9151" y="6429"/>
                  </a:cubicBezTo>
                  <a:cubicBezTo>
                    <a:pt x="9067" y="6429"/>
                    <a:pt x="8983" y="6394"/>
                    <a:pt x="8918" y="6322"/>
                  </a:cubicBezTo>
                  <a:lnTo>
                    <a:pt x="8763" y="6191"/>
                  </a:lnTo>
                  <a:cubicBezTo>
                    <a:pt x="8799" y="6144"/>
                    <a:pt x="8811" y="6084"/>
                    <a:pt x="8811" y="6048"/>
                  </a:cubicBezTo>
                  <a:lnTo>
                    <a:pt x="8811" y="5882"/>
                  </a:lnTo>
                  <a:cubicBezTo>
                    <a:pt x="8918" y="5906"/>
                    <a:pt x="9037" y="5941"/>
                    <a:pt x="9168" y="5941"/>
                  </a:cubicBezTo>
                  <a:cubicBezTo>
                    <a:pt x="9287" y="5941"/>
                    <a:pt x="9406" y="5929"/>
                    <a:pt x="9525" y="5882"/>
                  </a:cubicBezTo>
                  <a:close/>
                  <a:moveTo>
                    <a:pt x="6096" y="5096"/>
                  </a:moveTo>
                  <a:lnTo>
                    <a:pt x="6096" y="5477"/>
                  </a:lnTo>
                  <a:cubicBezTo>
                    <a:pt x="6096" y="5667"/>
                    <a:pt x="6215" y="5846"/>
                    <a:pt x="6394" y="5941"/>
                  </a:cubicBezTo>
                  <a:lnTo>
                    <a:pt x="6632" y="6048"/>
                  </a:lnTo>
                  <a:cubicBezTo>
                    <a:pt x="6406" y="6489"/>
                    <a:pt x="5941" y="6787"/>
                    <a:pt x="5417" y="6787"/>
                  </a:cubicBezTo>
                  <a:cubicBezTo>
                    <a:pt x="4894" y="6787"/>
                    <a:pt x="4441" y="6501"/>
                    <a:pt x="4203" y="6048"/>
                  </a:cubicBezTo>
                  <a:lnTo>
                    <a:pt x="4441" y="5941"/>
                  </a:lnTo>
                  <a:cubicBezTo>
                    <a:pt x="4620" y="5870"/>
                    <a:pt x="4739" y="5691"/>
                    <a:pt x="4739" y="5477"/>
                  </a:cubicBezTo>
                  <a:lnTo>
                    <a:pt x="4739" y="5096"/>
                  </a:lnTo>
                  <a:cubicBezTo>
                    <a:pt x="4941" y="5179"/>
                    <a:pt x="5179" y="5227"/>
                    <a:pt x="5417" y="5227"/>
                  </a:cubicBezTo>
                  <a:cubicBezTo>
                    <a:pt x="5656" y="5227"/>
                    <a:pt x="5894" y="5179"/>
                    <a:pt x="6096" y="5096"/>
                  </a:cubicBezTo>
                  <a:close/>
                  <a:moveTo>
                    <a:pt x="5417" y="0"/>
                  </a:moveTo>
                  <a:cubicBezTo>
                    <a:pt x="4763" y="0"/>
                    <a:pt x="4215" y="226"/>
                    <a:pt x="3786" y="643"/>
                  </a:cubicBezTo>
                  <a:cubicBezTo>
                    <a:pt x="3346" y="1060"/>
                    <a:pt x="3096" y="1655"/>
                    <a:pt x="3048" y="2346"/>
                  </a:cubicBezTo>
                  <a:cubicBezTo>
                    <a:pt x="3036" y="2548"/>
                    <a:pt x="3024" y="2703"/>
                    <a:pt x="3012" y="2881"/>
                  </a:cubicBezTo>
                  <a:lnTo>
                    <a:pt x="1524" y="2881"/>
                  </a:lnTo>
                  <a:cubicBezTo>
                    <a:pt x="964" y="2881"/>
                    <a:pt x="512" y="3334"/>
                    <a:pt x="512" y="3893"/>
                  </a:cubicBezTo>
                  <a:lnTo>
                    <a:pt x="512" y="3917"/>
                  </a:lnTo>
                  <a:cubicBezTo>
                    <a:pt x="512" y="4048"/>
                    <a:pt x="536" y="4167"/>
                    <a:pt x="595" y="4286"/>
                  </a:cubicBezTo>
                  <a:lnTo>
                    <a:pt x="667" y="4453"/>
                  </a:lnTo>
                  <a:lnTo>
                    <a:pt x="667" y="4703"/>
                  </a:lnTo>
                  <a:cubicBezTo>
                    <a:pt x="667" y="5120"/>
                    <a:pt x="881" y="5477"/>
                    <a:pt x="1179" y="5703"/>
                  </a:cubicBezTo>
                  <a:lnTo>
                    <a:pt x="1179" y="5929"/>
                  </a:lnTo>
                  <a:cubicBezTo>
                    <a:pt x="1179" y="5953"/>
                    <a:pt x="1167" y="5989"/>
                    <a:pt x="1131" y="5989"/>
                  </a:cubicBezTo>
                  <a:lnTo>
                    <a:pt x="476" y="6179"/>
                  </a:lnTo>
                  <a:cubicBezTo>
                    <a:pt x="191" y="6251"/>
                    <a:pt x="0" y="6513"/>
                    <a:pt x="0" y="6810"/>
                  </a:cubicBezTo>
                  <a:lnTo>
                    <a:pt x="0" y="8120"/>
                  </a:lnTo>
                  <a:cubicBezTo>
                    <a:pt x="0" y="8215"/>
                    <a:pt x="71" y="8287"/>
                    <a:pt x="167" y="8287"/>
                  </a:cubicBezTo>
                  <a:cubicBezTo>
                    <a:pt x="250" y="8287"/>
                    <a:pt x="333" y="8215"/>
                    <a:pt x="333" y="8120"/>
                  </a:cubicBezTo>
                  <a:lnTo>
                    <a:pt x="333" y="6810"/>
                  </a:lnTo>
                  <a:cubicBezTo>
                    <a:pt x="333" y="6668"/>
                    <a:pt x="429" y="6513"/>
                    <a:pt x="583" y="6477"/>
                  </a:cubicBezTo>
                  <a:lnTo>
                    <a:pt x="1238" y="6287"/>
                  </a:lnTo>
                  <a:cubicBezTo>
                    <a:pt x="1262" y="6287"/>
                    <a:pt x="1286" y="6263"/>
                    <a:pt x="1310" y="6251"/>
                  </a:cubicBezTo>
                  <a:lnTo>
                    <a:pt x="1715" y="6656"/>
                  </a:lnTo>
                  <a:lnTo>
                    <a:pt x="1715" y="8108"/>
                  </a:lnTo>
                  <a:cubicBezTo>
                    <a:pt x="1715" y="8203"/>
                    <a:pt x="1786" y="8275"/>
                    <a:pt x="1881" y="8275"/>
                  </a:cubicBezTo>
                  <a:cubicBezTo>
                    <a:pt x="1965" y="8275"/>
                    <a:pt x="2036" y="8203"/>
                    <a:pt x="2036" y="8108"/>
                  </a:cubicBezTo>
                  <a:lnTo>
                    <a:pt x="2036" y="6656"/>
                  </a:lnTo>
                  <a:lnTo>
                    <a:pt x="2441" y="6251"/>
                  </a:lnTo>
                  <a:cubicBezTo>
                    <a:pt x="2500" y="6287"/>
                    <a:pt x="2548" y="6298"/>
                    <a:pt x="2596" y="6310"/>
                  </a:cubicBezTo>
                  <a:lnTo>
                    <a:pt x="2750" y="6358"/>
                  </a:lnTo>
                  <a:cubicBezTo>
                    <a:pt x="2536" y="6501"/>
                    <a:pt x="2393" y="6751"/>
                    <a:pt x="2393" y="7037"/>
                  </a:cubicBezTo>
                  <a:lnTo>
                    <a:pt x="2393" y="8120"/>
                  </a:lnTo>
                  <a:cubicBezTo>
                    <a:pt x="2393" y="8215"/>
                    <a:pt x="2465" y="8287"/>
                    <a:pt x="2560" y="8287"/>
                  </a:cubicBezTo>
                  <a:cubicBezTo>
                    <a:pt x="2643" y="8287"/>
                    <a:pt x="2727" y="8215"/>
                    <a:pt x="2727" y="8120"/>
                  </a:cubicBezTo>
                  <a:lnTo>
                    <a:pt x="2727" y="7037"/>
                  </a:lnTo>
                  <a:cubicBezTo>
                    <a:pt x="2727" y="6834"/>
                    <a:pt x="2846" y="6656"/>
                    <a:pt x="3036" y="6560"/>
                  </a:cubicBezTo>
                  <a:lnTo>
                    <a:pt x="3941" y="6156"/>
                  </a:lnTo>
                  <a:cubicBezTo>
                    <a:pt x="4227" y="6727"/>
                    <a:pt x="4810" y="7096"/>
                    <a:pt x="5441" y="7096"/>
                  </a:cubicBezTo>
                  <a:cubicBezTo>
                    <a:pt x="6084" y="7096"/>
                    <a:pt x="6668" y="6739"/>
                    <a:pt x="6953" y="6156"/>
                  </a:cubicBezTo>
                  <a:lnTo>
                    <a:pt x="7858" y="6560"/>
                  </a:lnTo>
                  <a:cubicBezTo>
                    <a:pt x="8049" y="6656"/>
                    <a:pt x="8168" y="6834"/>
                    <a:pt x="8168" y="7037"/>
                  </a:cubicBezTo>
                  <a:lnTo>
                    <a:pt x="8168" y="8120"/>
                  </a:lnTo>
                  <a:cubicBezTo>
                    <a:pt x="8168" y="8215"/>
                    <a:pt x="8239" y="8287"/>
                    <a:pt x="8334" y="8287"/>
                  </a:cubicBezTo>
                  <a:cubicBezTo>
                    <a:pt x="8418" y="8287"/>
                    <a:pt x="8501" y="8215"/>
                    <a:pt x="8501" y="8120"/>
                  </a:cubicBezTo>
                  <a:lnTo>
                    <a:pt x="8501" y="7037"/>
                  </a:lnTo>
                  <a:cubicBezTo>
                    <a:pt x="8501" y="6834"/>
                    <a:pt x="8418" y="6656"/>
                    <a:pt x="8299" y="6501"/>
                  </a:cubicBezTo>
                  <a:lnTo>
                    <a:pt x="8537" y="6382"/>
                  </a:lnTo>
                  <a:lnTo>
                    <a:pt x="8715" y="6560"/>
                  </a:lnTo>
                  <a:cubicBezTo>
                    <a:pt x="8858" y="6679"/>
                    <a:pt x="9013" y="6739"/>
                    <a:pt x="9180" y="6739"/>
                  </a:cubicBezTo>
                  <a:cubicBezTo>
                    <a:pt x="9346" y="6739"/>
                    <a:pt x="9513" y="6679"/>
                    <a:pt x="9644" y="6560"/>
                  </a:cubicBezTo>
                  <a:lnTo>
                    <a:pt x="9823" y="6382"/>
                  </a:lnTo>
                  <a:lnTo>
                    <a:pt x="10358" y="6656"/>
                  </a:lnTo>
                  <a:cubicBezTo>
                    <a:pt x="10478" y="6715"/>
                    <a:pt x="10549" y="6834"/>
                    <a:pt x="10549" y="6965"/>
                  </a:cubicBezTo>
                  <a:lnTo>
                    <a:pt x="10549" y="8144"/>
                  </a:lnTo>
                  <a:cubicBezTo>
                    <a:pt x="10549" y="8227"/>
                    <a:pt x="10620" y="8299"/>
                    <a:pt x="10716" y="8299"/>
                  </a:cubicBezTo>
                  <a:cubicBezTo>
                    <a:pt x="10799" y="8299"/>
                    <a:pt x="10882" y="8227"/>
                    <a:pt x="10882" y="8144"/>
                  </a:cubicBezTo>
                  <a:lnTo>
                    <a:pt x="10882" y="6965"/>
                  </a:lnTo>
                  <a:cubicBezTo>
                    <a:pt x="10823" y="6703"/>
                    <a:pt x="10692" y="6477"/>
                    <a:pt x="10466" y="6358"/>
                  </a:cubicBezTo>
                  <a:lnTo>
                    <a:pt x="9823" y="6025"/>
                  </a:lnTo>
                  <a:lnTo>
                    <a:pt x="9823" y="6013"/>
                  </a:lnTo>
                  <a:lnTo>
                    <a:pt x="9823" y="5691"/>
                  </a:lnTo>
                  <a:cubicBezTo>
                    <a:pt x="10097" y="5501"/>
                    <a:pt x="10275" y="5227"/>
                    <a:pt x="10311" y="4882"/>
                  </a:cubicBezTo>
                  <a:cubicBezTo>
                    <a:pt x="10430" y="4679"/>
                    <a:pt x="10489" y="4453"/>
                    <a:pt x="10489" y="4215"/>
                  </a:cubicBezTo>
                  <a:cubicBezTo>
                    <a:pt x="10489" y="3786"/>
                    <a:pt x="10287" y="3381"/>
                    <a:pt x="9954" y="3143"/>
                  </a:cubicBezTo>
                  <a:cubicBezTo>
                    <a:pt x="9977" y="3084"/>
                    <a:pt x="9989" y="3012"/>
                    <a:pt x="9989" y="2953"/>
                  </a:cubicBezTo>
                  <a:cubicBezTo>
                    <a:pt x="9989" y="2536"/>
                    <a:pt x="9620" y="2191"/>
                    <a:pt x="9156" y="2191"/>
                  </a:cubicBezTo>
                  <a:cubicBezTo>
                    <a:pt x="8692" y="2191"/>
                    <a:pt x="8323" y="2524"/>
                    <a:pt x="8323" y="2953"/>
                  </a:cubicBezTo>
                  <a:cubicBezTo>
                    <a:pt x="8323" y="3024"/>
                    <a:pt x="8334" y="3084"/>
                    <a:pt x="8346" y="3143"/>
                  </a:cubicBezTo>
                  <a:cubicBezTo>
                    <a:pt x="8156" y="3286"/>
                    <a:pt x="8013" y="3477"/>
                    <a:pt x="7906" y="3715"/>
                  </a:cubicBezTo>
                  <a:cubicBezTo>
                    <a:pt x="7858" y="3334"/>
                    <a:pt x="7834" y="2869"/>
                    <a:pt x="7787" y="2346"/>
                  </a:cubicBezTo>
                  <a:cubicBezTo>
                    <a:pt x="7739" y="1655"/>
                    <a:pt x="7489" y="1060"/>
                    <a:pt x="7060" y="643"/>
                  </a:cubicBezTo>
                  <a:cubicBezTo>
                    <a:pt x="6644" y="226"/>
                    <a:pt x="6072" y="0"/>
                    <a:pt x="5417" y="0"/>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00" name="Google Shape;10694;p75">
              <a:extLst>
                <a:ext uri="{FF2B5EF4-FFF2-40B4-BE49-F238E27FC236}">
                  <a16:creationId xmlns:a16="http://schemas.microsoft.com/office/drawing/2014/main" id="{C9684999-25AA-0E81-A6A2-9BB41CE89407}"/>
                </a:ext>
              </a:extLst>
            </p:cNvPr>
            <p:cNvSpPr/>
            <p:nvPr/>
          </p:nvSpPr>
          <p:spPr>
            <a:xfrm>
              <a:off x="6089408" y="3637503"/>
              <a:ext cx="10662" cy="36029"/>
            </a:xfrm>
            <a:custGeom>
              <a:avLst/>
              <a:gdLst/>
              <a:ahLst/>
              <a:cxnLst/>
              <a:rect l="l" t="t" r="r" b="b"/>
              <a:pathLst>
                <a:path w="335" h="1132" extrusionOk="0">
                  <a:moveTo>
                    <a:pt x="167" y="1"/>
                  </a:moveTo>
                  <a:cubicBezTo>
                    <a:pt x="72" y="1"/>
                    <a:pt x="1" y="84"/>
                    <a:pt x="1" y="167"/>
                  </a:cubicBezTo>
                  <a:lnTo>
                    <a:pt x="1" y="977"/>
                  </a:lnTo>
                  <a:cubicBezTo>
                    <a:pt x="1" y="1060"/>
                    <a:pt x="72" y="1132"/>
                    <a:pt x="167" y="1132"/>
                  </a:cubicBezTo>
                  <a:cubicBezTo>
                    <a:pt x="251" y="1132"/>
                    <a:pt x="322" y="1060"/>
                    <a:pt x="322" y="977"/>
                  </a:cubicBezTo>
                  <a:lnTo>
                    <a:pt x="322" y="167"/>
                  </a:lnTo>
                  <a:cubicBezTo>
                    <a:pt x="334" y="84"/>
                    <a:pt x="251" y="1"/>
                    <a:pt x="167" y="1"/>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1101" name="Google Shape;10681;p75">
            <a:extLst>
              <a:ext uri="{FF2B5EF4-FFF2-40B4-BE49-F238E27FC236}">
                <a16:creationId xmlns:a16="http://schemas.microsoft.com/office/drawing/2014/main" id="{1CFAA63B-75CE-DBBA-A46E-8ABB2AF58C62}"/>
              </a:ext>
            </a:extLst>
          </p:cNvPr>
          <p:cNvGrpSpPr/>
          <p:nvPr/>
        </p:nvGrpSpPr>
        <p:grpSpPr>
          <a:xfrm>
            <a:off x="7320904" y="1945672"/>
            <a:ext cx="992910" cy="728456"/>
            <a:chOff x="5331913" y="3413947"/>
            <a:chExt cx="347143" cy="254684"/>
          </a:xfrm>
        </p:grpSpPr>
        <p:sp>
          <p:nvSpPr>
            <p:cNvPr id="1102" name="Google Shape;10682;p75">
              <a:extLst>
                <a:ext uri="{FF2B5EF4-FFF2-40B4-BE49-F238E27FC236}">
                  <a16:creationId xmlns:a16="http://schemas.microsoft.com/office/drawing/2014/main" id="{31034160-2B42-921D-EF52-01D07AE1F73E}"/>
                </a:ext>
              </a:extLst>
            </p:cNvPr>
            <p:cNvSpPr/>
            <p:nvPr/>
          </p:nvSpPr>
          <p:spPr>
            <a:xfrm>
              <a:off x="5597163" y="3523083"/>
              <a:ext cx="43222" cy="15564"/>
            </a:xfrm>
            <a:custGeom>
              <a:avLst/>
              <a:gdLst/>
              <a:ahLst/>
              <a:cxnLst/>
              <a:rect l="l" t="t" r="r" b="b"/>
              <a:pathLst>
                <a:path w="1358" h="489" extrusionOk="0">
                  <a:moveTo>
                    <a:pt x="167" y="0"/>
                  </a:moveTo>
                  <a:cubicBezTo>
                    <a:pt x="84" y="0"/>
                    <a:pt x="0" y="71"/>
                    <a:pt x="0" y="167"/>
                  </a:cubicBezTo>
                  <a:cubicBezTo>
                    <a:pt x="0" y="250"/>
                    <a:pt x="84" y="322"/>
                    <a:pt x="167" y="322"/>
                  </a:cubicBezTo>
                  <a:cubicBezTo>
                    <a:pt x="346" y="322"/>
                    <a:pt x="870" y="357"/>
                    <a:pt x="1120" y="476"/>
                  </a:cubicBezTo>
                  <a:cubicBezTo>
                    <a:pt x="1155" y="488"/>
                    <a:pt x="1167" y="488"/>
                    <a:pt x="1191" y="488"/>
                  </a:cubicBezTo>
                  <a:cubicBezTo>
                    <a:pt x="1251" y="488"/>
                    <a:pt x="1310" y="464"/>
                    <a:pt x="1346" y="405"/>
                  </a:cubicBezTo>
                  <a:cubicBezTo>
                    <a:pt x="1358" y="322"/>
                    <a:pt x="1334" y="226"/>
                    <a:pt x="1251" y="191"/>
                  </a:cubicBezTo>
                  <a:cubicBezTo>
                    <a:pt x="882" y="12"/>
                    <a:pt x="203" y="0"/>
                    <a:pt x="167" y="0"/>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03" name="Google Shape;10683;p75">
              <a:extLst>
                <a:ext uri="{FF2B5EF4-FFF2-40B4-BE49-F238E27FC236}">
                  <a16:creationId xmlns:a16="http://schemas.microsoft.com/office/drawing/2014/main" id="{A2EC9AAD-0C8D-1F70-4744-D3B8E2A73EF3}"/>
                </a:ext>
              </a:extLst>
            </p:cNvPr>
            <p:cNvSpPr/>
            <p:nvPr/>
          </p:nvSpPr>
          <p:spPr>
            <a:xfrm>
              <a:off x="5331913" y="3413947"/>
              <a:ext cx="347143" cy="253538"/>
            </a:xfrm>
            <a:custGeom>
              <a:avLst/>
              <a:gdLst/>
              <a:ahLst/>
              <a:cxnLst/>
              <a:rect l="l" t="t" r="r" b="b"/>
              <a:pathLst>
                <a:path w="10907" h="7966" extrusionOk="0">
                  <a:moveTo>
                    <a:pt x="7168" y="357"/>
                  </a:moveTo>
                  <a:lnTo>
                    <a:pt x="7168" y="1893"/>
                  </a:lnTo>
                  <a:cubicBezTo>
                    <a:pt x="7168" y="2131"/>
                    <a:pt x="7120" y="2357"/>
                    <a:pt x="7013" y="2560"/>
                  </a:cubicBezTo>
                  <a:cubicBezTo>
                    <a:pt x="7001" y="2584"/>
                    <a:pt x="7001" y="2608"/>
                    <a:pt x="7001" y="2643"/>
                  </a:cubicBezTo>
                  <a:lnTo>
                    <a:pt x="7001" y="3084"/>
                  </a:lnTo>
                  <a:cubicBezTo>
                    <a:pt x="7001" y="3512"/>
                    <a:pt x="6822" y="3917"/>
                    <a:pt x="6513" y="4203"/>
                  </a:cubicBezTo>
                  <a:cubicBezTo>
                    <a:pt x="6465" y="4227"/>
                    <a:pt x="6429" y="4274"/>
                    <a:pt x="6394" y="4310"/>
                  </a:cubicBezTo>
                  <a:cubicBezTo>
                    <a:pt x="6111" y="4514"/>
                    <a:pt x="5775" y="4621"/>
                    <a:pt x="5415" y="4621"/>
                  </a:cubicBezTo>
                  <a:cubicBezTo>
                    <a:pt x="5396" y="4621"/>
                    <a:pt x="5377" y="4620"/>
                    <a:pt x="5358" y="4620"/>
                  </a:cubicBezTo>
                  <a:cubicBezTo>
                    <a:pt x="4536" y="4560"/>
                    <a:pt x="3917" y="3858"/>
                    <a:pt x="3917" y="3024"/>
                  </a:cubicBezTo>
                  <a:lnTo>
                    <a:pt x="3917" y="2643"/>
                  </a:lnTo>
                  <a:cubicBezTo>
                    <a:pt x="3917" y="2608"/>
                    <a:pt x="3917" y="2596"/>
                    <a:pt x="3905" y="2560"/>
                  </a:cubicBezTo>
                  <a:cubicBezTo>
                    <a:pt x="3798" y="2357"/>
                    <a:pt x="3751" y="2131"/>
                    <a:pt x="3751" y="1893"/>
                  </a:cubicBezTo>
                  <a:lnTo>
                    <a:pt x="3751" y="1548"/>
                  </a:lnTo>
                  <a:cubicBezTo>
                    <a:pt x="3751" y="893"/>
                    <a:pt x="4286" y="357"/>
                    <a:pt x="4941" y="357"/>
                  </a:cubicBezTo>
                  <a:close/>
                  <a:moveTo>
                    <a:pt x="10013" y="2905"/>
                  </a:moveTo>
                  <a:lnTo>
                    <a:pt x="10013" y="3560"/>
                  </a:lnTo>
                  <a:cubicBezTo>
                    <a:pt x="10013" y="3667"/>
                    <a:pt x="9989" y="3774"/>
                    <a:pt x="9942" y="3870"/>
                  </a:cubicBezTo>
                  <a:lnTo>
                    <a:pt x="9870" y="4036"/>
                  </a:lnTo>
                  <a:cubicBezTo>
                    <a:pt x="9858" y="4048"/>
                    <a:pt x="9858" y="4084"/>
                    <a:pt x="9858" y="4108"/>
                  </a:cubicBezTo>
                  <a:lnTo>
                    <a:pt x="9858" y="4453"/>
                  </a:lnTo>
                  <a:cubicBezTo>
                    <a:pt x="9870" y="4679"/>
                    <a:pt x="9763" y="4882"/>
                    <a:pt x="9597" y="5048"/>
                  </a:cubicBezTo>
                  <a:cubicBezTo>
                    <a:pt x="9451" y="5205"/>
                    <a:pt x="9244" y="5288"/>
                    <a:pt x="9022" y="5288"/>
                  </a:cubicBezTo>
                  <a:cubicBezTo>
                    <a:pt x="9007" y="5288"/>
                    <a:pt x="8992" y="5287"/>
                    <a:pt x="8977" y="5286"/>
                  </a:cubicBezTo>
                  <a:cubicBezTo>
                    <a:pt x="8513" y="5275"/>
                    <a:pt x="8144" y="4870"/>
                    <a:pt x="8144" y="4382"/>
                  </a:cubicBezTo>
                  <a:lnTo>
                    <a:pt x="8144" y="4084"/>
                  </a:lnTo>
                  <a:cubicBezTo>
                    <a:pt x="8144" y="4048"/>
                    <a:pt x="8144" y="4036"/>
                    <a:pt x="8132" y="4012"/>
                  </a:cubicBezTo>
                  <a:lnTo>
                    <a:pt x="8025" y="3810"/>
                  </a:lnTo>
                  <a:cubicBezTo>
                    <a:pt x="8002" y="3741"/>
                    <a:pt x="7968" y="3672"/>
                    <a:pt x="7966" y="3582"/>
                  </a:cubicBezTo>
                  <a:lnTo>
                    <a:pt x="7966" y="3582"/>
                  </a:lnTo>
                  <a:cubicBezTo>
                    <a:pt x="7973" y="3196"/>
                    <a:pt x="8279" y="2905"/>
                    <a:pt x="8644" y="2905"/>
                  </a:cubicBezTo>
                  <a:close/>
                  <a:moveTo>
                    <a:pt x="1727" y="2893"/>
                  </a:moveTo>
                  <a:cubicBezTo>
                    <a:pt x="2000" y="2893"/>
                    <a:pt x="2250" y="3000"/>
                    <a:pt x="2441" y="3191"/>
                  </a:cubicBezTo>
                  <a:cubicBezTo>
                    <a:pt x="2643" y="3381"/>
                    <a:pt x="2739" y="3655"/>
                    <a:pt x="2774" y="3929"/>
                  </a:cubicBezTo>
                  <a:cubicBezTo>
                    <a:pt x="2774" y="4024"/>
                    <a:pt x="2786" y="4132"/>
                    <a:pt x="2786" y="4227"/>
                  </a:cubicBezTo>
                  <a:lnTo>
                    <a:pt x="2786" y="4262"/>
                  </a:lnTo>
                  <a:cubicBezTo>
                    <a:pt x="2608" y="3989"/>
                    <a:pt x="2358" y="3798"/>
                    <a:pt x="2000" y="3691"/>
                  </a:cubicBezTo>
                  <a:cubicBezTo>
                    <a:pt x="1753" y="3615"/>
                    <a:pt x="1520" y="3607"/>
                    <a:pt x="1431" y="3607"/>
                  </a:cubicBezTo>
                  <a:cubicBezTo>
                    <a:pt x="1409" y="3607"/>
                    <a:pt x="1396" y="3608"/>
                    <a:pt x="1393" y="3608"/>
                  </a:cubicBezTo>
                  <a:cubicBezTo>
                    <a:pt x="1346" y="3608"/>
                    <a:pt x="1310" y="3620"/>
                    <a:pt x="1286" y="3655"/>
                  </a:cubicBezTo>
                  <a:lnTo>
                    <a:pt x="1000" y="3953"/>
                  </a:lnTo>
                  <a:cubicBezTo>
                    <a:pt x="941" y="4012"/>
                    <a:pt x="941" y="4108"/>
                    <a:pt x="1000" y="4167"/>
                  </a:cubicBezTo>
                  <a:cubicBezTo>
                    <a:pt x="1030" y="4197"/>
                    <a:pt x="1072" y="4212"/>
                    <a:pt x="1113" y="4212"/>
                  </a:cubicBezTo>
                  <a:cubicBezTo>
                    <a:pt x="1155" y="4212"/>
                    <a:pt x="1197" y="4197"/>
                    <a:pt x="1226" y="4167"/>
                  </a:cubicBezTo>
                  <a:lnTo>
                    <a:pt x="1465" y="3917"/>
                  </a:lnTo>
                  <a:cubicBezTo>
                    <a:pt x="1667" y="3929"/>
                    <a:pt x="2322" y="4012"/>
                    <a:pt x="2572" y="4572"/>
                  </a:cubicBezTo>
                  <a:cubicBezTo>
                    <a:pt x="2500" y="4989"/>
                    <a:pt x="2143" y="5298"/>
                    <a:pt x="1727" y="5298"/>
                  </a:cubicBezTo>
                  <a:cubicBezTo>
                    <a:pt x="1250" y="5298"/>
                    <a:pt x="869" y="4917"/>
                    <a:pt x="869" y="4441"/>
                  </a:cubicBezTo>
                  <a:cubicBezTo>
                    <a:pt x="869" y="4346"/>
                    <a:pt x="798" y="4274"/>
                    <a:pt x="703" y="4274"/>
                  </a:cubicBezTo>
                  <a:lnTo>
                    <a:pt x="679" y="4274"/>
                  </a:lnTo>
                  <a:lnTo>
                    <a:pt x="679" y="4227"/>
                  </a:lnTo>
                  <a:cubicBezTo>
                    <a:pt x="679" y="4132"/>
                    <a:pt x="679" y="4024"/>
                    <a:pt x="691" y="3929"/>
                  </a:cubicBezTo>
                  <a:cubicBezTo>
                    <a:pt x="703" y="3655"/>
                    <a:pt x="822" y="3381"/>
                    <a:pt x="1012" y="3191"/>
                  </a:cubicBezTo>
                  <a:cubicBezTo>
                    <a:pt x="1215" y="3000"/>
                    <a:pt x="1465" y="2893"/>
                    <a:pt x="1727" y="2893"/>
                  </a:cubicBezTo>
                  <a:close/>
                  <a:moveTo>
                    <a:pt x="643" y="4882"/>
                  </a:moveTo>
                  <a:cubicBezTo>
                    <a:pt x="726" y="5096"/>
                    <a:pt x="881" y="5275"/>
                    <a:pt x="1060" y="5405"/>
                  </a:cubicBezTo>
                  <a:lnTo>
                    <a:pt x="1060" y="5596"/>
                  </a:lnTo>
                  <a:cubicBezTo>
                    <a:pt x="762" y="5501"/>
                    <a:pt x="619" y="5346"/>
                    <a:pt x="560" y="5275"/>
                  </a:cubicBezTo>
                  <a:cubicBezTo>
                    <a:pt x="595" y="5155"/>
                    <a:pt x="631" y="5036"/>
                    <a:pt x="643" y="4882"/>
                  </a:cubicBezTo>
                  <a:close/>
                  <a:moveTo>
                    <a:pt x="2798" y="4882"/>
                  </a:moveTo>
                  <a:cubicBezTo>
                    <a:pt x="2810" y="5024"/>
                    <a:pt x="2846" y="5155"/>
                    <a:pt x="2893" y="5263"/>
                  </a:cubicBezTo>
                  <a:cubicBezTo>
                    <a:pt x="2834" y="5346"/>
                    <a:pt x="2679" y="5477"/>
                    <a:pt x="2381" y="5596"/>
                  </a:cubicBezTo>
                  <a:lnTo>
                    <a:pt x="2381" y="5405"/>
                  </a:lnTo>
                  <a:cubicBezTo>
                    <a:pt x="2560" y="5275"/>
                    <a:pt x="2715" y="5096"/>
                    <a:pt x="2798" y="4882"/>
                  </a:cubicBezTo>
                  <a:close/>
                  <a:moveTo>
                    <a:pt x="6299" y="4727"/>
                  </a:moveTo>
                  <a:lnTo>
                    <a:pt x="6299" y="5001"/>
                  </a:lnTo>
                  <a:lnTo>
                    <a:pt x="5453" y="5596"/>
                  </a:lnTo>
                  <a:lnTo>
                    <a:pt x="4584" y="5024"/>
                  </a:lnTo>
                  <a:lnTo>
                    <a:pt x="4584" y="4727"/>
                  </a:lnTo>
                  <a:cubicBezTo>
                    <a:pt x="4810" y="4846"/>
                    <a:pt x="5060" y="4917"/>
                    <a:pt x="5322" y="4929"/>
                  </a:cubicBezTo>
                  <a:lnTo>
                    <a:pt x="5441" y="4929"/>
                  </a:lnTo>
                  <a:cubicBezTo>
                    <a:pt x="5739" y="4929"/>
                    <a:pt x="6037" y="4858"/>
                    <a:pt x="6299" y="4727"/>
                  </a:cubicBezTo>
                  <a:close/>
                  <a:moveTo>
                    <a:pt x="9347" y="5572"/>
                  </a:moveTo>
                  <a:lnTo>
                    <a:pt x="9347" y="5632"/>
                  </a:lnTo>
                  <a:cubicBezTo>
                    <a:pt x="9347" y="5656"/>
                    <a:pt x="9347" y="5691"/>
                    <a:pt x="9358" y="5715"/>
                  </a:cubicBezTo>
                  <a:lnTo>
                    <a:pt x="9001" y="6072"/>
                  </a:lnTo>
                  <a:lnTo>
                    <a:pt x="8644" y="5715"/>
                  </a:lnTo>
                  <a:cubicBezTo>
                    <a:pt x="8644" y="5691"/>
                    <a:pt x="8668" y="5656"/>
                    <a:pt x="8668" y="5632"/>
                  </a:cubicBezTo>
                  <a:lnTo>
                    <a:pt x="8668" y="5572"/>
                  </a:lnTo>
                  <a:cubicBezTo>
                    <a:pt x="8763" y="5596"/>
                    <a:pt x="8870" y="5632"/>
                    <a:pt x="8977" y="5632"/>
                  </a:cubicBezTo>
                  <a:lnTo>
                    <a:pt x="9001" y="5632"/>
                  </a:lnTo>
                  <a:cubicBezTo>
                    <a:pt x="9120" y="5632"/>
                    <a:pt x="9239" y="5620"/>
                    <a:pt x="9347" y="5572"/>
                  </a:cubicBezTo>
                  <a:close/>
                  <a:moveTo>
                    <a:pt x="2108" y="5572"/>
                  </a:moveTo>
                  <a:lnTo>
                    <a:pt x="2108" y="5739"/>
                  </a:lnTo>
                  <a:cubicBezTo>
                    <a:pt x="2108" y="5798"/>
                    <a:pt x="2119" y="5834"/>
                    <a:pt x="2143" y="5882"/>
                  </a:cubicBezTo>
                  <a:lnTo>
                    <a:pt x="1965" y="6013"/>
                  </a:lnTo>
                  <a:cubicBezTo>
                    <a:pt x="1899" y="6084"/>
                    <a:pt x="1816" y="6120"/>
                    <a:pt x="1731" y="6120"/>
                  </a:cubicBezTo>
                  <a:cubicBezTo>
                    <a:pt x="1646" y="6120"/>
                    <a:pt x="1560" y="6084"/>
                    <a:pt x="1488" y="6013"/>
                  </a:cubicBezTo>
                  <a:lnTo>
                    <a:pt x="1346" y="5882"/>
                  </a:lnTo>
                  <a:cubicBezTo>
                    <a:pt x="1369" y="5834"/>
                    <a:pt x="1381" y="5775"/>
                    <a:pt x="1381" y="5739"/>
                  </a:cubicBezTo>
                  <a:lnTo>
                    <a:pt x="1381" y="5572"/>
                  </a:lnTo>
                  <a:cubicBezTo>
                    <a:pt x="1488" y="5596"/>
                    <a:pt x="1607" y="5632"/>
                    <a:pt x="1750" y="5632"/>
                  </a:cubicBezTo>
                  <a:cubicBezTo>
                    <a:pt x="1857" y="5632"/>
                    <a:pt x="1977" y="5608"/>
                    <a:pt x="2108" y="5572"/>
                  </a:cubicBezTo>
                  <a:close/>
                  <a:moveTo>
                    <a:pt x="4465" y="5298"/>
                  </a:moveTo>
                  <a:lnTo>
                    <a:pt x="5215" y="5810"/>
                  </a:lnTo>
                  <a:lnTo>
                    <a:pt x="4810" y="6215"/>
                  </a:lnTo>
                  <a:lnTo>
                    <a:pt x="4798" y="6215"/>
                  </a:lnTo>
                  <a:lnTo>
                    <a:pt x="4310" y="5465"/>
                  </a:lnTo>
                  <a:lnTo>
                    <a:pt x="4465" y="5298"/>
                  </a:lnTo>
                  <a:close/>
                  <a:moveTo>
                    <a:pt x="6429" y="5298"/>
                  </a:moveTo>
                  <a:lnTo>
                    <a:pt x="6596" y="5465"/>
                  </a:lnTo>
                  <a:lnTo>
                    <a:pt x="6108" y="6215"/>
                  </a:lnTo>
                  <a:lnTo>
                    <a:pt x="6096" y="6215"/>
                  </a:lnTo>
                  <a:lnTo>
                    <a:pt x="5691" y="5810"/>
                  </a:lnTo>
                  <a:lnTo>
                    <a:pt x="6429" y="5298"/>
                  </a:lnTo>
                  <a:close/>
                  <a:moveTo>
                    <a:pt x="4905" y="0"/>
                  </a:moveTo>
                  <a:cubicBezTo>
                    <a:pt x="4072" y="0"/>
                    <a:pt x="3381" y="691"/>
                    <a:pt x="3381" y="1524"/>
                  </a:cubicBezTo>
                  <a:lnTo>
                    <a:pt x="3381" y="1869"/>
                  </a:lnTo>
                  <a:cubicBezTo>
                    <a:pt x="3381" y="2131"/>
                    <a:pt x="3441" y="2381"/>
                    <a:pt x="3548" y="2643"/>
                  </a:cubicBezTo>
                  <a:lnTo>
                    <a:pt x="3548" y="3000"/>
                  </a:lnTo>
                  <a:cubicBezTo>
                    <a:pt x="3548" y="3596"/>
                    <a:pt x="3810" y="4132"/>
                    <a:pt x="4227" y="4465"/>
                  </a:cubicBezTo>
                  <a:lnTo>
                    <a:pt x="4227" y="5001"/>
                  </a:lnTo>
                  <a:lnTo>
                    <a:pt x="3929" y="5322"/>
                  </a:lnTo>
                  <a:cubicBezTo>
                    <a:pt x="3905" y="5346"/>
                    <a:pt x="3893" y="5394"/>
                    <a:pt x="3893" y="5441"/>
                  </a:cubicBezTo>
                  <a:lnTo>
                    <a:pt x="2905" y="5798"/>
                  </a:lnTo>
                  <a:cubicBezTo>
                    <a:pt x="2834" y="5822"/>
                    <a:pt x="2774" y="5858"/>
                    <a:pt x="2715" y="5894"/>
                  </a:cubicBezTo>
                  <a:lnTo>
                    <a:pt x="2560" y="5822"/>
                  </a:lnTo>
                  <a:cubicBezTo>
                    <a:pt x="3024" y="5632"/>
                    <a:pt x="3155" y="5346"/>
                    <a:pt x="3179" y="5334"/>
                  </a:cubicBezTo>
                  <a:cubicBezTo>
                    <a:pt x="3203" y="5286"/>
                    <a:pt x="3203" y="5227"/>
                    <a:pt x="3179" y="5179"/>
                  </a:cubicBezTo>
                  <a:cubicBezTo>
                    <a:pt x="3060" y="4965"/>
                    <a:pt x="3036" y="4524"/>
                    <a:pt x="3036" y="4203"/>
                  </a:cubicBezTo>
                  <a:cubicBezTo>
                    <a:pt x="3036" y="4084"/>
                    <a:pt x="3036" y="3977"/>
                    <a:pt x="3024" y="3893"/>
                  </a:cubicBezTo>
                  <a:cubicBezTo>
                    <a:pt x="2965" y="3131"/>
                    <a:pt x="2405" y="2548"/>
                    <a:pt x="1691" y="2548"/>
                  </a:cubicBezTo>
                  <a:cubicBezTo>
                    <a:pt x="976" y="2548"/>
                    <a:pt x="393" y="3131"/>
                    <a:pt x="345" y="3893"/>
                  </a:cubicBezTo>
                  <a:cubicBezTo>
                    <a:pt x="345" y="3977"/>
                    <a:pt x="333" y="4084"/>
                    <a:pt x="333" y="4203"/>
                  </a:cubicBezTo>
                  <a:cubicBezTo>
                    <a:pt x="322" y="4548"/>
                    <a:pt x="298" y="4965"/>
                    <a:pt x="203" y="5179"/>
                  </a:cubicBezTo>
                  <a:cubicBezTo>
                    <a:pt x="167" y="5227"/>
                    <a:pt x="167" y="5286"/>
                    <a:pt x="203" y="5334"/>
                  </a:cubicBezTo>
                  <a:cubicBezTo>
                    <a:pt x="203" y="5346"/>
                    <a:pt x="345" y="5632"/>
                    <a:pt x="810" y="5822"/>
                  </a:cubicBezTo>
                  <a:lnTo>
                    <a:pt x="369" y="6037"/>
                  </a:lnTo>
                  <a:cubicBezTo>
                    <a:pt x="155" y="6156"/>
                    <a:pt x="0" y="6370"/>
                    <a:pt x="0" y="6632"/>
                  </a:cubicBezTo>
                  <a:lnTo>
                    <a:pt x="0" y="7799"/>
                  </a:lnTo>
                  <a:cubicBezTo>
                    <a:pt x="0" y="7894"/>
                    <a:pt x="72" y="7965"/>
                    <a:pt x="167" y="7965"/>
                  </a:cubicBezTo>
                  <a:cubicBezTo>
                    <a:pt x="250" y="7965"/>
                    <a:pt x="333" y="7894"/>
                    <a:pt x="333" y="7799"/>
                  </a:cubicBezTo>
                  <a:lnTo>
                    <a:pt x="333" y="6632"/>
                  </a:lnTo>
                  <a:cubicBezTo>
                    <a:pt x="333" y="6489"/>
                    <a:pt x="405" y="6370"/>
                    <a:pt x="524" y="6310"/>
                  </a:cubicBezTo>
                  <a:lnTo>
                    <a:pt x="1060" y="6048"/>
                  </a:lnTo>
                  <a:lnTo>
                    <a:pt x="1238" y="6227"/>
                  </a:lnTo>
                  <a:cubicBezTo>
                    <a:pt x="1369" y="6346"/>
                    <a:pt x="1536" y="6406"/>
                    <a:pt x="1703" y="6406"/>
                  </a:cubicBezTo>
                  <a:cubicBezTo>
                    <a:pt x="1857" y="6406"/>
                    <a:pt x="2024" y="6346"/>
                    <a:pt x="2155" y="6227"/>
                  </a:cubicBezTo>
                  <a:lnTo>
                    <a:pt x="2334" y="6048"/>
                  </a:lnTo>
                  <a:lnTo>
                    <a:pt x="2512" y="6132"/>
                  </a:lnTo>
                  <a:cubicBezTo>
                    <a:pt x="2441" y="6275"/>
                    <a:pt x="2381" y="6418"/>
                    <a:pt x="2381" y="6584"/>
                  </a:cubicBezTo>
                  <a:lnTo>
                    <a:pt x="2381" y="7799"/>
                  </a:lnTo>
                  <a:cubicBezTo>
                    <a:pt x="2381" y="7894"/>
                    <a:pt x="2453" y="7965"/>
                    <a:pt x="2548" y="7965"/>
                  </a:cubicBezTo>
                  <a:cubicBezTo>
                    <a:pt x="2631" y="7965"/>
                    <a:pt x="2715" y="7894"/>
                    <a:pt x="2715" y="7799"/>
                  </a:cubicBezTo>
                  <a:lnTo>
                    <a:pt x="2715" y="6584"/>
                  </a:lnTo>
                  <a:cubicBezTo>
                    <a:pt x="2715" y="6358"/>
                    <a:pt x="2846" y="6167"/>
                    <a:pt x="3048" y="6096"/>
                  </a:cubicBezTo>
                  <a:lnTo>
                    <a:pt x="4084" y="5715"/>
                  </a:lnTo>
                  <a:lnTo>
                    <a:pt x="4513" y="6358"/>
                  </a:lnTo>
                  <a:cubicBezTo>
                    <a:pt x="4572" y="6453"/>
                    <a:pt x="4655" y="6489"/>
                    <a:pt x="4751" y="6513"/>
                  </a:cubicBezTo>
                  <a:lnTo>
                    <a:pt x="4775" y="6513"/>
                  </a:lnTo>
                  <a:cubicBezTo>
                    <a:pt x="4870" y="6513"/>
                    <a:pt x="4941" y="6477"/>
                    <a:pt x="5013" y="6418"/>
                  </a:cubicBezTo>
                  <a:lnTo>
                    <a:pt x="5286" y="6156"/>
                  </a:lnTo>
                  <a:lnTo>
                    <a:pt x="5286" y="7799"/>
                  </a:lnTo>
                  <a:cubicBezTo>
                    <a:pt x="5286" y="7894"/>
                    <a:pt x="5358" y="7965"/>
                    <a:pt x="5453" y="7965"/>
                  </a:cubicBezTo>
                  <a:cubicBezTo>
                    <a:pt x="5537" y="7965"/>
                    <a:pt x="5608" y="7894"/>
                    <a:pt x="5608" y="7799"/>
                  </a:cubicBezTo>
                  <a:lnTo>
                    <a:pt x="5608" y="6156"/>
                  </a:lnTo>
                  <a:lnTo>
                    <a:pt x="5882" y="6418"/>
                  </a:lnTo>
                  <a:cubicBezTo>
                    <a:pt x="5941" y="6477"/>
                    <a:pt x="6025" y="6513"/>
                    <a:pt x="6120" y="6513"/>
                  </a:cubicBezTo>
                  <a:lnTo>
                    <a:pt x="6144" y="6513"/>
                  </a:lnTo>
                  <a:cubicBezTo>
                    <a:pt x="6251" y="6489"/>
                    <a:pt x="6322" y="6453"/>
                    <a:pt x="6382" y="6358"/>
                  </a:cubicBezTo>
                  <a:lnTo>
                    <a:pt x="6822" y="5715"/>
                  </a:lnTo>
                  <a:lnTo>
                    <a:pt x="7846" y="6096"/>
                  </a:lnTo>
                  <a:cubicBezTo>
                    <a:pt x="8049" y="6167"/>
                    <a:pt x="8192" y="6358"/>
                    <a:pt x="8192" y="6584"/>
                  </a:cubicBezTo>
                  <a:lnTo>
                    <a:pt x="8192" y="7799"/>
                  </a:lnTo>
                  <a:cubicBezTo>
                    <a:pt x="8192" y="7894"/>
                    <a:pt x="8263" y="7965"/>
                    <a:pt x="8346" y="7965"/>
                  </a:cubicBezTo>
                  <a:cubicBezTo>
                    <a:pt x="8442" y="7965"/>
                    <a:pt x="8513" y="7894"/>
                    <a:pt x="8513" y="7799"/>
                  </a:cubicBezTo>
                  <a:lnTo>
                    <a:pt x="8513" y="6584"/>
                  </a:lnTo>
                  <a:cubicBezTo>
                    <a:pt x="8513" y="6358"/>
                    <a:pt x="8430" y="6156"/>
                    <a:pt x="8275" y="6001"/>
                  </a:cubicBezTo>
                  <a:lnTo>
                    <a:pt x="8323" y="5989"/>
                  </a:lnTo>
                  <a:cubicBezTo>
                    <a:pt x="8370" y="5977"/>
                    <a:pt x="8406" y="5953"/>
                    <a:pt x="8465" y="5929"/>
                  </a:cubicBezTo>
                  <a:lnTo>
                    <a:pt x="8870" y="6334"/>
                  </a:lnTo>
                  <a:lnTo>
                    <a:pt x="8870" y="7787"/>
                  </a:lnTo>
                  <a:cubicBezTo>
                    <a:pt x="8870" y="7882"/>
                    <a:pt x="8942" y="7953"/>
                    <a:pt x="9037" y="7953"/>
                  </a:cubicBezTo>
                  <a:cubicBezTo>
                    <a:pt x="9120" y="7953"/>
                    <a:pt x="9204" y="7882"/>
                    <a:pt x="9204" y="7787"/>
                  </a:cubicBezTo>
                  <a:lnTo>
                    <a:pt x="9204" y="6334"/>
                  </a:lnTo>
                  <a:lnTo>
                    <a:pt x="9597" y="5929"/>
                  </a:lnTo>
                  <a:cubicBezTo>
                    <a:pt x="9620" y="5941"/>
                    <a:pt x="9644" y="5941"/>
                    <a:pt x="9680" y="5953"/>
                  </a:cubicBezTo>
                  <a:lnTo>
                    <a:pt x="10335" y="6156"/>
                  </a:lnTo>
                  <a:cubicBezTo>
                    <a:pt x="10478" y="6191"/>
                    <a:pt x="10585" y="6334"/>
                    <a:pt x="10585" y="6489"/>
                  </a:cubicBezTo>
                  <a:lnTo>
                    <a:pt x="10585" y="7799"/>
                  </a:lnTo>
                  <a:cubicBezTo>
                    <a:pt x="10585" y="7894"/>
                    <a:pt x="10656" y="7965"/>
                    <a:pt x="10751" y="7965"/>
                  </a:cubicBezTo>
                  <a:cubicBezTo>
                    <a:pt x="10835" y="7965"/>
                    <a:pt x="10906" y="7894"/>
                    <a:pt x="10906" y="7799"/>
                  </a:cubicBezTo>
                  <a:lnTo>
                    <a:pt x="10906" y="6489"/>
                  </a:lnTo>
                  <a:cubicBezTo>
                    <a:pt x="10871" y="6227"/>
                    <a:pt x="10656" y="5953"/>
                    <a:pt x="10382" y="5870"/>
                  </a:cubicBezTo>
                  <a:lnTo>
                    <a:pt x="9716" y="5679"/>
                  </a:lnTo>
                  <a:cubicBezTo>
                    <a:pt x="9692" y="5656"/>
                    <a:pt x="9680" y="5644"/>
                    <a:pt x="9680" y="5620"/>
                  </a:cubicBezTo>
                  <a:lnTo>
                    <a:pt x="9680" y="5394"/>
                  </a:lnTo>
                  <a:cubicBezTo>
                    <a:pt x="9739" y="5358"/>
                    <a:pt x="9787" y="5322"/>
                    <a:pt x="9823" y="5275"/>
                  </a:cubicBezTo>
                  <a:cubicBezTo>
                    <a:pt x="10049" y="5048"/>
                    <a:pt x="10180" y="4751"/>
                    <a:pt x="10180" y="4429"/>
                  </a:cubicBezTo>
                  <a:lnTo>
                    <a:pt x="10180" y="4132"/>
                  </a:lnTo>
                  <a:lnTo>
                    <a:pt x="10239" y="3989"/>
                  </a:lnTo>
                  <a:cubicBezTo>
                    <a:pt x="10323" y="3858"/>
                    <a:pt x="10347" y="3691"/>
                    <a:pt x="10347" y="3548"/>
                  </a:cubicBezTo>
                  <a:lnTo>
                    <a:pt x="10347" y="2727"/>
                  </a:lnTo>
                  <a:cubicBezTo>
                    <a:pt x="10347" y="2643"/>
                    <a:pt x="10275" y="2560"/>
                    <a:pt x="10180" y="2560"/>
                  </a:cubicBezTo>
                  <a:lnTo>
                    <a:pt x="8656" y="2560"/>
                  </a:lnTo>
                  <a:cubicBezTo>
                    <a:pt x="8096" y="2560"/>
                    <a:pt x="7644" y="3012"/>
                    <a:pt x="7644" y="3572"/>
                  </a:cubicBezTo>
                  <a:lnTo>
                    <a:pt x="7644" y="3596"/>
                  </a:lnTo>
                  <a:cubicBezTo>
                    <a:pt x="7644" y="3727"/>
                    <a:pt x="7668" y="3846"/>
                    <a:pt x="7727" y="3965"/>
                  </a:cubicBezTo>
                  <a:lnTo>
                    <a:pt x="7799" y="4132"/>
                  </a:lnTo>
                  <a:lnTo>
                    <a:pt x="7799" y="4382"/>
                  </a:lnTo>
                  <a:cubicBezTo>
                    <a:pt x="7799" y="4798"/>
                    <a:pt x="8013" y="5155"/>
                    <a:pt x="8311" y="5382"/>
                  </a:cubicBezTo>
                  <a:lnTo>
                    <a:pt x="8311" y="5596"/>
                  </a:lnTo>
                  <a:cubicBezTo>
                    <a:pt x="8311" y="5632"/>
                    <a:pt x="8311" y="5644"/>
                    <a:pt x="8180" y="5691"/>
                  </a:cubicBezTo>
                  <a:lnTo>
                    <a:pt x="7858" y="5775"/>
                  </a:lnTo>
                  <a:lnTo>
                    <a:pt x="6941" y="5441"/>
                  </a:lnTo>
                  <a:cubicBezTo>
                    <a:pt x="6941" y="5394"/>
                    <a:pt x="6930" y="5346"/>
                    <a:pt x="6894" y="5322"/>
                  </a:cubicBezTo>
                  <a:lnTo>
                    <a:pt x="6596" y="5001"/>
                  </a:lnTo>
                  <a:lnTo>
                    <a:pt x="6596" y="4489"/>
                  </a:lnTo>
                  <a:cubicBezTo>
                    <a:pt x="6632" y="4453"/>
                    <a:pt x="6656" y="4429"/>
                    <a:pt x="6691" y="4405"/>
                  </a:cubicBezTo>
                  <a:cubicBezTo>
                    <a:pt x="7061" y="4072"/>
                    <a:pt x="7263" y="3560"/>
                    <a:pt x="7263" y="3060"/>
                  </a:cubicBezTo>
                  <a:lnTo>
                    <a:pt x="7263" y="2643"/>
                  </a:lnTo>
                  <a:cubicBezTo>
                    <a:pt x="7382" y="2405"/>
                    <a:pt x="7430" y="2131"/>
                    <a:pt x="7430" y="1869"/>
                  </a:cubicBezTo>
                  <a:lnTo>
                    <a:pt x="7430" y="167"/>
                  </a:lnTo>
                  <a:cubicBezTo>
                    <a:pt x="7430" y="83"/>
                    <a:pt x="7358" y="0"/>
                    <a:pt x="7263" y="0"/>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104" name="Google Shape;10684;p75">
              <a:extLst>
                <a:ext uri="{FF2B5EF4-FFF2-40B4-BE49-F238E27FC236}">
                  <a16:creationId xmlns:a16="http://schemas.microsoft.com/office/drawing/2014/main" id="{AF33E5BE-9EC5-2D66-DE74-DFFC6B8219C8}"/>
                </a:ext>
              </a:extLst>
            </p:cNvPr>
            <p:cNvSpPr/>
            <p:nvPr/>
          </p:nvSpPr>
          <p:spPr>
            <a:xfrm>
              <a:off x="5645669" y="3625759"/>
              <a:ext cx="10248" cy="42872"/>
            </a:xfrm>
            <a:custGeom>
              <a:avLst/>
              <a:gdLst/>
              <a:ahLst/>
              <a:cxnLst/>
              <a:rect l="l" t="t" r="r" b="b"/>
              <a:pathLst>
                <a:path w="322" h="1347" extrusionOk="0">
                  <a:moveTo>
                    <a:pt x="167" y="1"/>
                  </a:moveTo>
                  <a:cubicBezTo>
                    <a:pt x="72" y="1"/>
                    <a:pt x="0" y="72"/>
                    <a:pt x="0" y="167"/>
                  </a:cubicBezTo>
                  <a:lnTo>
                    <a:pt x="0" y="1179"/>
                  </a:lnTo>
                  <a:cubicBezTo>
                    <a:pt x="0" y="1263"/>
                    <a:pt x="72" y="1346"/>
                    <a:pt x="167" y="1346"/>
                  </a:cubicBezTo>
                  <a:cubicBezTo>
                    <a:pt x="251" y="1346"/>
                    <a:pt x="322" y="1263"/>
                    <a:pt x="322" y="1179"/>
                  </a:cubicBezTo>
                  <a:lnTo>
                    <a:pt x="322" y="167"/>
                  </a:lnTo>
                  <a:cubicBezTo>
                    <a:pt x="322" y="60"/>
                    <a:pt x="251" y="1"/>
                    <a:pt x="167" y="1"/>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05" name="Google Shape;10685;p75">
              <a:extLst>
                <a:ext uri="{FF2B5EF4-FFF2-40B4-BE49-F238E27FC236}">
                  <a16:creationId xmlns:a16="http://schemas.microsoft.com/office/drawing/2014/main" id="{15F4CF95-F035-C752-E092-0574E407846C}"/>
                </a:ext>
              </a:extLst>
            </p:cNvPr>
            <p:cNvSpPr/>
            <p:nvPr/>
          </p:nvSpPr>
          <p:spPr>
            <a:xfrm>
              <a:off x="5462247" y="3461115"/>
              <a:ext cx="86825" cy="29759"/>
            </a:xfrm>
            <a:custGeom>
              <a:avLst/>
              <a:gdLst/>
              <a:ahLst/>
              <a:cxnLst/>
              <a:rect l="l" t="t" r="r" b="b"/>
              <a:pathLst>
                <a:path w="2728" h="935" extrusionOk="0">
                  <a:moveTo>
                    <a:pt x="1094" y="0"/>
                  </a:moveTo>
                  <a:cubicBezTo>
                    <a:pt x="768" y="0"/>
                    <a:pt x="473" y="35"/>
                    <a:pt x="287" y="66"/>
                  </a:cubicBezTo>
                  <a:cubicBezTo>
                    <a:pt x="120" y="102"/>
                    <a:pt x="1" y="233"/>
                    <a:pt x="1" y="399"/>
                  </a:cubicBezTo>
                  <a:lnTo>
                    <a:pt x="1" y="768"/>
                  </a:lnTo>
                  <a:cubicBezTo>
                    <a:pt x="1" y="864"/>
                    <a:pt x="72" y="935"/>
                    <a:pt x="168" y="935"/>
                  </a:cubicBezTo>
                  <a:cubicBezTo>
                    <a:pt x="251" y="935"/>
                    <a:pt x="322" y="864"/>
                    <a:pt x="322" y="768"/>
                  </a:cubicBezTo>
                  <a:lnTo>
                    <a:pt x="322" y="399"/>
                  </a:lnTo>
                  <a:cubicBezTo>
                    <a:pt x="322" y="399"/>
                    <a:pt x="322" y="387"/>
                    <a:pt x="346" y="387"/>
                  </a:cubicBezTo>
                  <a:cubicBezTo>
                    <a:pt x="498" y="361"/>
                    <a:pt x="764" y="327"/>
                    <a:pt x="1063" y="327"/>
                  </a:cubicBezTo>
                  <a:cubicBezTo>
                    <a:pt x="1162" y="327"/>
                    <a:pt x="1266" y="331"/>
                    <a:pt x="1370" y="340"/>
                  </a:cubicBezTo>
                  <a:cubicBezTo>
                    <a:pt x="1858" y="364"/>
                    <a:pt x="2215" y="506"/>
                    <a:pt x="2442" y="709"/>
                  </a:cubicBezTo>
                  <a:cubicBezTo>
                    <a:pt x="2471" y="739"/>
                    <a:pt x="2513" y="753"/>
                    <a:pt x="2555" y="753"/>
                  </a:cubicBezTo>
                  <a:cubicBezTo>
                    <a:pt x="2596" y="753"/>
                    <a:pt x="2638" y="739"/>
                    <a:pt x="2668" y="709"/>
                  </a:cubicBezTo>
                  <a:cubicBezTo>
                    <a:pt x="2727" y="637"/>
                    <a:pt x="2727" y="530"/>
                    <a:pt x="2656" y="471"/>
                  </a:cubicBezTo>
                  <a:cubicBezTo>
                    <a:pt x="2283" y="97"/>
                    <a:pt x="1643" y="0"/>
                    <a:pt x="1094" y="0"/>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06" name="Google Shape;10686;p75">
              <a:extLst>
                <a:ext uri="{FF2B5EF4-FFF2-40B4-BE49-F238E27FC236}">
                  <a16:creationId xmlns:a16="http://schemas.microsoft.com/office/drawing/2014/main" id="{73DF9D5B-A7F4-F8CF-730A-3FF564D5852E}"/>
                </a:ext>
              </a:extLst>
            </p:cNvPr>
            <p:cNvSpPr/>
            <p:nvPr/>
          </p:nvSpPr>
          <p:spPr>
            <a:xfrm>
              <a:off x="5441050" y="3636389"/>
              <a:ext cx="10248" cy="32241"/>
            </a:xfrm>
            <a:custGeom>
              <a:avLst/>
              <a:gdLst/>
              <a:ahLst/>
              <a:cxnLst/>
              <a:rect l="l" t="t" r="r" b="b"/>
              <a:pathLst>
                <a:path w="322" h="1013" extrusionOk="0">
                  <a:moveTo>
                    <a:pt x="167" y="0"/>
                  </a:moveTo>
                  <a:cubicBezTo>
                    <a:pt x="72" y="0"/>
                    <a:pt x="0" y="71"/>
                    <a:pt x="0" y="155"/>
                  </a:cubicBezTo>
                  <a:lnTo>
                    <a:pt x="0" y="845"/>
                  </a:lnTo>
                  <a:cubicBezTo>
                    <a:pt x="0" y="929"/>
                    <a:pt x="72" y="1012"/>
                    <a:pt x="167" y="1012"/>
                  </a:cubicBezTo>
                  <a:cubicBezTo>
                    <a:pt x="250" y="1012"/>
                    <a:pt x="322" y="929"/>
                    <a:pt x="322" y="845"/>
                  </a:cubicBezTo>
                  <a:lnTo>
                    <a:pt x="322" y="155"/>
                  </a:lnTo>
                  <a:cubicBezTo>
                    <a:pt x="310" y="71"/>
                    <a:pt x="250" y="0"/>
                    <a:pt x="167" y="0"/>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07" name="Google Shape;10687;p75">
              <a:extLst>
                <a:ext uri="{FF2B5EF4-FFF2-40B4-BE49-F238E27FC236}">
                  <a16:creationId xmlns:a16="http://schemas.microsoft.com/office/drawing/2014/main" id="{BC3B8E84-6F25-3B50-769C-CDD0D8AE4446}"/>
                </a:ext>
              </a:extLst>
            </p:cNvPr>
            <p:cNvSpPr/>
            <p:nvPr/>
          </p:nvSpPr>
          <p:spPr>
            <a:xfrm>
              <a:off x="5559257" y="3636389"/>
              <a:ext cx="10662" cy="32241"/>
            </a:xfrm>
            <a:custGeom>
              <a:avLst/>
              <a:gdLst/>
              <a:ahLst/>
              <a:cxnLst/>
              <a:rect l="l" t="t" r="r" b="b"/>
              <a:pathLst>
                <a:path w="335" h="1013" extrusionOk="0">
                  <a:moveTo>
                    <a:pt x="168" y="0"/>
                  </a:moveTo>
                  <a:cubicBezTo>
                    <a:pt x="84" y="0"/>
                    <a:pt x="1" y="71"/>
                    <a:pt x="1" y="155"/>
                  </a:cubicBezTo>
                  <a:lnTo>
                    <a:pt x="1" y="845"/>
                  </a:lnTo>
                  <a:cubicBezTo>
                    <a:pt x="1" y="929"/>
                    <a:pt x="84" y="1012"/>
                    <a:pt x="168" y="1012"/>
                  </a:cubicBezTo>
                  <a:cubicBezTo>
                    <a:pt x="263" y="1012"/>
                    <a:pt x="334" y="929"/>
                    <a:pt x="334" y="845"/>
                  </a:cubicBezTo>
                  <a:lnTo>
                    <a:pt x="334" y="155"/>
                  </a:lnTo>
                  <a:cubicBezTo>
                    <a:pt x="334" y="71"/>
                    <a:pt x="263" y="0"/>
                    <a:pt x="168" y="0"/>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1108" name="Google Shape;10688;p75">
            <a:extLst>
              <a:ext uri="{FF2B5EF4-FFF2-40B4-BE49-F238E27FC236}">
                <a16:creationId xmlns:a16="http://schemas.microsoft.com/office/drawing/2014/main" id="{E28FDF9D-F7CA-B467-F019-C0E843E0C827}"/>
              </a:ext>
            </a:extLst>
          </p:cNvPr>
          <p:cNvGrpSpPr/>
          <p:nvPr/>
        </p:nvGrpSpPr>
        <p:grpSpPr>
          <a:xfrm>
            <a:off x="8374636" y="1924052"/>
            <a:ext cx="990725" cy="756583"/>
            <a:chOff x="5776798" y="3409778"/>
            <a:chExt cx="346379" cy="264518"/>
          </a:xfrm>
        </p:grpSpPr>
        <p:sp>
          <p:nvSpPr>
            <p:cNvPr id="1109" name="Google Shape;10689;p75">
              <a:extLst>
                <a:ext uri="{FF2B5EF4-FFF2-40B4-BE49-F238E27FC236}">
                  <a16:creationId xmlns:a16="http://schemas.microsoft.com/office/drawing/2014/main" id="{7E01574C-7777-F096-B9D7-34A68CBDC306}"/>
                </a:ext>
              </a:extLst>
            </p:cNvPr>
            <p:cNvSpPr/>
            <p:nvPr/>
          </p:nvSpPr>
          <p:spPr>
            <a:xfrm>
              <a:off x="5890104" y="3642055"/>
              <a:ext cx="10248" cy="32241"/>
            </a:xfrm>
            <a:custGeom>
              <a:avLst/>
              <a:gdLst/>
              <a:ahLst/>
              <a:cxnLst/>
              <a:rect l="l" t="t" r="r" b="b"/>
              <a:pathLst>
                <a:path w="322" h="1013" extrusionOk="0">
                  <a:moveTo>
                    <a:pt x="167" y="1"/>
                  </a:moveTo>
                  <a:cubicBezTo>
                    <a:pt x="71" y="1"/>
                    <a:pt x="0" y="72"/>
                    <a:pt x="0" y="155"/>
                  </a:cubicBezTo>
                  <a:lnTo>
                    <a:pt x="0" y="846"/>
                  </a:lnTo>
                  <a:cubicBezTo>
                    <a:pt x="0" y="929"/>
                    <a:pt x="71" y="1013"/>
                    <a:pt x="167" y="1013"/>
                  </a:cubicBezTo>
                  <a:cubicBezTo>
                    <a:pt x="250" y="1013"/>
                    <a:pt x="321" y="929"/>
                    <a:pt x="321" y="846"/>
                  </a:cubicBezTo>
                  <a:lnTo>
                    <a:pt x="321" y="143"/>
                  </a:lnTo>
                  <a:cubicBezTo>
                    <a:pt x="321" y="60"/>
                    <a:pt x="250" y="1"/>
                    <a:pt x="167" y="1"/>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10" name="Google Shape;10690;p75">
              <a:extLst>
                <a:ext uri="{FF2B5EF4-FFF2-40B4-BE49-F238E27FC236}">
                  <a16:creationId xmlns:a16="http://schemas.microsoft.com/office/drawing/2014/main" id="{F3937AC3-AA29-E53B-FE5E-3D7FAD2E187A}"/>
                </a:ext>
              </a:extLst>
            </p:cNvPr>
            <p:cNvSpPr/>
            <p:nvPr/>
          </p:nvSpPr>
          <p:spPr>
            <a:xfrm>
              <a:off x="5998094" y="3642055"/>
              <a:ext cx="10248" cy="32241"/>
            </a:xfrm>
            <a:custGeom>
              <a:avLst/>
              <a:gdLst/>
              <a:ahLst/>
              <a:cxnLst/>
              <a:rect l="l" t="t" r="r" b="b"/>
              <a:pathLst>
                <a:path w="322" h="1013" extrusionOk="0">
                  <a:moveTo>
                    <a:pt x="167" y="1"/>
                  </a:moveTo>
                  <a:cubicBezTo>
                    <a:pt x="72" y="1"/>
                    <a:pt x="0" y="72"/>
                    <a:pt x="0" y="155"/>
                  </a:cubicBezTo>
                  <a:lnTo>
                    <a:pt x="0" y="846"/>
                  </a:lnTo>
                  <a:cubicBezTo>
                    <a:pt x="0" y="929"/>
                    <a:pt x="72" y="1013"/>
                    <a:pt x="167" y="1013"/>
                  </a:cubicBezTo>
                  <a:cubicBezTo>
                    <a:pt x="250" y="1013"/>
                    <a:pt x="322" y="929"/>
                    <a:pt x="322" y="846"/>
                  </a:cubicBezTo>
                  <a:lnTo>
                    <a:pt x="322" y="143"/>
                  </a:lnTo>
                  <a:cubicBezTo>
                    <a:pt x="310" y="60"/>
                    <a:pt x="250" y="1"/>
                    <a:pt x="167" y="1"/>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11" name="Google Shape;10691;p75">
              <a:extLst>
                <a:ext uri="{FF2B5EF4-FFF2-40B4-BE49-F238E27FC236}">
                  <a16:creationId xmlns:a16="http://schemas.microsoft.com/office/drawing/2014/main" id="{3E149D18-4CF5-D15A-DC18-76AEE41D3C3E}"/>
                </a:ext>
              </a:extLst>
            </p:cNvPr>
            <p:cNvSpPr/>
            <p:nvPr/>
          </p:nvSpPr>
          <p:spPr>
            <a:xfrm>
              <a:off x="5814673" y="3528367"/>
              <a:ext cx="43222" cy="15564"/>
            </a:xfrm>
            <a:custGeom>
              <a:avLst/>
              <a:gdLst/>
              <a:ahLst/>
              <a:cxnLst/>
              <a:rect l="l" t="t" r="r" b="b"/>
              <a:pathLst>
                <a:path w="1358" h="489" extrusionOk="0">
                  <a:moveTo>
                    <a:pt x="167" y="1"/>
                  </a:moveTo>
                  <a:cubicBezTo>
                    <a:pt x="72" y="1"/>
                    <a:pt x="1" y="72"/>
                    <a:pt x="1" y="156"/>
                  </a:cubicBezTo>
                  <a:cubicBezTo>
                    <a:pt x="1" y="251"/>
                    <a:pt x="72" y="322"/>
                    <a:pt x="167" y="322"/>
                  </a:cubicBezTo>
                  <a:cubicBezTo>
                    <a:pt x="346" y="322"/>
                    <a:pt x="870" y="358"/>
                    <a:pt x="1120" y="477"/>
                  </a:cubicBezTo>
                  <a:cubicBezTo>
                    <a:pt x="1144" y="489"/>
                    <a:pt x="1167" y="489"/>
                    <a:pt x="1191" y="489"/>
                  </a:cubicBezTo>
                  <a:cubicBezTo>
                    <a:pt x="1251" y="489"/>
                    <a:pt x="1310" y="453"/>
                    <a:pt x="1346" y="394"/>
                  </a:cubicBezTo>
                  <a:cubicBezTo>
                    <a:pt x="1358" y="322"/>
                    <a:pt x="1322" y="239"/>
                    <a:pt x="1251" y="191"/>
                  </a:cubicBezTo>
                  <a:cubicBezTo>
                    <a:pt x="882" y="13"/>
                    <a:pt x="191" y="1"/>
                    <a:pt x="167" y="1"/>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12" name="Google Shape;10692;p75">
              <a:extLst>
                <a:ext uri="{FF2B5EF4-FFF2-40B4-BE49-F238E27FC236}">
                  <a16:creationId xmlns:a16="http://schemas.microsoft.com/office/drawing/2014/main" id="{B8A8CEA9-906C-D91A-DF68-9E21885A5B01}"/>
                </a:ext>
              </a:extLst>
            </p:cNvPr>
            <p:cNvSpPr/>
            <p:nvPr/>
          </p:nvSpPr>
          <p:spPr>
            <a:xfrm>
              <a:off x="5797995" y="3631074"/>
              <a:ext cx="10662" cy="42458"/>
            </a:xfrm>
            <a:custGeom>
              <a:avLst/>
              <a:gdLst/>
              <a:ahLst/>
              <a:cxnLst/>
              <a:rect l="l" t="t" r="r" b="b"/>
              <a:pathLst>
                <a:path w="335" h="1334" extrusionOk="0">
                  <a:moveTo>
                    <a:pt x="167" y="0"/>
                  </a:moveTo>
                  <a:cubicBezTo>
                    <a:pt x="84" y="0"/>
                    <a:pt x="1" y="72"/>
                    <a:pt x="1" y="167"/>
                  </a:cubicBezTo>
                  <a:lnTo>
                    <a:pt x="1" y="1179"/>
                  </a:lnTo>
                  <a:cubicBezTo>
                    <a:pt x="1" y="1262"/>
                    <a:pt x="84" y="1334"/>
                    <a:pt x="167" y="1334"/>
                  </a:cubicBezTo>
                  <a:cubicBezTo>
                    <a:pt x="251" y="1334"/>
                    <a:pt x="334" y="1262"/>
                    <a:pt x="334" y="1179"/>
                  </a:cubicBezTo>
                  <a:lnTo>
                    <a:pt x="334" y="167"/>
                  </a:lnTo>
                  <a:cubicBezTo>
                    <a:pt x="334" y="72"/>
                    <a:pt x="263" y="0"/>
                    <a:pt x="167" y="0"/>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13" name="Google Shape;10693;p75">
              <a:extLst>
                <a:ext uri="{FF2B5EF4-FFF2-40B4-BE49-F238E27FC236}">
                  <a16:creationId xmlns:a16="http://schemas.microsoft.com/office/drawing/2014/main" id="{F7D306D7-2B60-A869-BDFD-4F9AD73D34E9}"/>
                </a:ext>
              </a:extLst>
            </p:cNvPr>
            <p:cNvSpPr/>
            <p:nvPr/>
          </p:nvSpPr>
          <p:spPr>
            <a:xfrm>
              <a:off x="5776798" y="3409778"/>
              <a:ext cx="346379" cy="264136"/>
            </a:xfrm>
            <a:custGeom>
              <a:avLst/>
              <a:gdLst/>
              <a:ahLst/>
              <a:cxnLst/>
              <a:rect l="l" t="t" r="r" b="b"/>
              <a:pathLst>
                <a:path w="10883" h="8299" extrusionOk="0">
                  <a:moveTo>
                    <a:pt x="9144" y="2512"/>
                  </a:moveTo>
                  <a:cubicBezTo>
                    <a:pt x="9418" y="2512"/>
                    <a:pt x="9656" y="2715"/>
                    <a:pt x="9656" y="2953"/>
                  </a:cubicBezTo>
                  <a:lnTo>
                    <a:pt x="9656" y="2977"/>
                  </a:lnTo>
                  <a:cubicBezTo>
                    <a:pt x="9501" y="2917"/>
                    <a:pt x="9335" y="2869"/>
                    <a:pt x="9144" y="2869"/>
                  </a:cubicBezTo>
                  <a:cubicBezTo>
                    <a:pt x="8965" y="2869"/>
                    <a:pt x="8787" y="2905"/>
                    <a:pt x="8620" y="2977"/>
                  </a:cubicBezTo>
                  <a:lnTo>
                    <a:pt x="8620" y="2953"/>
                  </a:lnTo>
                  <a:cubicBezTo>
                    <a:pt x="8620" y="2727"/>
                    <a:pt x="8858" y="2512"/>
                    <a:pt x="9144" y="2512"/>
                  </a:cubicBezTo>
                  <a:close/>
                  <a:moveTo>
                    <a:pt x="2869" y="3203"/>
                  </a:moveTo>
                  <a:lnTo>
                    <a:pt x="2869" y="3858"/>
                  </a:lnTo>
                  <a:cubicBezTo>
                    <a:pt x="2869" y="3965"/>
                    <a:pt x="2846" y="4060"/>
                    <a:pt x="2798" y="4167"/>
                  </a:cubicBezTo>
                  <a:lnTo>
                    <a:pt x="2727" y="4334"/>
                  </a:lnTo>
                  <a:cubicBezTo>
                    <a:pt x="2715" y="4346"/>
                    <a:pt x="2715" y="4382"/>
                    <a:pt x="2715" y="4405"/>
                  </a:cubicBezTo>
                  <a:lnTo>
                    <a:pt x="2715" y="4751"/>
                  </a:lnTo>
                  <a:cubicBezTo>
                    <a:pt x="2715" y="4989"/>
                    <a:pt x="2619" y="5191"/>
                    <a:pt x="2441" y="5358"/>
                  </a:cubicBezTo>
                  <a:cubicBezTo>
                    <a:pt x="2298" y="5525"/>
                    <a:pt x="2072" y="5596"/>
                    <a:pt x="1834" y="5596"/>
                  </a:cubicBezTo>
                  <a:cubicBezTo>
                    <a:pt x="1369" y="5584"/>
                    <a:pt x="1000" y="5179"/>
                    <a:pt x="1000" y="4703"/>
                  </a:cubicBezTo>
                  <a:lnTo>
                    <a:pt x="1000" y="4405"/>
                  </a:lnTo>
                  <a:cubicBezTo>
                    <a:pt x="1000" y="4382"/>
                    <a:pt x="1000" y="4358"/>
                    <a:pt x="988" y="4334"/>
                  </a:cubicBezTo>
                  <a:lnTo>
                    <a:pt x="881" y="4143"/>
                  </a:lnTo>
                  <a:cubicBezTo>
                    <a:pt x="845" y="4060"/>
                    <a:pt x="822" y="3989"/>
                    <a:pt x="822" y="3905"/>
                  </a:cubicBezTo>
                  <a:lnTo>
                    <a:pt x="822" y="3882"/>
                  </a:lnTo>
                  <a:cubicBezTo>
                    <a:pt x="822" y="3501"/>
                    <a:pt x="1131" y="3203"/>
                    <a:pt x="1500" y="3203"/>
                  </a:cubicBezTo>
                  <a:close/>
                  <a:moveTo>
                    <a:pt x="9144" y="3215"/>
                  </a:moveTo>
                  <a:cubicBezTo>
                    <a:pt x="9704" y="3215"/>
                    <a:pt x="10168" y="3679"/>
                    <a:pt x="10168" y="4239"/>
                  </a:cubicBezTo>
                  <a:cubicBezTo>
                    <a:pt x="10168" y="4346"/>
                    <a:pt x="10156" y="4465"/>
                    <a:pt x="10108" y="4572"/>
                  </a:cubicBezTo>
                  <a:cubicBezTo>
                    <a:pt x="9656" y="4108"/>
                    <a:pt x="8870" y="3929"/>
                    <a:pt x="8823" y="3929"/>
                  </a:cubicBezTo>
                  <a:cubicBezTo>
                    <a:pt x="8814" y="3926"/>
                    <a:pt x="8804" y="3925"/>
                    <a:pt x="8794" y="3925"/>
                  </a:cubicBezTo>
                  <a:cubicBezTo>
                    <a:pt x="8763" y="3925"/>
                    <a:pt x="8727" y="3938"/>
                    <a:pt x="8692" y="3965"/>
                  </a:cubicBezTo>
                  <a:cubicBezTo>
                    <a:pt x="8644" y="3989"/>
                    <a:pt x="8632" y="4036"/>
                    <a:pt x="8632" y="4084"/>
                  </a:cubicBezTo>
                  <a:cubicBezTo>
                    <a:pt x="8632" y="4084"/>
                    <a:pt x="8632" y="4179"/>
                    <a:pt x="8513" y="4298"/>
                  </a:cubicBezTo>
                  <a:cubicBezTo>
                    <a:pt x="8453" y="4358"/>
                    <a:pt x="8453" y="4465"/>
                    <a:pt x="8513" y="4524"/>
                  </a:cubicBezTo>
                  <a:cubicBezTo>
                    <a:pt x="8543" y="4554"/>
                    <a:pt x="8584" y="4569"/>
                    <a:pt x="8626" y="4569"/>
                  </a:cubicBezTo>
                  <a:cubicBezTo>
                    <a:pt x="8668" y="4569"/>
                    <a:pt x="8709" y="4554"/>
                    <a:pt x="8739" y="4524"/>
                  </a:cubicBezTo>
                  <a:cubicBezTo>
                    <a:pt x="8823" y="4441"/>
                    <a:pt x="8882" y="4346"/>
                    <a:pt x="8918" y="4274"/>
                  </a:cubicBezTo>
                  <a:cubicBezTo>
                    <a:pt x="9180" y="4346"/>
                    <a:pt x="9739" y="4560"/>
                    <a:pt x="9989" y="4894"/>
                  </a:cubicBezTo>
                  <a:cubicBezTo>
                    <a:pt x="9906" y="5298"/>
                    <a:pt x="9573" y="5596"/>
                    <a:pt x="9144" y="5596"/>
                  </a:cubicBezTo>
                  <a:cubicBezTo>
                    <a:pt x="8704" y="5596"/>
                    <a:pt x="8334" y="5275"/>
                    <a:pt x="8287" y="4834"/>
                  </a:cubicBezTo>
                  <a:cubicBezTo>
                    <a:pt x="8287" y="4810"/>
                    <a:pt x="8275" y="4798"/>
                    <a:pt x="8263" y="4774"/>
                  </a:cubicBezTo>
                  <a:cubicBezTo>
                    <a:pt x="8156" y="4620"/>
                    <a:pt x="8108" y="4441"/>
                    <a:pt x="8108" y="4239"/>
                  </a:cubicBezTo>
                  <a:cubicBezTo>
                    <a:pt x="8108" y="3679"/>
                    <a:pt x="8573" y="3215"/>
                    <a:pt x="9144" y="3215"/>
                  </a:cubicBezTo>
                  <a:close/>
                  <a:moveTo>
                    <a:pt x="5441" y="298"/>
                  </a:moveTo>
                  <a:cubicBezTo>
                    <a:pt x="6013" y="298"/>
                    <a:pt x="6489" y="488"/>
                    <a:pt x="6858" y="845"/>
                  </a:cubicBezTo>
                  <a:cubicBezTo>
                    <a:pt x="7227" y="1226"/>
                    <a:pt x="7453" y="1738"/>
                    <a:pt x="7501" y="2369"/>
                  </a:cubicBezTo>
                  <a:cubicBezTo>
                    <a:pt x="7620" y="4060"/>
                    <a:pt x="7763" y="5001"/>
                    <a:pt x="7822" y="5334"/>
                  </a:cubicBezTo>
                  <a:lnTo>
                    <a:pt x="7822" y="5346"/>
                  </a:lnTo>
                  <a:cubicBezTo>
                    <a:pt x="7632" y="5453"/>
                    <a:pt x="7310" y="5632"/>
                    <a:pt x="6787" y="5763"/>
                  </a:cubicBezTo>
                  <a:lnTo>
                    <a:pt x="6525" y="5644"/>
                  </a:lnTo>
                  <a:cubicBezTo>
                    <a:pt x="6453" y="5608"/>
                    <a:pt x="6418" y="5548"/>
                    <a:pt x="6418" y="5477"/>
                  </a:cubicBezTo>
                  <a:lnTo>
                    <a:pt x="6418" y="4929"/>
                  </a:lnTo>
                  <a:cubicBezTo>
                    <a:pt x="6918" y="4596"/>
                    <a:pt x="7263" y="4024"/>
                    <a:pt x="7263" y="3370"/>
                  </a:cubicBezTo>
                  <a:lnTo>
                    <a:pt x="7263" y="3072"/>
                  </a:lnTo>
                  <a:cubicBezTo>
                    <a:pt x="7263" y="2869"/>
                    <a:pt x="7180" y="2691"/>
                    <a:pt x="7037" y="2560"/>
                  </a:cubicBezTo>
                  <a:cubicBezTo>
                    <a:pt x="6727" y="2274"/>
                    <a:pt x="6001" y="1798"/>
                    <a:pt x="4751" y="1667"/>
                  </a:cubicBezTo>
                  <a:cubicBezTo>
                    <a:pt x="4744" y="1666"/>
                    <a:pt x="4737" y="1666"/>
                    <a:pt x="4730" y="1666"/>
                  </a:cubicBezTo>
                  <a:cubicBezTo>
                    <a:pt x="4645" y="1666"/>
                    <a:pt x="4583" y="1733"/>
                    <a:pt x="4572" y="1822"/>
                  </a:cubicBezTo>
                  <a:cubicBezTo>
                    <a:pt x="4548" y="1905"/>
                    <a:pt x="4632" y="1977"/>
                    <a:pt x="4715" y="2000"/>
                  </a:cubicBezTo>
                  <a:cubicBezTo>
                    <a:pt x="5882" y="2119"/>
                    <a:pt x="6537" y="2548"/>
                    <a:pt x="6834" y="2798"/>
                  </a:cubicBezTo>
                  <a:cubicBezTo>
                    <a:pt x="6906" y="2858"/>
                    <a:pt x="6953" y="2965"/>
                    <a:pt x="6953" y="3072"/>
                  </a:cubicBezTo>
                  <a:lnTo>
                    <a:pt x="6953" y="3370"/>
                  </a:lnTo>
                  <a:cubicBezTo>
                    <a:pt x="6953" y="4215"/>
                    <a:pt x="6263" y="4894"/>
                    <a:pt x="5417" y="4894"/>
                  </a:cubicBezTo>
                  <a:cubicBezTo>
                    <a:pt x="4572" y="4894"/>
                    <a:pt x="3881" y="4215"/>
                    <a:pt x="3881" y="3370"/>
                  </a:cubicBezTo>
                  <a:lnTo>
                    <a:pt x="3881" y="3227"/>
                  </a:lnTo>
                  <a:cubicBezTo>
                    <a:pt x="3881" y="3167"/>
                    <a:pt x="3917" y="3108"/>
                    <a:pt x="3977" y="3084"/>
                  </a:cubicBezTo>
                  <a:cubicBezTo>
                    <a:pt x="4167" y="2965"/>
                    <a:pt x="4429" y="2750"/>
                    <a:pt x="4548" y="2393"/>
                  </a:cubicBezTo>
                  <a:cubicBezTo>
                    <a:pt x="4584" y="2310"/>
                    <a:pt x="4536" y="2215"/>
                    <a:pt x="4453" y="2203"/>
                  </a:cubicBezTo>
                  <a:cubicBezTo>
                    <a:pt x="4434" y="2198"/>
                    <a:pt x="4415" y="2196"/>
                    <a:pt x="4398" y="2196"/>
                  </a:cubicBezTo>
                  <a:cubicBezTo>
                    <a:pt x="4327" y="2196"/>
                    <a:pt x="4270" y="2234"/>
                    <a:pt x="4251" y="2310"/>
                  </a:cubicBezTo>
                  <a:cubicBezTo>
                    <a:pt x="4167" y="2572"/>
                    <a:pt x="3977" y="2727"/>
                    <a:pt x="3822" y="2810"/>
                  </a:cubicBezTo>
                  <a:cubicBezTo>
                    <a:pt x="3679" y="2905"/>
                    <a:pt x="3572" y="3072"/>
                    <a:pt x="3572" y="3227"/>
                  </a:cubicBezTo>
                  <a:lnTo>
                    <a:pt x="3572" y="3370"/>
                  </a:lnTo>
                  <a:cubicBezTo>
                    <a:pt x="3572" y="4024"/>
                    <a:pt x="3917" y="4584"/>
                    <a:pt x="4417" y="4929"/>
                  </a:cubicBezTo>
                  <a:lnTo>
                    <a:pt x="4417" y="5477"/>
                  </a:lnTo>
                  <a:cubicBezTo>
                    <a:pt x="4417" y="5548"/>
                    <a:pt x="4370" y="5608"/>
                    <a:pt x="4310" y="5644"/>
                  </a:cubicBezTo>
                  <a:lnTo>
                    <a:pt x="4048" y="5763"/>
                  </a:lnTo>
                  <a:cubicBezTo>
                    <a:pt x="3536" y="5632"/>
                    <a:pt x="3215" y="5453"/>
                    <a:pt x="3060" y="5346"/>
                  </a:cubicBezTo>
                  <a:lnTo>
                    <a:pt x="3060" y="5334"/>
                  </a:lnTo>
                  <a:cubicBezTo>
                    <a:pt x="3131" y="5001"/>
                    <a:pt x="3262" y="4060"/>
                    <a:pt x="3393" y="2369"/>
                  </a:cubicBezTo>
                  <a:cubicBezTo>
                    <a:pt x="3441" y="1738"/>
                    <a:pt x="3655" y="1226"/>
                    <a:pt x="4036" y="845"/>
                  </a:cubicBezTo>
                  <a:cubicBezTo>
                    <a:pt x="4393" y="488"/>
                    <a:pt x="4882" y="298"/>
                    <a:pt x="5441" y="298"/>
                  </a:cubicBezTo>
                  <a:close/>
                  <a:moveTo>
                    <a:pt x="2750" y="5465"/>
                  </a:moveTo>
                  <a:cubicBezTo>
                    <a:pt x="2786" y="5501"/>
                    <a:pt x="2810" y="5572"/>
                    <a:pt x="2869" y="5596"/>
                  </a:cubicBezTo>
                  <a:cubicBezTo>
                    <a:pt x="3000" y="5691"/>
                    <a:pt x="3239" y="5822"/>
                    <a:pt x="3584" y="5941"/>
                  </a:cubicBezTo>
                  <a:lnTo>
                    <a:pt x="3155" y="6144"/>
                  </a:lnTo>
                  <a:lnTo>
                    <a:pt x="2655" y="6001"/>
                  </a:lnTo>
                  <a:cubicBezTo>
                    <a:pt x="2512" y="5953"/>
                    <a:pt x="2512" y="5953"/>
                    <a:pt x="2512" y="5906"/>
                  </a:cubicBezTo>
                  <a:lnTo>
                    <a:pt x="2512" y="5691"/>
                  </a:lnTo>
                  <a:cubicBezTo>
                    <a:pt x="2572" y="5656"/>
                    <a:pt x="2619" y="5608"/>
                    <a:pt x="2667" y="5572"/>
                  </a:cubicBezTo>
                  <a:cubicBezTo>
                    <a:pt x="2691" y="5536"/>
                    <a:pt x="2727" y="5513"/>
                    <a:pt x="2750" y="5465"/>
                  </a:cubicBezTo>
                  <a:close/>
                  <a:moveTo>
                    <a:pt x="8096" y="5239"/>
                  </a:moveTo>
                  <a:cubicBezTo>
                    <a:pt x="8180" y="5417"/>
                    <a:pt x="8323" y="5572"/>
                    <a:pt x="8477" y="5691"/>
                  </a:cubicBezTo>
                  <a:lnTo>
                    <a:pt x="8477" y="6025"/>
                  </a:lnTo>
                  <a:lnTo>
                    <a:pt x="8489" y="6025"/>
                  </a:lnTo>
                  <a:lnTo>
                    <a:pt x="7977" y="6287"/>
                  </a:lnTo>
                  <a:cubicBezTo>
                    <a:pt x="7977" y="6287"/>
                    <a:pt x="7965" y="6287"/>
                    <a:pt x="7965" y="6263"/>
                  </a:cubicBezTo>
                  <a:lnTo>
                    <a:pt x="7227" y="5941"/>
                  </a:lnTo>
                  <a:cubicBezTo>
                    <a:pt x="7596" y="5822"/>
                    <a:pt x="7822" y="5667"/>
                    <a:pt x="7942" y="5596"/>
                  </a:cubicBezTo>
                  <a:cubicBezTo>
                    <a:pt x="8049" y="5525"/>
                    <a:pt x="8108" y="5406"/>
                    <a:pt x="8096" y="5275"/>
                  </a:cubicBezTo>
                  <a:lnTo>
                    <a:pt x="8096" y="5239"/>
                  </a:lnTo>
                  <a:close/>
                  <a:moveTo>
                    <a:pt x="2203" y="5870"/>
                  </a:moveTo>
                  <a:lnTo>
                    <a:pt x="2203" y="5929"/>
                  </a:lnTo>
                  <a:cubicBezTo>
                    <a:pt x="2203" y="5953"/>
                    <a:pt x="2203" y="5989"/>
                    <a:pt x="2215" y="6013"/>
                  </a:cubicBezTo>
                  <a:lnTo>
                    <a:pt x="1857" y="6370"/>
                  </a:lnTo>
                  <a:lnTo>
                    <a:pt x="1500" y="6013"/>
                  </a:lnTo>
                  <a:cubicBezTo>
                    <a:pt x="1512" y="5989"/>
                    <a:pt x="1512" y="5953"/>
                    <a:pt x="1512" y="5929"/>
                  </a:cubicBezTo>
                  <a:lnTo>
                    <a:pt x="1512" y="5870"/>
                  </a:lnTo>
                  <a:cubicBezTo>
                    <a:pt x="1619" y="5894"/>
                    <a:pt x="1726" y="5929"/>
                    <a:pt x="1834" y="5929"/>
                  </a:cubicBezTo>
                  <a:lnTo>
                    <a:pt x="1857" y="5929"/>
                  </a:lnTo>
                  <a:cubicBezTo>
                    <a:pt x="1976" y="5929"/>
                    <a:pt x="2096" y="5906"/>
                    <a:pt x="2203" y="5870"/>
                  </a:cubicBezTo>
                  <a:close/>
                  <a:moveTo>
                    <a:pt x="9525" y="5882"/>
                  </a:moveTo>
                  <a:lnTo>
                    <a:pt x="9525" y="6048"/>
                  </a:lnTo>
                  <a:cubicBezTo>
                    <a:pt x="9525" y="6108"/>
                    <a:pt x="9537" y="6144"/>
                    <a:pt x="9573" y="6191"/>
                  </a:cubicBezTo>
                  <a:lnTo>
                    <a:pt x="9394" y="6322"/>
                  </a:lnTo>
                  <a:cubicBezTo>
                    <a:pt x="9323" y="6394"/>
                    <a:pt x="9236" y="6429"/>
                    <a:pt x="9151" y="6429"/>
                  </a:cubicBezTo>
                  <a:cubicBezTo>
                    <a:pt x="9067" y="6429"/>
                    <a:pt x="8983" y="6394"/>
                    <a:pt x="8918" y="6322"/>
                  </a:cubicBezTo>
                  <a:lnTo>
                    <a:pt x="8763" y="6191"/>
                  </a:lnTo>
                  <a:cubicBezTo>
                    <a:pt x="8799" y="6144"/>
                    <a:pt x="8811" y="6084"/>
                    <a:pt x="8811" y="6048"/>
                  </a:cubicBezTo>
                  <a:lnTo>
                    <a:pt x="8811" y="5882"/>
                  </a:lnTo>
                  <a:cubicBezTo>
                    <a:pt x="8918" y="5906"/>
                    <a:pt x="9037" y="5941"/>
                    <a:pt x="9168" y="5941"/>
                  </a:cubicBezTo>
                  <a:cubicBezTo>
                    <a:pt x="9287" y="5941"/>
                    <a:pt x="9406" y="5929"/>
                    <a:pt x="9525" y="5882"/>
                  </a:cubicBezTo>
                  <a:close/>
                  <a:moveTo>
                    <a:pt x="6096" y="5096"/>
                  </a:moveTo>
                  <a:lnTo>
                    <a:pt x="6096" y="5477"/>
                  </a:lnTo>
                  <a:cubicBezTo>
                    <a:pt x="6096" y="5667"/>
                    <a:pt x="6215" y="5846"/>
                    <a:pt x="6394" y="5941"/>
                  </a:cubicBezTo>
                  <a:lnTo>
                    <a:pt x="6632" y="6048"/>
                  </a:lnTo>
                  <a:cubicBezTo>
                    <a:pt x="6406" y="6489"/>
                    <a:pt x="5941" y="6787"/>
                    <a:pt x="5417" y="6787"/>
                  </a:cubicBezTo>
                  <a:cubicBezTo>
                    <a:pt x="4894" y="6787"/>
                    <a:pt x="4441" y="6501"/>
                    <a:pt x="4203" y="6048"/>
                  </a:cubicBezTo>
                  <a:lnTo>
                    <a:pt x="4441" y="5941"/>
                  </a:lnTo>
                  <a:cubicBezTo>
                    <a:pt x="4620" y="5870"/>
                    <a:pt x="4739" y="5691"/>
                    <a:pt x="4739" y="5477"/>
                  </a:cubicBezTo>
                  <a:lnTo>
                    <a:pt x="4739" y="5096"/>
                  </a:lnTo>
                  <a:cubicBezTo>
                    <a:pt x="4941" y="5179"/>
                    <a:pt x="5179" y="5227"/>
                    <a:pt x="5417" y="5227"/>
                  </a:cubicBezTo>
                  <a:cubicBezTo>
                    <a:pt x="5656" y="5227"/>
                    <a:pt x="5894" y="5179"/>
                    <a:pt x="6096" y="5096"/>
                  </a:cubicBezTo>
                  <a:close/>
                  <a:moveTo>
                    <a:pt x="5417" y="0"/>
                  </a:moveTo>
                  <a:cubicBezTo>
                    <a:pt x="4763" y="0"/>
                    <a:pt x="4215" y="226"/>
                    <a:pt x="3786" y="643"/>
                  </a:cubicBezTo>
                  <a:cubicBezTo>
                    <a:pt x="3346" y="1060"/>
                    <a:pt x="3096" y="1655"/>
                    <a:pt x="3048" y="2346"/>
                  </a:cubicBezTo>
                  <a:cubicBezTo>
                    <a:pt x="3036" y="2548"/>
                    <a:pt x="3024" y="2703"/>
                    <a:pt x="3012" y="2881"/>
                  </a:cubicBezTo>
                  <a:lnTo>
                    <a:pt x="1524" y="2881"/>
                  </a:lnTo>
                  <a:cubicBezTo>
                    <a:pt x="964" y="2881"/>
                    <a:pt x="512" y="3334"/>
                    <a:pt x="512" y="3893"/>
                  </a:cubicBezTo>
                  <a:lnTo>
                    <a:pt x="512" y="3917"/>
                  </a:lnTo>
                  <a:cubicBezTo>
                    <a:pt x="512" y="4048"/>
                    <a:pt x="536" y="4167"/>
                    <a:pt x="595" y="4286"/>
                  </a:cubicBezTo>
                  <a:lnTo>
                    <a:pt x="667" y="4453"/>
                  </a:lnTo>
                  <a:lnTo>
                    <a:pt x="667" y="4703"/>
                  </a:lnTo>
                  <a:cubicBezTo>
                    <a:pt x="667" y="5120"/>
                    <a:pt x="881" y="5477"/>
                    <a:pt x="1179" y="5703"/>
                  </a:cubicBezTo>
                  <a:lnTo>
                    <a:pt x="1179" y="5929"/>
                  </a:lnTo>
                  <a:cubicBezTo>
                    <a:pt x="1179" y="5953"/>
                    <a:pt x="1167" y="5989"/>
                    <a:pt x="1131" y="5989"/>
                  </a:cubicBezTo>
                  <a:lnTo>
                    <a:pt x="476" y="6179"/>
                  </a:lnTo>
                  <a:cubicBezTo>
                    <a:pt x="191" y="6251"/>
                    <a:pt x="0" y="6513"/>
                    <a:pt x="0" y="6810"/>
                  </a:cubicBezTo>
                  <a:lnTo>
                    <a:pt x="0" y="8120"/>
                  </a:lnTo>
                  <a:cubicBezTo>
                    <a:pt x="0" y="8215"/>
                    <a:pt x="71" y="8287"/>
                    <a:pt x="167" y="8287"/>
                  </a:cubicBezTo>
                  <a:cubicBezTo>
                    <a:pt x="250" y="8287"/>
                    <a:pt x="333" y="8215"/>
                    <a:pt x="333" y="8120"/>
                  </a:cubicBezTo>
                  <a:lnTo>
                    <a:pt x="333" y="6810"/>
                  </a:lnTo>
                  <a:cubicBezTo>
                    <a:pt x="333" y="6668"/>
                    <a:pt x="429" y="6513"/>
                    <a:pt x="583" y="6477"/>
                  </a:cubicBezTo>
                  <a:lnTo>
                    <a:pt x="1238" y="6287"/>
                  </a:lnTo>
                  <a:cubicBezTo>
                    <a:pt x="1262" y="6287"/>
                    <a:pt x="1286" y="6263"/>
                    <a:pt x="1310" y="6251"/>
                  </a:cubicBezTo>
                  <a:lnTo>
                    <a:pt x="1715" y="6656"/>
                  </a:lnTo>
                  <a:lnTo>
                    <a:pt x="1715" y="8108"/>
                  </a:lnTo>
                  <a:cubicBezTo>
                    <a:pt x="1715" y="8203"/>
                    <a:pt x="1786" y="8275"/>
                    <a:pt x="1881" y="8275"/>
                  </a:cubicBezTo>
                  <a:cubicBezTo>
                    <a:pt x="1965" y="8275"/>
                    <a:pt x="2036" y="8203"/>
                    <a:pt x="2036" y="8108"/>
                  </a:cubicBezTo>
                  <a:lnTo>
                    <a:pt x="2036" y="6656"/>
                  </a:lnTo>
                  <a:lnTo>
                    <a:pt x="2441" y="6251"/>
                  </a:lnTo>
                  <a:cubicBezTo>
                    <a:pt x="2500" y="6287"/>
                    <a:pt x="2548" y="6298"/>
                    <a:pt x="2596" y="6310"/>
                  </a:cubicBezTo>
                  <a:lnTo>
                    <a:pt x="2750" y="6358"/>
                  </a:lnTo>
                  <a:cubicBezTo>
                    <a:pt x="2536" y="6501"/>
                    <a:pt x="2393" y="6751"/>
                    <a:pt x="2393" y="7037"/>
                  </a:cubicBezTo>
                  <a:lnTo>
                    <a:pt x="2393" y="8120"/>
                  </a:lnTo>
                  <a:cubicBezTo>
                    <a:pt x="2393" y="8215"/>
                    <a:pt x="2465" y="8287"/>
                    <a:pt x="2560" y="8287"/>
                  </a:cubicBezTo>
                  <a:cubicBezTo>
                    <a:pt x="2643" y="8287"/>
                    <a:pt x="2727" y="8215"/>
                    <a:pt x="2727" y="8120"/>
                  </a:cubicBezTo>
                  <a:lnTo>
                    <a:pt x="2727" y="7037"/>
                  </a:lnTo>
                  <a:cubicBezTo>
                    <a:pt x="2727" y="6834"/>
                    <a:pt x="2846" y="6656"/>
                    <a:pt x="3036" y="6560"/>
                  </a:cubicBezTo>
                  <a:lnTo>
                    <a:pt x="3941" y="6156"/>
                  </a:lnTo>
                  <a:cubicBezTo>
                    <a:pt x="4227" y="6727"/>
                    <a:pt x="4810" y="7096"/>
                    <a:pt x="5441" y="7096"/>
                  </a:cubicBezTo>
                  <a:cubicBezTo>
                    <a:pt x="6084" y="7096"/>
                    <a:pt x="6668" y="6739"/>
                    <a:pt x="6953" y="6156"/>
                  </a:cubicBezTo>
                  <a:lnTo>
                    <a:pt x="7858" y="6560"/>
                  </a:lnTo>
                  <a:cubicBezTo>
                    <a:pt x="8049" y="6656"/>
                    <a:pt x="8168" y="6834"/>
                    <a:pt x="8168" y="7037"/>
                  </a:cubicBezTo>
                  <a:lnTo>
                    <a:pt x="8168" y="8120"/>
                  </a:lnTo>
                  <a:cubicBezTo>
                    <a:pt x="8168" y="8215"/>
                    <a:pt x="8239" y="8287"/>
                    <a:pt x="8334" y="8287"/>
                  </a:cubicBezTo>
                  <a:cubicBezTo>
                    <a:pt x="8418" y="8287"/>
                    <a:pt x="8501" y="8215"/>
                    <a:pt x="8501" y="8120"/>
                  </a:cubicBezTo>
                  <a:lnTo>
                    <a:pt x="8501" y="7037"/>
                  </a:lnTo>
                  <a:cubicBezTo>
                    <a:pt x="8501" y="6834"/>
                    <a:pt x="8418" y="6656"/>
                    <a:pt x="8299" y="6501"/>
                  </a:cubicBezTo>
                  <a:lnTo>
                    <a:pt x="8537" y="6382"/>
                  </a:lnTo>
                  <a:lnTo>
                    <a:pt x="8715" y="6560"/>
                  </a:lnTo>
                  <a:cubicBezTo>
                    <a:pt x="8858" y="6679"/>
                    <a:pt x="9013" y="6739"/>
                    <a:pt x="9180" y="6739"/>
                  </a:cubicBezTo>
                  <a:cubicBezTo>
                    <a:pt x="9346" y="6739"/>
                    <a:pt x="9513" y="6679"/>
                    <a:pt x="9644" y="6560"/>
                  </a:cubicBezTo>
                  <a:lnTo>
                    <a:pt x="9823" y="6382"/>
                  </a:lnTo>
                  <a:lnTo>
                    <a:pt x="10358" y="6656"/>
                  </a:lnTo>
                  <a:cubicBezTo>
                    <a:pt x="10478" y="6715"/>
                    <a:pt x="10549" y="6834"/>
                    <a:pt x="10549" y="6965"/>
                  </a:cubicBezTo>
                  <a:lnTo>
                    <a:pt x="10549" y="8144"/>
                  </a:lnTo>
                  <a:cubicBezTo>
                    <a:pt x="10549" y="8227"/>
                    <a:pt x="10620" y="8299"/>
                    <a:pt x="10716" y="8299"/>
                  </a:cubicBezTo>
                  <a:cubicBezTo>
                    <a:pt x="10799" y="8299"/>
                    <a:pt x="10882" y="8227"/>
                    <a:pt x="10882" y="8144"/>
                  </a:cubicBezTo>
                  <a:lnTo>
                    <a:pt x="10882" y="6965"/>
                  </a:lnTo>
                  <a:cubicBezTo>
                    <a:pt x="10823" y="6703"/>
                    <a:pt x="10692" y="6477"/>
                    <a:pt x="10466" y="6358"/>
                  </a:cubicBezTo>
                  <a:lnTo>
                    <a:pt x="9823" y="6025"/>
                  </a:lnTo>
                  <a:lnTo>
                    <a:pt x="9823" y="6013"/>
                  </a:lnTo>
                  <a:lnTo>
                    <a:pt x="9823" y="5691"/>
                  </a:lnTo>
                  <a:cubicBezTo>
                    <a:pt x="10097" y="5501"/>
                    <a:pt x="10275" y="5227"/>
                    <a:pt x="10311" y="4882"/>
                  </a:cubicBezTo>
                  <a:cubicBezTo>
                    <a:pt x="10430" y="4679"/>
                    <a:pt x="10489" y="4453"/>
                    <a:pt x="10489" y="4215"/>
                  </a:cubicBezTo>
                  <a:cubicBezTo>
                    <a:pt x="10489" y="3786"/>
                    <a:pt x="10287" y="3381"/>
                    <a:pt x="9954" y="3143"/>
                  </a:cubicBezTo>
                  <a:cubicBezTo>
                    <a:pt x="9977" y="3084"/>
                    <a:pt x="9989" y="3012"/>
                    <a:pt x="9989" y="2953"/>
                  </a:cubicBezTo>
                  <a:cubicBezTo>
                    <a:pt x="9989" y="2536"/>
                    <a:pt x="9620" y="2191"/>
                    <a:pt x="9156" y="2191"/>
                  </a:cubicBezTo>
                  <a:cubicBezTo>
                    <a:pt x="8692" y="2191"/>
                    <a:pt x="8323" y="2524"/>
                    <a:pt x="8323" y="2953"/>
                  </a:cubicBezTo>
                  <a:cubicBezTo>
                    <a:pt x="8323" y="3024"/>
                    <a:pt x="8334" y="3084"/>
                    <a:pt x="8346" y="3143"/>
                  </a:cubicBezTo>
                  <a:cubicBezTo>
                    <a:pt x="8156" y="3286"/>
                    <a:pt x="8013" y="3477"/>
                    <a:pt x="7906" y="3715"/>
                  </a:cubicBezTo>
                  <a:cubicBezTo>
                    <a:pt x="7858" y="3334"/>
                    <a:pt x="7834" y="2869"/>
                    <a:pt x="7787" y="2346"/>
                  </a:cubicBezTo>
                  <a:cubicBezTo>
                    <a:pt x="7739" y="1655"/>
                    <a:pt x="7489" y="1060"/>
                    <a:pt x="7060" y="643"/>
                  </a:cubicBezTo>
                  <a:cubicBezTo>
                    <a:pt x="6644" y="226"/>
                    <a:pt x="6072" y="0"/>
                    <a:pt x="5417" y="0"/>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14" name="Google Shape;10694;p75">
              <a:extLst>
                <a:ext uri="{FF2B5EF4-FFF2-40B4-BE49-F238E27FC236}">
                  <a16:creationId xmlns:a16="http://schemas.microsoft.com/office/drawing/2014/main" id="{26DFAAC6-B4D8-913A-288D-96999281AD26}"/>
                </a:ext>
              </a:extLst>
            </p:cNvPr>
            <p:cNvSpPr/>
            <p:nvPr/>
          </p:nvSpPr>
          <p:spPr>
            <a:xfrm>
              <a:off x="6089408" y="3637503"/>
              <a:ext cx="10662" cy="36029"/>
            </a:xfrm>
            <a:custGeom>
              <a:avLst/>
              <a:gdLst/>
              <a:ahLst/>
              <a:cxnLst/>
              <a:rect l="l" t="t" r="r" b="b"/>
              <a:pathLst>
                <a:path w="335" h="1132" extrusionOk="0">
                  <a:moveTo>
                    <a:pt x="167" y="1"/>
                  </a:moveTo>
                  <a:cubicBezTo>
                    <a:pt x="72" y="1"/>
                    <a:pt x="1" y="84"/>
                    <a:pt x="1" y="167"/>
                  </a:cubicBezTo>
                  <a:lnTo>
                    <a:pt x="1" y="977"/>
                  </a:lnTo>
                  <a:cubicBezTo>
                    <a:pt x="1" y="1060"/>
                    <a:pt x="72" y="1132"/>
                    <a:pt x="167" y="1132"/>
                  </a:cubicBezTo>
                  <a:cubicBezTo>
                    <a:pt x="251" y="1132"/>
                    <a:pt x="322" y="1060"/>
                    <a:pt x="322" y="977"/>
                  </a:cubicBezTo>
                  <a:lnTo>
                    <a:pt x="322" y="167"/>
                  </a:lnTo>
                  <a:cubicBezTo>
                    <a:pt x="334" y="84"/>
                    <a:pt x="251" y="1"/>
                    <a:pt x="167" y="1"/>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1115" name="Google Shape;10681;p75">
            <a:extLst>
              <a:ext uri="{FF2B5EF4-FFF2-40B4-BE49-F238E27FC236}">
                <a16:creationId xmlns:a16="http://schemas.microsoft.com/office/drawing/2014/main" id="{9B274A94-0A4C-C3DF-895C-0C54F2FE8415}"/>
              </a:ext>
            </a:extLst>
          </p:cNvPr>
          <p:cNvGrpSpPr/>
          <p:nvPr/>
        </p:nvGrpSpPr>
        <p:grpSpPr>
          <a:xfrm>
            <a:off x="9405714" y="1960314"/>
            <a:ext cx="992910" cy="728456"/>
            <a:chOff x="5331913" y="3413947"/>
            <a:chExt cx="347143" cy="254684"/>
          </a:xfrm>
        </p:grpSpPr>
        <p:sp>
          <p:nvSpPr>
            <p:cNvPr id="1116" name="Google Shape;10682;p75">
              <a:extLst>
                <a:ext uri="{FF2B5EF4-FFF2-40B4-BE49-F238E27FC236}">
                  <a16:creationId xmlns:a16="http://schemas.microsoft.com/office/drawing/2014/main" id="{B9D85428-3E52-6B7F-88EC-8B038D3EFAD8}"/>
                </a:ext>
              </a:extLst>
            </p:cNvPr>
            <p:cNvSpPr/>
            <p:nvPr/>
          </p:nvSpPr>
          <p:spPr>
            <a:xfrm>
              <a:off x="5597163" y="3523083"/>
              <a:ext cx="43222" cy="15564"/>
            </a:xfrm>
            <a:custGeom>
              <a:avLst/>
              <a:gdLst/>
              <a:ahLst/>
              <a:cxnLst/>
              <a:rect l="l" t="t" r="r" b="b"/>
              <a:pathLst>
                <a:path w="1358" h="489" extrusionOk="0">
                  <a:moveTo>
                    <a:pt x="167" y="0"/>
                  </a:moveTo>
                  <a:cubicBezTo>
                    <a:pt x="84" y="0"/>
                    <a:pt x="0" y="71"/>
                    <a:pt x="0" y="167"/>
                  </a:cubicBezTo>
                  <a:cubicBezTo>
                    <a:pt x="0" y="250"/>
                    <a:pt x="84" y="322"/>
                    <a:pt x="167" y="322"/>
                  </a:cubicBezTo>
                  <a:cubicBezTo>
                    <a:pt x="346" y="322"/>
                    <a:pt x="870" y="357"/>
                    <a:pt x="1120" y="476"/>
                  </a:cubicBezTo>
                  <a:cubicBezTo>
                    <a:pt x="1155" y="488"/>
                    <a:pt x="1167" y="488"/>
                    <a:pt x="1191" y="488"/>
                  </a:cubicBezTo>
                  <a:cubicBezTo>
                    <a:pt x="1251" y="488"/>
                    <a:pt x="1310" y="464"/>
                    <a:pt x="1346" y="405"/>
                  </a:cubicBezTo>
                  <a:cubicBezTo>
                    <a:pt x="1358" y="322"/>
                    <a:pt x="1334" y="226"/>
                    <a:pt x="1251" y="191"/>
                  </a:cubicBezTo>
                  <a:cubicBezTo>
                    <a:pt x="882" y="12"/>
                    <a:pt x="203" y="0"/>
                    <a:pt x="167" y="0"/>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17" name="Google Shape;10683;p75">
              <a:extLst>
                <a:ext uri="{FF2B5EF4-FFF2-40B4-BE49-F238E27FC236}">
                  <a16:creationId xmlns:a16="http://schemas.microsoft.com/office/drawing/2014/main" id="{E865F13D-03EC-2C11-5A5C-E402B12B6D2B}"/>
                </a:ext>
              </a:extLst>
            </p:cNvPr>
            <p:cNvSpPr/>
            <p:nvPr/>
          </p:nvSpPr>
          <p:spPr>
            <a:xfrm>
              <a:off x="5331913" y="3413947"/>
              <a:ext cx="347143" cy="253538"/>
            </a:xfrm>
            <a:custGeom>
              <a:avLst/>
              <a:gdLst/>
              <a:ahLst/>
              <a:cxnLst/>
              <a:rect l="l" t="t" r="r" b="b"/>
              <a:pathLst>
                <a:path w="10907" h="7966" extrusionOk="0">
                  <a:moveTo>
                    <a:pt x="7168" y="357"/>
                  </a:moveTo>
                  <a:lnTo>
                    <a:pt x="7168" y="1893"/>
                  </a:lnTo>
                  <a:cubicBezTo>
                    <a:pt x="7168" y="2131"/>
                    <a:pt x="7120" y="2357"/>
                    <a:pt x="7013" y="2560"/>
                  </a:cubicBezTo>
                  <a:cubicBezTo>
                    <a:pt x="7001" y="2584"/>
                    <a:pt x="7001" y="2608"/>
                    <a:pt x="7001" y="2643"/>
                  </a:cubicBezTo>
                  <a:lnTo>
                    <a:pt x="7001" y="3084"/>
                  </a:lnTo>
                  <a:cubicBezTo>
                    <a:pt x="7001" y="3512"/>
                    <a:pt x="6822" y="3917"/>
                    <a:pt x="6513" y="4203"/>
                  </a:cubicBezTo>
                  <a:cubicBezTo>
                    <a:pt x="6465" y="4227"/>
                    <a:pt x="6429" y="4274"/>
                    <a:pt x="6394" y="4310"/>
                  </a:cubicBezTo>
                  <a:cubicBezTo>
                    <a:pt x="6111" y="4514"/>
                    <a:pt x="5775" y="4621"/>
                    <a:pt x="5415" y="4621"/>
                  </a:cubicBezTo>
                  <a:cubicBezTo>
                    <a:pt x="5396" y="4621"/>
                    <a:pt x="5377" y="4620"/>
                    <a:pt x="5358" y="4620"/>
                  </a:cubicBezTo>
                  <a:cubicBezTo>
                    <a:pt x="4536" y="4560"/>
                    <a:pt x="3917" y="3858"/>
                    <a:pt x="3917" y="3024"/>
                  </a:cubicBezTo>
                  <a:lnTo>
                    <a:pt x="3917" y="2643"/>
                  </a:lnTo>
                  <a:cubicBezTo>
                    <a:pt x="3917" y="2608"/>
                    <a:pt x="3917" y="2596"/>
                    <a:pt x="3905" y="2560"/>
                  </a:cubicBezTo>
                  <a:cubicBezTo>
                    <a:pt x="3798" y="2357"/>
                    <a:pt x="3751" y="2131"/>
                    <a:pt x="3751" y="1893"/>
                  </a:cubicBezTo>
                  <a:lnTo>
                    <a:pt x="3751" y="1548"/>
                  </a:lnTo>
                  <a:cubicBezTo>
                    <a:pt x="3751" y="893"/>
                    <a:pt x="4286" y="357"/>
                    <a:pt x="4941" y="357"/>
                  </a:cubicBezTo>
                  <a:close/>
                  <a:moveTo>
                    <a:pt x="10013" y="2905"/>
                  </a:moveTo>
                  <a:lnTo>
                    <a:pt x="10013" y="3560"/>
                  </a:lnTo>
                  <a:cubicBezTo>
                    <a:pt x="10013" y="3667"/>
                    <a:pt x="9989" y="3774"/>
                    <a:pt x="9942" y="3870"/>
                  </a:cubicBezTo>
                  <a:lnTo>
                    <a:pt x="9870" y="4036"/>
                  </a:lnTo>
                  <a:cubicBezTo>
                    <a:pt x="9858" y="4048"/>
                    <a:pt x="9858" y="4084"/>
                    <a:pt x="9858" y="4108"/>
                  </a:cubicBezTo>
                  <a:lnTo>
                    <a:pt x="9858" y="4453"/>
                  </a:lnTo>
                  <a:cubicBezTo>
                    <a:pt x="9870" y="4679"/>
                    <a:pt x="9763" y="4882"/>
                    <a:pt x="9597" y="5048"/>
                  </a:cubicBezTo>
                  <a:cubicBezTo>
                    <a:pt x="9451" y="5205"/>
                    <a:pt x="9244" y="5288"/>
                    <a:pt x="9022" y="5288"/>
                  </a:cubicBezTo>
                  <a:cubicBezTo>
                    <a:pt x="9007" y="5288"/>
                    <a:pt x="8992" y="5287"/>
                    <a:pt x="8977" y="5286"/>
                  </a:cubicBezTo>
                  <a:cubicBezTo>
                    <a:pt x="8513" y="5275"/>
                    <a:pt x="8144" y="4870"/>
                    <a:pt x="8144" y="4382"/>
                  </a:cubicBezTo>
                  <a:lnTo>
                    <a:pt x="8144" y="4084"/>
                  </a:lnTo>
                  <a:cubicBezTo>
                    <a:pt x="8144" y="4048"/>
                    <a:pt x="8144" y="4036"/>
                    <a:pt x="8132" y="4012"/>
                  </a:cubicBezTo>
                  <a:lnTo>
                    <a:pt x="8025" y="3810"/>
                  </a:lnTo>
                  <a:cubicBezTo>
                    <a:pt x="8002" y="3741"/>
                    <a:pt x="7968" y="3672"/>
                    <a:pt x="7966" y="3582"/>
                  </a:cubicBezTo>
                  <a:lnTo>
                    <a:pt x="7966" y="3582"/>
                  </a:lnTo>
                  <a:cubicBezTo>
                    <a:pt x="7973" y="3196"/>
                    <a:pt x="8279" y="2905"/>
                    <a:pt x="8644" y="2905"/>
                  </a:cubicBezTo>
                  <a:close/>
                  <a:moveTo>
                    <a:pt x="1727" y="2893"/>
                  </a:moveTo>
                  <a:cubicBezTo>
                    <a:pt x="2000" y="2893"/>
                    <a:pt x="2250" y="3000"/>
                    <a:pt x="2441" y="3191"/>
                  </a:cubicBezTo>
                  <a:cubicBezTo>
                    <a:pt x="2643" y="3381"/>
                    <a:pt x="2739" y="3655"/>
                    <a:pt x="2774" y="3929"/>
                  </a:cubicBezTo>
                  <a:cubicBezTo>
                    <a:pt x="2774" y="4024"/>
                    <a:pt x="2786" y="4132"/>
                    <a:pt x="2786" y="4227"/>
                  </a:cubicBezTo>
                  <a:lnTo>
                    <a:pt x="2786" y="4262"/>
                  </a:lnTo>
                  <a:cubicBezTo>
                    <a:pt x="2608" y="3989"/>
                    <a:pt x="2358" y="3798"/>
                    <a:pt x="2000" y="3691"/>
                  </a:cubicBezTo>
                  <a:cubicBezTo>
                    <a:pt x="1753" y="3615"/>
                    <a:pt x="1520" y="3607"/>
                    <a:pt x="1431" y="3607"/>
                  </a:cubicBezTo>
                  <a:cubicBezTo>
                    <a:pt x="1409" y="3607"/>
                    <a:pt x="1396" y="3608"/>
                    <a:pt x="1393" y="3608"/>
                  </a:cubicBezTo>
                  <a:cubicBezTo>
                    <a:pt x="1346" y="3608"/>
                    <a:pt x="1310" y="3620"/>
                    <a:pt x="1286" y="3655"/>
                  </a:cubicBezTo>
                  <a:lnTo>
                    <a:pt x="1000" y="3953"/>
                  </a:lnTo>
                  <a:cubicBezTo>
                    <a:pt x="941" y="4012"/>
                    <a:pt x="941" y="4108"/>
                    <a:pt x="1000" y="4167"/>
                  </a:cubicBezTo>
                  <a:cubicBezTo>
                    <a:pt x="1030" y="4197"/>
                    <a:pt x="1072" y="4212"/>
                    <a:pt x="1113" y="4212"/>
                  </a:cubicBezTo>
                  <a:cubicBezTo>
                    <a:pt x="1155" y="4212"/>
                    <a:pt x="1197" y="4197"/>
                    <a:pt x="1226" y="4167"/>
                  </a:cubicBezTo>
                  <a:lnTo>
                    <a:pt x="1465" y="3917"/>
                  </a:lnTo>
                  <a:cubicBezTo>
                    <a:pt x="1667" y="3929"/>
                    <a:pt x="2322" y="4012"/>
                    <a:pt x="2572" y="4572"/>
                  </a:cubicBezTo>
                  <a:cubicBezTo>
                    <a:pt x="2500" y="4989"/>
                    <a:pt x="2143" y="5298"/>
                    <a:pt x="1727" y="5298"/>
                  </a:cubicBezTo>
                  <a:cubicBezTo>
                    <a:pt x="1250" y="5298"/>
                    <a:pt x="869" y="4917"/>
                    <a:pt x="869" y="4441"/>
                  </a:cubicBezTo>
                  <a:cubicBezTo>
                    <a:pt x="869" y="4346"/>
                    <a:pt x="798" y="4274"/>
                    <a:pt x="703" y="4274"/>
                  </a:cubicBezTo>
                  <a:lnTo>
                    <a:pt x="679" y="4274"/>
                  </a:lnTo>
                  <a:lnTo>
                    <a:pt x="679" y="4227"/>
                  </a:lnTo>
                  <a:cubicBezTo>
                    <a:pt x="679" y="4132"/>
                    <a:pt x="679" y="4024"/>
                    <a:pt x="691" y="3929"/>
                  </a:cubicBezTo>
                  <a:cubicBezTo>
                    <a:pt x="703" y="3655"/>
                    <a:pt x="822" y="3381"/>
                    <a:pt x="1012" y="3191"/>
                  </a:cubicBezTo>
                  <a:cubicBezTo>
                    <a:pt x="1215" y="3000"/>
                    <a:pt x="1465" y="2893"/>
                    <a:pt x="1727" y="2893"/>
                  </a:cubicBezTo>
                  <a:close/>
                  <a:moveTo>
                    <a:pt x="643" y="4882"/>
                  </a:moveTo>
                  <a:cubicBezTo>
                    <a:pt x="726" y="5096"/>
                    <a:pt x="881" y="5275"/>
                    <a:pt x="1060" y="5405"/>
                  </a:cubicBezTo>
                  <a:lnTo>
                    <a:pt x="1060" y="5596"/>
                  </a:lnTo>
                  <a:cubicBezTo>
                    <a:pt x="762" y="5501"/>
                    <a:pt x="619" y="5346"/>
                    <a:pt x="560" y="5275"/>
                  </a:cubicBezTo>
                  <a:cubicBezTo>
                    <a:pt x="595" y="5155"/>
                    <a:pt x="631" y="5036"/>
                    <a:pt x="643" y="4882"/>
                  </a:cubicBezTo>
                  <a:close/>
                  <a:moveTo>
                    <a:pt x="2798" y="4882"/>
                  </a:moveTo>
                  <a:cubicBezTo>
                    <a:pt x="2810" y="5024"/>
                    <a:pt x="2846" y="5155"/>
                    <a:pt x="2893" y="5263"/>
                  </a:cubicBezTo>
                  <a:cubicBezTo>
                    <a:pt x="2834" y="5346"/>
                    <a:pt x="2679" y="5477"/>
                    <a:pt x="2381" y="5596"/>
                  </a:cubicBezTo>
                  <a:lnTo>
                    <a:pt x="2381" y="5405"/>
                  </a:lnTo>
                  <a:cubicBezTo>
                    <a:pt x="2560" y="5275"/>
                    <a:pt x="2715" y="5096"/>
                    <a:pt x="2798" y="4882"/>
                  </a:cubicBezTo>
                  <a:close/>
                  <a:moveTo>
                    <a:pt x="6299" y="4727"/>
                  </a:moveTo>
                  <a:lnTo>
                    <a:pt x="6299" y="5001"/>
                  </a:lnTo>
                  <a:lnTo>
                    <a:pt x="5453" y="5596"/>
                  </a:lnTo>
                  <a:lnTo>
                    <a:pt x="4584" y="5024"/>
                  </a:lnTo>
                  <a:lnTo>
                    <a:pt x="4584" y="4727"/>
                  </a:lnTo>
                  <a:cubicBezTo>
                    <a:pt x="4810" y="4846"/>
                    <a:pt x="5060" y="4917"/>
                    <a:pt x="5322" y="4929"/>
                  </a:cubicBezTo>
                  <a:lnTo>
                    <a:pt x="5441" y="4929"/>
                  </a:lnTo>
                  <a:cubicBezTo>
                    <a:pt x="5739" y="4929"/>
                    <a:pt x="6037" y="4858"/>
                    <a:pt x="6299" y="4727"/>
                  </a:cubicBezTo>
                  <a:close/>
                  <a:moveTo>
                    <a:pt x="9347" y="5572"/>
                  </a:moveTo>
                  <a:lnTo>
                    <a:pt x="9347" y="5632"/>
                  </a:lnTo>
                  <a:cubicBezTo>
                    <a:pt x="9347" y="5656"/>
                    <a:pt x="9347" y="5691"/>
                    <a:pt x="9358" y="5715"/>
                  </a:cubicBezTo>
                  <a:lnTo>
                    <a:pt x="9001" y="6072"/>
                  </a:lnTo>
                  <a:lnTo>
                    <a:pt x="8644" y="5715"/>
                  </a:lnTo>
                  <a:cubicBezTo>
                    <a:pt x="8644" y="5691"/>
                    <a:pt x="8668" y="5656"/>
                    <a:pt x="8668" y="5632"/>
                  </a:cubicBezTo>
                  <a:lnTo>
                    <a:pt x="8668" y="5572"/>
                  </a:lnTo>
                  <a:cubicBezTo>
                    <a:pt x="8763" y="5596"/>
                    <a:pt x="8870" y="5632"/>
                    <a:pt x="8977" y="5632"/>
                  </a:cubicBezTo>
                  <a:lnTo>
                    <a:pt x="9001" y="5632"/>
                  </a:lnTo>
                  <a:cubicBezTo>
                    <a:pt x="9120" y="5632"/>
                    <a:pt x="9239" y="5620"/>
                    <a:pt x="9347" y="5572"/>
                  </a:cubicBezTo>
                  <a:close/>
                  <a:moveTo>
                    <a:pt x="2108" y="5572"/>
                  </a:moveTo>
                  <a:lnTo>
                    <a:pt x="2108" y="5739"/>
                  </a:lnTo>
                  <a:cubicBezTo>
                    <a:pt x="2108" y="5798"/>
                    <a:pt x="2119" y="5834"/>
                    <a:pt x="2143" y="5882"/>
                  </a:cubicBezTo>
                  <a:lnTo>
                    <a:pt x="1965" y="6013"/>
                  </a:lnTo>
                  <a:cubicBezTo>
                    <a:pt x="1899" y="6084"/>
                    <a:pt x="1816" y="6120"/>
                    <a:pt x="1731" y="6120"/>
                  </a:cubicBezTo>
                  <a:cubicBezTo>
                    <a:pt x="1646" y="6120"/>
                    <a:pt x="1560" y="6084"/>
                    <a:pt x="1488" y="6013"/>
                  </a:cubicBezTo>
                  <a:lnTo>
                    <a:pt x="1346" y="5882"/>
                  </a:lnTo>
                  <a:cubicBezTo>
                    <a:pt x="1369" y="5834"/>
                    <a:pt x="1381" y="5775"/>
                    <a:pt x="1381" y="5739"/>
                  </a:cubicBezTo>
                  <a:lnTo>
                    <a:pt x="1381" y="5572"/>
                  </a:lnTo>
                  <a:cubicBezTo>
                    <a:pt x="1488" y="5596"/>
                    <a:pt x="1607" y="5632"/>
                    <a:pt x="1750" y="5632"/>
                  </a:cubicBezTo>
                  <a:cubicBezTo>
                    <a:pt x="1857" y="5632"/>
                    <a:pt x="1977" y="5608"/>
                    <a:pt x="2108" y="5572"/>
                  </a:cubicBezTo>
                  <a:close/>
                  <a:moveTo>
                    <a:pt x="4465" y="5298"/>
                  </a:moveTo>
                  <a:lnTo>
                    <a:pt x="5215" y="5810"/>
                  </a:lnTo>
                  <a:lnTo>
                    <a:pt x="4810" y="6215"/>
                  </a:lnTo>
                  <a:lnTo>
                    <a:pt x="4798" y="6215"/>
                  </a:lnTo>
                  <a:lnTo>
                    <a:pt x="4310" y="5465"/>
                  </a:lnTo>
                  <a:lnTo>
                    <a:pt x="4465" y="5298"/>
                  </a:lnTo>
                  <a:close/>
                  <a:moveTo>
                    <a:pt x="6429" y="5298"/>
                  </a:moveTo>
                  <a:lnTo>
                    <a:pt x="6596" y="5465"/>
                  </a:lnTo>
                  <a:lnTo>
                    <a:pt x="6108" y="6215"/>
                  </a:lnTo>
                  <a:lnTo>
                    <a:pt x="6096" y="6215"/>
                  </a:lnTo>
                  <a:lnTo>
                    <a:pt x="5691" y="5810"/>
                  </a:lnTo>
                  <a:lnTo>
                    <a:pt x="6429" y="5298"/>
                  </a:lnTo>
                  <a:close/>
                  <a:moveTo>
                    <a:pt x="4905" y="0"/>
                  </a:moveTo>
                  <a:cubicBezTo>
                    <a:pt x="4072" y="0"/>
                    <a:pt x="3381" y="691"/>
                    <a:pt x="3381" y="1524"/>
                  </a:cubicBezTo>
                  <a:lnTo>
                    <a:pt x="3381" y="1869"/>
                  </a:lnTo>
                  <a:cubicBezTo>
                    <a:pt x="3381" y="2131"/>
                    <a:pt x="3441" y="2381"/>
                    <a:pt x="3548" y="2643"/>
                  </a:cubicBezTo>
                  <a:lnTo>
                    <a:pt x="3548" y="3000"/>
                  </a:lnTo>
                  <a:cubicBezTo>
                    <a:pt x="3548" y="3596"/>
                    <a:pt x="3810" y="4132"/>
                    <a:pt x="4227" y="4465"/>
                  </a:cubicBezTo>
                  <a:lnTo>
                    <a:pt x="4227" y="5001"/>
                  </a:lnTo>
                  <a:lnTo>
                    <a:pt x="3929" y="5322"/>
                  </a:lnTo>
                  <a:cubicBezTo>
                    <a:pt x="3905" y="5346"/>
                    <a:pt x="3893" y="5394"/>
                    <a:pt x="3893" y="5441"/>
                  </a:cubicBezTo>
                  <a:lnTo>
                    <a:pt x="2905" y="5798"/>
                  </a:lnTo>
                  <a:cubicBezTo>
                    <a:pt x="2834" y="5822"/>
                    <a:pt x="2774" y="5858"/>
                    <a:pt x="2715" y="5894"/>
                  </a:cubicBezTo>
                  <a:lnTo>
                    <a:pt x="2560" y="5822"/>
                  </a:lnTo>
                  <a:cubicBezTo>
                    <a:pt x="3024" y="5632"/>
                    <a:pt x="3155" y="5346"/>
                    <a:pt x="3179" y="5334"/>
                  </a:cubicBezTo>
                  <a:cubicBezTo>
                    <a:pt x="3203" y="5286"/>
                    <a:pt x="3203" y="5227"/>
                    <a:pt x="3179" y="5179"/>
                  </a:cubicBezTo>
                  <a:cubicBezTo>
                    <a:pt x="3060" y="4965"/>
                    <a:pt x="3036" y="4524"/>
                    <a:pt x="3036" y="4203"/>
                  </a:cubicBezTo>
                  <a:cubicBezTo>
                    <a:pt x="3036" y="4084"/>
                    <a:pt x="3036" y="3977"/>
                    <a:pt x="3024" y="3893"/>
                  </a:cubicBezTo>
                  <a:cubicBezTo>
                    <a:pt x="2965" y="3131"/>
                    <a:pt x="2405" y="2548"/>
                    <a:pt x="1691" y="2548"/>
                  </a:cubicBezTo>
                  <a:cubicBezTo>
                    <a:pt x="976" y="2548"/>
                    <a:pt x="393" y="3131"/>
                    <a:pt x="345" y="3893"/>
                  </a:cubicBezTo>
                  <a:cubicBezTo>
                    <a:pt x="345" y="3977"/>
                    <a:pt x="333" y="4084"/>
                    <a:pt x="333" y="4203"/>
                  </a:cubicBezTo>
                  <a:cubicBezTo>
                    <a:pt x="322" y="4548"/>
                    <a:pt x="298" y="4965"/>
                    <a:pt x="203" y="5179"/>
                  </a:cubicBezTo>
                  <a:cubicBezTo>
                    <a:pt x="167" y="5227"/>
                    <a:pt x="167" y="5286"/>
                    <a:pt x="203" y="5334"/>
                  </a:cubicBezTo>
                  <a:cubicBezTo>
                    <a:pt x="203" y="5346"/>
                    <a:pt x="345" y="5632"/>
                    <a:pt x="810" y="5822"/>
                  </a:cubicBezTo>
                  <a:lnTo>
                    <a:pt x="369" y="6037"/>
                  </a:lnTo>
                  <a:cubicBezTo>
                    <a:pt x="155" y="6156"/>
                    <a:pt x="0" y="6370"/>
                    <a:pt x="0" y="6632"/>
                  </a:cubicBezTo>
                  <a:lnTo>
                    <a:pt x="0" y="7799"/>
                  </a:lnTo>
                  <a:cubicBezTo>
                    <a:pt x="0" y="7894"/>
                    <a:pt x="72" y="7965"/>
                    <a:pt x="167" y="7965"/>
                  </a:cubicBezTo>
                  <a:cubicBezTo>
                    <a:pt x="250" y="7965"/>
                    <a:pt x="333" y="7894"/>
                    <a:pt x="333" y="7799"/>
                  </a:cubicBezTo>
                  <a:lnTo>
                    <a:pt x="333" y="6632"/>
                  </a:lnTo>
                  <a:cubicBezTo>
                    <a:pt x="333" y="6489"/>
                    <a:pt x="405" y="6370"/>
                    <a:pt x="524" y="6310"/>
                  </a:cubicBezTo>
                  <a:lnTo>
                    <a:pt x="1060" y="6048"/>
                  </a:lnTo>
                  <a:lnTo>
                    <a:pt x="1238" y="6227"/>
                  </a:lnTo>
                  <a:cubicBezTo>
                    <a:pt x="1369" y="6346"/>
                    <a:pt x="1536" y="6406"/>
                    <a:pt x="1703" y="6406"/>
                  </a:cubicBezTo>
                  <a:cubicBezTo>
                    <a:pt x="1857" y="6406"/>
                    <a:pt x="2024" y="6346"/>
                    <a:pt x="2155" y="6227"/>
                  </a:cubicBezTo>
                  <a:lnTo>
                    <a:pt x="2334" y="6048"/>
                  </a:lnTo>
                  <a:lnTo>
                    <a:pt x="2512" y="6132"/>
                  </a:lnTo>
                  <a:cubicBezTo>
                    <a:pt x="2441" y="6275"/>
                    <a:pt x="2381" y="6418"/>
                    <a:pt x="2381" y="6584"/>
                  </a:cubicBezTo>
                  <a:lnTo>
                    <a:pt x="2381" y="7799"/>
                  </a:lnTo>
                  <a:cubicBezTo>
                    <a:pt x="2381" y="7894"/>
                    <a:pt x="2453" y="7965"/>
                    <a:pt x="2548" y="7965"/>
                  </a:cubicBezTo>
                  <a:cubicBezTo>
                    <a:pt x="2631" y="7965"/>
                    <a:pt x="2715" y="7894"/>
                    <a:pt x="2715" y="7799"/>
                  </a:cubicBezTo>
                  <a:lnTo>
                    <a:pt x="2715" y="6584"/>
                  </a:lnTo>
                  <a:cubicBezTo>
                    <a:pt x="2715" y="6358"/>
                    <a:pt x="2846" y="6167"/>
                    <a:pt x="3048" y="6096"/>
                  </a:cubicBezTo>
                  <a:lnTo>
                    <a:pt x="4084" y="5715"/>
                  </a:lnTo>
                  <a:lnTo>
                    <a:pt x="4513" y="6358"/>
                  </a:lnTo>
                  <a:cubicBezTo>
                    <a:pt x="4572" y="6453"/>
                    <a:pt x="4655" y="6489"/>
                    <a:pt x="4751" y="6513"/>
                  </a:cubicBezTo>
                  <a:lnTo>
                    <a:pt x="4775" y="6513"/>
                  </a:lnTo>
                  <a:cubicBezTo>
                    <a:pt x="4870" y="6513"/>
                    <a:pt x="4941" y="6477"/>
                    <a:pt x="5013" y="6418"/>
                  </a:cubicBezTo>
                  <a:lnTo>
                    <a:pt x="5286" y="6156"/>
                  </a:lnTo>
                  <a:lnTo>
                    <a:pt x="5286" y="7799"/>
                  </a:lnTo>
                  <a:cubicBezTo>
                    <a:pt x="5286" y="7894"/>
                    <a:pt x="5358" y="7965"/>
                    <a:pt x="5453" y="7965"/>
                  </a:cubicBezTo>
                  <a:cubicBezTo>
                    <a:pt x="5537" y="7965"/>
                    <a:pt x="5608" y="7894"/>
                    <a:pt x="5608" y="7799"/>
                  </a:cubicBezTo>
                  <a:lnTo>
                    <a:pt x="5608" y="6156"/>
                  </a:lnTo>
                  <a:lnTo>
                    <a:pt x="5882" y="6418"/>
                  </a:lnTo>
                  <a:cubicBezTo>
                    <a:pt x="5941" y="6477"/>
                    <a:pt x="6025" y="6513"/>
                    <a:pt x="6120" y="6513"/>
                  </a:cubicBezTo>
                  <a:lnTo>
                    <a:pt x="6144" y="6513"/>
                  </a:lnTo>
                  <a:cubicBezTo>
                    <a:pt x="6251" y="6489"/>
                    <a:pt x="6322" y="6453"/>
                    <a:pt x="6382" y="6358"/>
                  </a:cubicBezTo>
                  <a:lnTo>
                    <a:pt x="6822" y="5715"/>
                  </a:lnTo>
                  <a:lnTo>
                    <a:pt x="7846" y="6096"/>
                  </a:lnTo>
                  <a:cubicBezTo>
                    <a:pt x="8049" y="6167"/>
                    <a:pt x="8192" y="6358"/>
                    <a:pt x="8192" y="6584"/>
                  </a:cubicBezTo>
                  <a:lnTo>
                    <a:pt x="8192" y="7799"/>
                  </a:lnTo>
                  <a:cubicBezTo>
                    <a:pt x="8192" y="7894"/>
                    <a:pt x="8263" y="7965"/>
                    <a:pt x="8346" y="7965"/>
                  </a:cubicBezTo>
                  <a:cubicBezTo>
                    <a:pt x="8442" y="7965"/>
                    <a:pt x="8513" y="7894"/>
                    <a:pt x="8513" y="7799"/>
                  </a:cubicBezTo>
                  <a:lnTo>
                    <a:pt x="8513" y="6584"/>
                  </a:lnTo>
                  <a:cubicBezTo>
                    <a:pt x="8513" y="6358"/>
                    <a:pt x="8430" y="6156"/>
                    <a:pt x="8275" y="6001"/>
                  </a:cubicBezTo>
                  <a:lnTo>
                    <a:pt x="8323" y="5989"/>
                  </a:lnTo>
                  <a:cubicBezTo>
                    <a:pt x="8370" y="5977"/>
                    <a:pt x="8406" y="5953"/>
                    <a:pt x="8465" y="5929"/>
                  </a:cubicBezTo>
                  <a:lnTo>
                    <a:pt x="8870" y="6334"/>
                  </a:lnTo>
                  <a:lnTo>
                    <a:pt x="8870" y="7787"/>
                  </a:lnTo>
                  <a:cubicBezTo>
                    <a:pt x="8870" y="7882"/>
                    <a:pt x="8942" y="7953"/>
                    <a:pt x="9037" y="7953"/>
                  </a:cubicBezTo>
                  <a:cubicBezTo>
                    <a:pt x="9120" y="7953"/>
                    <a:pt x="9204" y="7882"/>
                    <a:pt x="9204" y="7787"/>
                  </a:cubicBezTo>
                  <a:lnTo>
                    <a:pt x="9204" y="6334"/>
                  </a:lnTo>
                  <a:lnTo>
                    <a:pt x="9597" y="5929"/>
                  </a:lnTo>
                  <a:cubicBezTo>
                    <a:pt x="9620" y="5941"/>
                    <a:pt x="9644" y="5941"/>
                    <a:pt x="9680" y="5953"/>
                  </a:cubicBezTo>
                  <a:lnTo>
                    <a:pt x="10335" y="6156"/>
                  </a:lnTo>
                  <a:cubicBezTo>
                    <a:pt x="10478" y="6191"/>
                    <a:pt x="10585" y="6334"/>
                    <a:pt x="10585" y="6489"/>
                  </a:cubicBezTo>
                  <a:lnTo>
                    <a:pt x="10585" y="7799"/>
                  </a:lnTo>
                  <a:cubicBezTo>
                    <a:pt x="10585" y="7894"/>
                    <a:pt x="10656" y="7965"/>
                    <a:pt x="10751" y="7965"/>
                  </a:cubicBezTo>
                  <a:cubicBezTo>
                    <a:pt x="10835" y="7965"/>
                    <a:pt x="10906" y="7894"/>
                    <a:pt x="10906" y="7799"/>
                  </a:cubicBezTo>
                  <a:lnTo>
                    <a:pt x="10906" y="6489"/>
                  </a:lnTo>
                  <a:cubicBezTo>
                    <a:pt x="10871" y="6227"/>
                    <a:pt x="10656" y="5953"/>
                    <a:pt x="10382" y="5870"/>
                  </a:cubicBezTo>
                  <a:lnTo>
                    <a:pt x="9716" y="5679"/>
                  </a:lnTo>
                  <a:cubicBezTo>
                    <a:pt x="9692" y="5656"/>
                    <a:pt x="9680" y="5644"/>
                    <a:pt x="9680" y="5620"/>
                  </a:cubicBezTo>
                  <a:lnTo>
                    <a:pt x="9680" y="5394"/>
                  </a:lnTo>
                  <a:cubicBezTo>
                    <a:pt x="9739" y="5358"/>
                    <a:pt x="9787" y="5322"/>
                    <a:pt x="9823" y="5275"/>
                  </a:cubicBezTo>
                  <a:cubicBezTo>
                    <a:pt x="10049" y="5048"/>
                    <a:pt x="10180" y="4751"/>
                    <a:pt x="10180" y="4429"/>
                  </a:cubicBezTo>
                  <a:lnTo>
                    <a:pt x="10180" y="4132"/>
                  </a:lnTo>
                  <a:lnTo>
                    <a:pt x="10239" y="3989"/>
                  </a:lnTo>
                  <a:cubicBezTo>
                    <a:pt x="10323" y="3858"/>
                    <a:pt x="10347" y="3691"/>
                    <a:pt x="10347" y="3548"/>
                  </a:cubicBezTo>
                  <a:lnTo>
                    <a:pt x="10347" y="2727"/>
                  </a:lnTo>
                  <a:cubicBezTo>
                    <a:pt x="10347" y="2643"/>
                    <a:pt x="10275" y="2560"/>
                    <a:pt x="10180" y="2560"/>
                  </a:cubicBezTo>
                  <a:lnTo>
                    <a:pt x="8656" y="2560"/>
                  </a:lnTo>
                  <a:cubicBezTo>
                    <a:pt x="8096" y="2560"/>
                    <a:pt x="7644" y="3012"/>
                    <a:pt x="7644" y="3572"/>
                  </a:cubicBezTo>
                  <a:lnTo>
                    <a:pt x="7644" y="3596"/>
                  </a:lnTo>
                  <a:cubicBezTo>
                    <a:pt x="7644" y="3727"/>
                    <a:pt x="7668" y="3846"/>
                    <a:pt x="7727" y="3965"/>
                  </a:cubicBezTo>
                  <a:lnTo>
                    <a:pt x="7799" y="4132"/>
                  </a:lnTo>
                  <a:lnTo>
                    <a:pt x="7799" y="4382"/>
                  </a:lnTo>
                  <a:cubicBezTo>
                    <a:pt x="7799" y="4798"/>
                    <a:pt x="8013" y="5155"/>
                    <a:pt x="8311" y="5382"/>
                  </a:cubicBezTo>
                  <a:lnTo>
                    <a:pt x="8311" y="5596"/>
                  </a:lnTo>
                  <a:cubicBezTo>
                    <a:pt x="8311" y="5632"/>
                    <a:pt x="8311" y="5644"/>
                    <a:pt x="8180" y="5691"/>
                  </a:cubicBezTo>
                  <a:lnTo>
                    <a:pt x="7858" y="5775"/>
                  </a:lnTo>
                  <a:lnTo>
                    <a:pt x="6941" y="5441"/>
                  </a:lnTo>
                  <a:cubicBezTo>
                    <a:pt x="6941" y="5394"/>
                    <a:pt x="6930" y="5346"/>
                    <a:pt x="6894" y="5322"/>
                  </a:cubicBezTo>
                  <a:lnTo>
                    <a:pt x="6596" y="5001"/>
                  </a:lnTo>
                  <a:lnTo>
                    <a:pt x="6596" y="4489"/>
                  </a:lnTo>
                  <a:cubicBezTo>
                    <a:pt x="6632" y="4453"/>
                    <a:pt x="6656" y="4429"/>
                    <a:pt x="6691" y="4405"/>
                  </a:cubicBezTo>
                  <a:cubicBezTo>
                    <a:pt x="7061" y="4072"/>
                    <a:pt x="7263" y="3560"/>
                    <a:pt x="7263" y="3060"/>
                  </a:cubicBezTo>
                  <a:lnTo>
                    <a:pt x="7263" y="2643"/>
                  </a:lnTo>
                  <a:cubicBezTo>
                    <a:pt x="7382" y="2405"/>
                    <a:pt x="7430" y="2131"/>
                    <a:pt x="7430" y="1869"/>
                  </a:cubicBezTo>
                  <a:lnTo>
                    <a:pt x="7430" y="167"/>
                  </a:lnTo>
                  <a:cubicBezTo>
                    <a:pt x="7430" y="83"/>
                    <a:pt x="7358" y="0"/>
                    <a:pt x="7263" y="0"/>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118" name="Google Shape;10684;p75">
              <a:extLst>
                <a:ext uri="{FF2B5EF4-FFF2-40B4-BE49-F238E27FC236}">
                  <a16:creationId xmlns:a16="http://schemas.microsoft.com/office/drawing/2014/main" id="{7BBA774C-1433-5F05-74AD-F757E1717B26}"/>
                </a:ext>
              </a:extLst>
            </p:cNvPr>
            <p:cNvSpPr/>
            <p:nvPr/>
          </p:nvSpPr>
          <p:spPr>
            <a:xfrm>
              <a:off x="5645669" y="3625759"/>
              <a:ext cx="10248" cy="42872"/>
            </a:xfrm>
            <a:custGeom>
              <a:avLst/>
              <a:gdLst/>
              <a:ahLst/>
              <a:cxnLst/>
              <a:rect l="l" t="t" r="r" b="b"/>
              <a:pathLst>
                <a:path w="322" h="1347" extrusionOk="0">
                  <a:moveTo>
                    <a:pt x="167" y="1"/>
                  </a:moveTo>
                  <a:cubicBezTo>
                    <a:pt x="72" y="1"/>
                    <a:pt x="0" y="72"/>
                    <a:pt x="0" y="167"/>
                  </a:cubicBezTo>
                  <a:lnTo>
                    <a:pt x="0" y="1179"/>
                  </a:lnTo>
                  <a:cubicBezTo>
                    <a:pt x="0" y="1263"/>
                    <a:pt x="72" y="1346"/>
                    <a:pt x="167" y="1346"/>
                  </a:cubicBezTo>
                  <a:cubicBezTo>
                    <a:pt x="251" y="1346"/>
                    <a:pt x="322" y="1263"/>
                    <a:pt x="322" y="1179"/>
                  </a:cubicBezTo>
                  <a:lnTo>
                    <a:pt x="322" y="167"/>
                  </a:lnTo>
                  <a:cubicBezTo>
                    <a:pt x="322" y="60"/>
                    <a:pt x="251" y="1"/>
                    <a:pt x="167" y="1"/>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19" name="Google Shape;10685;p75">
              <a:extLst>
                <a:ext uri="{FF2B5EF4-FFF2-40B4-BE49-F238E27FC236}">
                  <a16:creationId xmlns:a16="http://schemas.microsoft.com/office/drawing/2014/main" id="{753BDD22-039B-A787-97E5-7B297E13846C}"/>
                </a:ext>
              </a:extLst>
            </p:cNvPr>
            <p:cNvSpPr/>
            <p:nvPr/>
          </p:nvSpPr>
          <p:spPr>
            <a:xfrm>
              <a:off x="5462247" y="3461115"/>
              <a:ext cx="86825" cy="29759"/>
            </a:xfrm>
            <a:custGeom>
              <a:avLst/>
              <a:gdLst/>
              <a:ahLst/>
              <a:cxnLst/>
              <a:rect l="l" t="t" r="r" b="b"/>
              <a:pathLst>
                <a:path w="2728" h="935" extrusionOk="0">
                  <a:moveTo>
                    <a:pt x="1094" y="0"/>
                  </a:moveTo>
                  <a:cubicBezTo>
                    <a:pt x="768" y="0"/>
                    <a:pt x="473" y="35"/>
                    <a:pt x="287" y="66"/>
                  </a:cubicBezTo>
                  <a:cubicBezTo>
                    <a:pt x="120" y="102"/>
                    <a:pt x="1" y="233"/>
                    <a:pt x="1" y="399"/>
                  </a:cubicBezTo>
                  <a:lnTo>
                    <a:pt x="1" y="768"/>
                  </a:lnTo>
                  <a:cubicBezTo>
                    <a:pt x="1" y="864"/>
                    <a:pt x="72" y="935"/>
                    <a:pt x="168" y="935"/>
                  </a:cubicBezTo>
                  <a:cubicBezTo>
                    <a:pt x="251" y="935"/>
                    <a:pt x="322" y="864"/>
                    <a:pt x="322" y="768"/>
                  </a:cubicBezTo>
                  <a:lnTo>
                    <a:pt x="322" y="399"/>
                  </a:lnTo>
                  <a:cubicBezTo>
                    <a:pt x="322" y="399"/>
                    <a:pt x="322" y="387"/>
                    <a:pt x="346" y="387"/>
                  </a:cubicBezTo>
                  <a:cubicBezTo>
                    <a:pt x="498" y="361"/>
                    <a:pt x="764" y="327"/>
                    <a:pt x="1063" y="327"/>
                  </a:cubicBezTo>
                  <a:cubicBezTo>
                    <a:pt x="1162" y="327"/>
                    <a:pt x="1266" y="331"/>
                    <a:pt x="1370" y="340"/>
                  </a:cubicBezTo>
                  <a:cubicBezTo>
                    <a:pt x="1858" y="364"/>
                    <a:pt x="2215" y="506"/>
                    <a:pt x="2442" y="709"/>
                  </a:cubicBezTo>
                  <a:cubicBezTo>
                    <a:pt x="2471" y="739"/>
                    <a:pt x="2513" y="753"/>
                    <a:pt x="2555" y="753"/>
                  </a:cubicBezTo>
                  <a:cubicBezTo>
                    <a:pt x="2596" y="753"/>
                    <a:pt x="2638" y="739"/>
                    <a:pt x="2668" y="709"/>
                  </a:cubicBezTo>
                  <a:cubicBezTo>
                    <a:pt x="2727" y="637"/>
                    <a:pt x="2727" y="530"/>
                    <a:pt x="2656" y="471"/>
                  </a:cubicBezTo>
                  <a:cubicBezTo>
                    <a:pt x="2283" y="97"/>
                    <a:pt x="1643" y="0"/>
                    <a:pt x="1094" y="0"/>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20" name="Google Shape;10686;p75">
              <a:extLst>
                <a:ext uri="{FF2B5EF4-FFF2-40B4-BE49-F238E27FC236}">
                  <a16:creationId xmlns:a16="http://schemas.microsoft.com/office/drawing/2014/main" id="{D7654A3D-5A6D-0BA3-955F-3235C09F11F3}"/>
                </a:ext>
              </a:extLst>
            </p:cNvPr>
            <p:cNvSpPr/>
            <p:nvPr/>
          </p:nvSpPr>
          <p:spPr>
            <a:xfrm>
              <a:off x="5441050" y="3636389"/>
              <a:ext cx="10248" cy="32241"/>
            </a:xfrm>
            <a:custGeom>
              <a:avLst/>
              <a:gdLst/>
              <a:ahLst/>
              <a:cxnLst/>
              <a:rect l="l" t="t" r="r" b="b"/>
              <a:pathLst>
                <a:path w="322" h="1013" extrusionOk="0">
                  <a:moveTo>
                    <a:pt x="167" y="0"/>
                  </a:moveTo>
                  <a:cubicBezTo>
                    <a:pt x="72" y="0"/>
                    <a:pt x="0" y="71"/>
                    <a:pt x="0" y="155"/>
                  </a:cubicBezTo>
                  <a:lnTo>
                    <a:pt x="0" y="845"/>
                  </a:lnTo>
                  <a:cubicBezTo>
                    <a:pt x="0" y="929"/>
                    <a:pt x="72" y="1012"/>
                    <a:pt x="167" y="1012"/>
                  </a:cubicBezTo>
                  <a:cubicBezTo>
                    <a:pt x="250" y="1012"/>
                    <a:pt x="322" y="929"/>
                    <a:pt x="322" y="845"/>
                  </a:cubicBezTo>
                  <a:lnTo>
                    <a:pt x="322" y="155"/>
                  </a:lnTo>
                  <a:cubicBezTo>
                    <a:pt x="310" y="71"/>
                    <a:pt x="250" y="0"/>
                    <a:pt x="167" y="0"/>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21" name="Google Shape;10687;p75">
              <a:extLst>
                <a:ext uri="{FF2B5EF4-FFF2-40B4-BE49-F238E27FC236}">
                  <a16:creationId xmlns:a16="http://schemas.microsoft.com/office/drawing/2014/main" id="{49C25C8D-33E7-1430-550C-1336126A0F7C}"/>
                </a:ext>
              </a:extLst>
            </p:cNvPr>
            <p:cNvSpPr/>
            <p:nvPr/>
          </p:nvSpPr>
          <p:spPr>
            <a:xfrm>
              <a:off x="5559257" y="3636389"/>
              <a:ext cx="10662" cy="32241"/>
            </a:xfrm>
            <a:custGeom>
              <a:avLst/>
              <a:gdLst/>
              <a:ahLst/>
              <a:cxnLst/>
              <a:rect l="l" t="t" r="r" b="b"/>
              <a:pathLst>
                <a:path w="335" h="1013" extrusionOk="0">
                  <a:moveTo>
                    <a:pt x="168" y="0"/>
                  </a:moveTo>
                  <a:cubicBezTo>
                    <a:pt x="84" y="0"/>
                    <a:pt x="1" y="71"/>
                    <a:pt x="1" y="155"/>
                  </a:cubicBezTo>
                  <a:lnTo>
                    <a:pt x="1" y="845"/>
                  </a:lnTo>
                  <a:cubicBezTo>
                    <a:pt x="1" y="929"/>
                    <a:pt x="84" y="1012"/>
                    <a:pt x="168" y="1012"/>
                  </a:cubicBezTo>
                  <a:cubicBezTo>
                    <a:pt x="263" y="1012"/>
                    <a:pt x="334" y="929"/>
                    <a:pt x="334" y="845"/>
                  </a:cubicBezTo>
                  <a:lnTo>
                    <a:pt x="334" y="155"/>
                  </a:lnTo>
                  <a:cubicBezTo>
                    <a:pt x="334" y="71"/>
                    <a:pt x="263" y="0"/>
                    <a:pt x="168" y="0"/>
                  </a:cubicBezTo>
                  <a:close/>
                </a:path>
              </a:pathLst>
            </a:custGeom>
            <a:solidFill>
              <a:srgbClr val="657E9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1122" name="Google Shape;9619;p73">
            <a:extLst>
              <a:ext uri="{FF2B5EF4-FFF2-40B4-BE49-F238E27FC236}">
                <a16:creationId xmlns:a16="http://schemas.microsoft.com/office/drawing/2014/main" id="{89FB0675-FFF4-FE41-2040-06CCC2FDCECC}"/>
              </a:ext>
            </a:extLst>
          </p:cNvPr>
          <p:cNvGrpSpPr/>
          <p:nvPr/>
        </p:nvGrpSpPr>
        <p:grpSpPr>
          <a:xfrm>
            <a:off x="8084327" y="4166147"/>
            <a:ext cx="614391" cy="547490"/>
            <a:chOff x="5779408" y="3699191"/>
            <a:chExt cx="317645" cy="318757"/>
          </a:xfrm>
        </p:grpSpPr>
        <p:sp>
          <p:nvSpPr>
            <p:cNvPr id="1123" name="Google Shape;9620;p73">
              <a:extLst>
                <a:ext uri="{FF2B5EF4-FFF2-40B4-BE49-F238E27FC236}">
                  <a16:creationId xmlns:a16="http://schemas.microsoft.com/office/drawing/2014/main" id="{7ED608F7-28B9-4A39-B3AB-26861288E9D2}"/>
                </a:ext>
              </a:extLst>
            </p:cNvPr>
            <p:cNvSpPr/>
            <p:nvPr/>
          </p:nvSpPr>
          <p:spPr>
            <a:xfrm>
              <a:off x="5892837" y="3700334"/>
              <a:ext cx="204216" cy="317614"/>
            </a:xfrm>
            <a:custGeom>
              <a:avLst/>
              <a:gdLst/>
              <a:ahLst/>
              <a:cxnLst/>
              <a:rect l="l" t="t" r="r" b="b"/>
              <a:pathLst>
                <a:path w="6431" h="10002" extrusionOk="0">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solidFill>
              <a:srgbClr val="657E93"/>
            </a:solidFill>
            <a:ln>
              <a:solidFill>
                <a:srgbClr val="FF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24" name="Google Shape;9621;p73">
              <a:extLst>
                <a:ext uri="{FF2B5EF4-FFF2-40B4-BE49-F238E27FC236}">
                  <a16:creationId xmlns:a16="http://schemas.microsoft.com/office/drawing/2014/main" id="{EFAFF209-C805-1603-BBAA-C4B56B97C6BA}"/>
                </a:ext>
              </a:extLst>
            </p:cNvPr>
            <p:cNvSpPr/>
            <p:nvPr/>
          </p:nvSpPr>
          <p:spPr>
            <a:xfrm>
              <a:off x="5779408" y="3699191"/>
              <a:ext cx="195134" cy="316883"/>
            </a:xfrm>
            <a:custGeom>
              <a:avLst/>
              <a:gdLst/>
              <a:ahLst/>
              <a:cxnLst/>
              <a:rect l="l" t="t" r="r" b="b"/>
              <a:pathLst>
                <a:path w="6145" h="9979" extrusionOk="0">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solidFill>
              <a:srgbClr val="657E93"/>
            </a:solidFill>
            <a:ln>
              <a:solidFill>
                <a:srgbClr val="FF000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1125" name="Google Shape;9567;p73">
            <a:extLst>
              <a:ext uri="{FF2B5EF4-FFF2-40B4-BE49-F238E27FC236}">
                <a16:creationId xmlns:a16="http://schemas.microsoft.com/office/drawing/2014/main" id="{3A1496A6-9E9A-C6E8-9742-E64147139553}"/>
              </a:ext>
            </a:extLst>
          </p:cNvPr>
          <p:cNvGrpSpPr/>
          <p:nvPr/>
        </p:nvGrpSpPr>
        <p:grpSpPr>
          <a:xfrm>
            <a:off x="10172303" y="1764580"/>
            <a:ext cx="701724" cy="523992"/>
            <a:chOff x="5216456" y="3725484"/>
            <a:chExt cx="356195" cy="265631"/>
          </a:xfrm>
        </p:grpSpPr>
        <p:sp>
          <p:nvSpPr>
            <p:cNvPr id="1126" name="Google Shape;9568;p73">
              <a:extLst>
                <a:ext uri="{FF2B5EF4-FFF2-40B4-BE49-F238E27FC236}">
                  <a16:creationId xmlns:a16="http://schemas.microsoft.com/office/drawing/2014/main" id="{94BA3F40-D335-CA44-BFC2-230D817E039C}"/>
                </a:ext>
              </a:extLst>
            </p:cNvPr>
            <p:cNvSpPr/>
            <p:nvPr/>
          </p:nvSpPr>
          <p:spPr>
            <a:xfrm>
              <a:off x="5216456" y="3814335"/>
              <a:ext cx="296465" cy="176780"/>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rgbClr val="657E93"/>
            </a:solidFill>
            <a:ln>
              <a:solidFill>
                <a:srgbClr val="00B05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27" name="Google Shape;9569;p73">
              <a:extLst>
                <a:ext uri="{FF2B5EF4-FFF2-40B4-BE49-F238E27FC236}">
                  <a16:creationId xmlns:a16="http://schemas.microsoft.com/office/drawing/2014/main" id="{FAFA2CDB-AE7C-B7D7-22E6-0643F891C87D}"/>
                </a:ext>
              </a:extLst>
            </p:cNvPr>
            <p:cNvSpPr/>
            <p:nvPr/>
          </p:nvSpPr>
          <p:spPr>
            <a:xfrm>
              <a:off x="5304925" y="3725484"/>
              <a:ext cx="267726" cy="170715"/>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rgbClr val="657E93"/>
            </a:solidFill>
            <a:ln>
              <a:solidFill>
                <a:srgbClr val="00B050"/>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cxnSp>
        <p:nvCxnSpPr>
          <p:cNvPr id="1128" name="Straight Arrow Connector 1127">
            <a:extLst>
              <a:ext uri="{FF2B5EF4-FFF2-40B4-BE49-F238E27FC236}">
                <a16:creationId xmlns:a16="http://schemas.microsoft.com/office/drawing/2014/main" id="{2A336F42-C28A-EB5E-AC6F-B6CAD6940330}"/>
              </a:ext>
            </a:extLst>
          </p:cNvPr>
          <p:cNvCxnSpPr/>
          <p:nvPr/>
        </p:nvCxnSpPr>
        <p:spPr>
          <a:xfrm>
            <a:off x="3538487" y="3988253"/>
            <a:ext cx="571500" cy="0"/>
          </a:xfrm>
          <a:prstGeom prst="straightConnector1">
            <a:avLst/>
          </a:prstGeom>
          <a:ln w="57150">
            <a:prstDash val="sysDot"/>
            <a:tailEnd type="triangle"/>
          </a:ln>
        </p:spPr>
        <p:style>
          <a:lnRef idx="1">
            <a:schemeClr val="accent1"/>
          </a:lnRef>
          <a:fillRef idx="0">
            <a:schemeClr val="accent1"/>
          </a:fillRef>
          <a:effectRef idx="0">
            <a:schemeClr val="accent1"/>
          </a:effectRef>
          <a:fontRef idx="minor">
            <a:schemeClr val="tx1"/>
          </a:fontRef>
        </p:style>
      </p:cxnSp>
      <p:sp>
        <p:nvSpPr>
          <p:cNvPr id="1132" name="TextBox 1131">
            <a:extLst>
              <a:ext uri="{FF2B5EF4-FFF2-40B4-BE49-F238E27FC236}">
                <a16:creationId xmlns:a16="http://schemas.microsoft.com/office/drawing/2014/main" id="{8224EB09-DC53-136D-06AD-4DD4525A9832}"/>
              </a:ext>
            </a:extLst>
          </p:cNvPr>
          <p:cNvSpPr txBox="1"/>
          <p:nvPr/>
        </p:nvSpPr>
        <p:spPr>
          <a:xfrm>
            <a:off x="6662255" y="6270669"/>
            <a:ext cx="4211772" cy="338554"/>
          </a:xfrm>
          <a:prstGeom prst="rect">
            <a:avLst/>
          </a:prstGeom>
          <a:noFill/>
        </p:spPr>
        <p:txBody>
          <a:bodyPr wrap="square">
            <a:spAutoFit/>
          </a:bodyPr>
          <a:lstStyle/>
          <a:p>
            <a:r>
              <a:rPr kumimoji="1" lang="en-US" altLang="ja-JP" sz="1600" b="1" dirty="0">
                <a:latin typeface="-apple-system"/>
              </a:rPr>
              <a:t>Education institutions </a:t>
            </a:r>
            <a:r>
              <a:rPr kumimoji="1" lang="en-US" altLang="ja-JP" sz="1600" dirty="0">
                <a:latin typeface="-apple-system"/>
              </a:rPr>
              <a:t>and </a:t>
            </a:r>
            <a:r>
              <a:rPr kumimoji="1" lang="en-US" altLang="ja-JP" sz="1600" b="1" dirty="0">
                <a:latin typeface="-apple-system"/>
              </a:rPr>
              <a:t>health organizations</a:t>
            </a:r>
            <a:endParaRPr kumimoji="1" lang="ja-JP" altLang="en-US" sz="1600" b="1" dirty="0">
              <a:latin typeface="-apple-system"/>
            </a:endParaRPr>
          </a:p>
        </p:txBody>
      </p:sp>
      <p:sp>
        <p:nvSpPr>
          <p:cNvPr id="1134" name="TextBox 1133">
            <a:extLst>
              <a:ext uri="{FF2B5EF4-FFF2-40B4-BE49-F238E27FC236}">
                <a16:creationId xmlns:a16="http://schemas.microsoft.com/office/drawing/2014/main" id="{DD2AA10F-0C48-8916-1759-7D3F4B2AF20C}"/>
              </a:ext>
            </a:extLst>
          </p:cNvPr>
          <p:cNvSpPr txBox="1"/>
          <p:nvPr/>
        </p:nvSpPr>
        <p:spPr>
          <a:xfrm>
            <a:off x="6662255" y="5957958"/>
            <a:ext cx="889204" cy="369332"/>
          </a:xfrm>
          <a:prstGeom prst="rect">
            <a:avLst/>
          </a:prstGeom>
          <a:noFill/>
        </p:spPr>
        <p:txBody>
          <a:bodyPr wrap="square">
            <a:spAutoFit/>
          </a:bodyPr>
          <a:lstStyle/>
          <a:p>
            <a:r>
              <a:rPr kumimoji="1" lang="en-US" altLang="ja-JP" sz="1800" b="1" dirty="0">
                <a:latin typeface="-apple-system"/>
              </a:rPr>
              <a:t>Target: </a:t>
            </a:r>
            <a:endParaRPr lang="ja-JP" altLang="en-US" b="1" dirty="0"/>
          </a:p>
        </p:txBody>
      </p:sp>
      <p:sp>
        <p:nvSpPr>
          <p:cNvPr id="1140" name="Title 1">
            <a:extLst>
              <a:ext uri="{FF2B5EF4-FFF2-40B4-BE49-F238E27FC236}">
                <a16:creationId xmlns:a16="http://schemas.microsoft.com/office/drawing/2014/main" id="{B9927DB4-C440-74D5-6785-E9AC71929D47}"/>
              </a:ext>
            </a:extLst>
          </p:cNvPr>
          <p:cNvSpPr txBox="1">
            <a:spLocks/>
          </p:cNvSpPr>
          <p:nvPr/>
        </p:nvSpPr>
        <p:spPr>
          <a:xfrm>
            <a:off x="349537" y="-34720"/>
            <a:ext cx="3326052" cy="526641"/>
          </a:xfrm>
          <a:prstGeom prst="rect">
            <a:avLst/>
          </a:prstGeom>
          <a:effectLst/>
        </p:spPr>
        <p:txBody>
          <a:bodyPr vert="horz" lIns="91440" tIns="45720" rIns="91440" bIns="45720" rtlCol="0" anchor="b">
            <a:normAutofit fontScale="97500"/>
          </a:bodyPr>
          <a:lstStyle>
            <a:lvl1pPr algn="l" defTabSz="457200" rtl="0" eaLnBrk="1" latinLnBrk="0" hangingPunct="1">
              <a:lnSpc>
                <a:spcPct val="100000"/>
              </a:lnSpc>
              <a:spcBef>
                <a:spcPct val="0"/>
              </a:spcBef>
              <a:buNone/>
              <a:defRPr kumimoji="1" sz="3600" b="0" kern="1200" cap="all">
                <a:solidFill>
                  <a:schemeClr val="tx1">
                    <a:lumMod val="75000"/>
                    <a:lumOff val="2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sz="1800" i="1" dirty="0"/>
              <a:t>An overview</a:t>
            </a:r>
          </a:p>
        </p:txBody>
      </p:sp>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B452C2E-4CD3-01E2-4049-5F0AC247B27C}"/>
              </a:ext>
            </a:extLst>
          </p:cNvPr>
          <p:cNvSpPr/>
          <p:nvPr/>
        </p:nvSpPr>
        <p:spPr>
          <a:xfrm>
            <a:off x="7183283" y="620043"/>
            <a:ext cx="5008717" cy="127182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9" name="Content Placeholder 2">
            <a:extLst>
              <a:ext uri="{FF2B5EF4-FFF2-40B4-BE49-F238E27FC236}">
                <a16:creationId xmlns:a16="http://schemas.microsoft.com/office/drawing/2014/main" id="{973DBBC7-D054-0C22-F9C8-C65D4D455970}"/>
              </a:ext>
            </a:extLst>
          </p:cNvPr>
          <p:cNvSpPr txBox="1">
            <a:spLocks/>
          </p:cNvSpPr>
          <p:nvPr/>
        </p:nvSpPr>
        <p:spPr>
          <a:xfrm>
            <a:off x="349537" y="339872"/>
            <a:ext cx="10544173" cy="1271825"/>
          </a:xfrm>
          <a:prstGeom prst="rect">
            <a:avLst/>
          </a:prstGeom>
        </p:spPr>
        <p:txBody>
          <a:bodyPr vert="horz" lIns="91440" tIns="45720" rIns="91440" bIns="45720" rtlCol="0" anchor="ct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kumimoji="1"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kumimoji="1"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kumimoji="1"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9pPr>
          </a:lstStyle>
          <a:p>
            <a:pPr marL="0" indent="0">
              <a:buNone/>
            </a:pPr>
            <a:r>
              <a:rPr lang="en-US" altLang="ja-JP" sz="2400" b="1" i="0" dirty="0">
                <a:effectLst/>
                <a:latin typeface="-apple-system"/>
              </a:rPr>
              <a:t>Students </a:t>
            </a:r>
            <a:r>
              <a:rPr lang="en-US" altLang="ja-JP" sz="2400" i="0" dirty="0">
                <a:effectLst/>
                <a:latin typeface="-apple-system"/>
              </a:rPr>
              <a:t>still</a:t>
            </a:r>
            <a:r>
              <a:rPr lang="en-US" altLang="ja-JP" sz="2400" b="1" i="0" dirty="0">
                <a:effectLst/>
                <a:latin typeface="-apple-system"/>
              </a:rPr>
              <a:t> want to continue </a:t>
            </a:r>
            <a:r>
              <a:rPr lang="en-US" altLang="ja-JP" sz="2400" i="0" dirty="0">
                <a:effectLst/>
                <a:latin typeface="-apple-system"/>
              </a:rPr>
              <a:t>their study</a:t>
            </a:r>
            <a:r>
              <a:rPr lang="en-US" altLang="ja-JP" sz="2400" dirty="0">
                <a:latin typeface="-apple-system"/>
              </a:rPr>
              <a:t>: </a:t>
            </a:r>
            <a:r>
              <a:rPr lang="en-US" altLang="ja-JP" sz="2400" b="0" i="0" dirty="0">
                <a:effectLst/>
                <a:latin typeface="-apple-system"/>
              </a:rPr>
              <a:t>The distribution of </a:t>
            </a:r>
            <a:r>
              <a:rPr lang="en-US" altLang="ja-JP" sz="2400" dirty="0">
                <a:latin typeface="-apple-system"/>
              </a:rPr>
              <a:t>students who want to continue their study is </a:t>
            </a:r>
            <a:r>
              <a:rPr lang="en-US" altLang="ja-JP" sz="2400" b="1" dirty="0">
                <a:latin typeface="-apple-system"/>
              </a:rPr>
              <a:t>imbalanced</a:t>
            </a:r>
            <a:r>
              <a:rPr lang="en-US" altLang="ja-JP" sz="2400" dirty="0">
                <a:latin typeface="-apple-system"/>
              </a:rPr>
              <a:t>.</a:t>
            </a:r>
            <a:endParaRPr lang="ja-JP" altLang="en-US" sz="2400" b="1" dirty="0"/>
          </a:p>
        </p:txBody>
      </p:sp>
      <p:pic>
        <p:nvPicPr>
          <p:cNvPr id="1026" name="Picture 2">
            <a:extLst>
              <a:ext uri="{FF2B5EF4-FFF2-40B4-BE49-F238E27FC236}">
                <a16:creationId xmlns:a16="http://schemas.microsoft.com/office/drawing/2014/main" id="{51820BC9-3434-743E-14D7-0C897032C93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792" t="6102" r="18064"/>
          <a:stretch/>
        </p:blipFill>
        <p:spPr bwMode="auto">
          <a:xfrm>
            <a:off x="758408" y="2538804"/>
            <a:ext cx="3797451" cy="303948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 name="Chart 11">
            <a:extLst>
              <a:ext uri="{FF2B5EF4-FFF2-40B4-BE49-F238E27FC236}">
                <a16:creationId xmlns:a16="http://schemas.microsoft.com/office/drawing/2014/main" id="{685498A1-DD9C-D82E-134A-E5DBFF41EF37}"/>
              </a:ext>
            </a:extLst>
          </p:cNvPr>
          <p:cNvGraphicFramePr/>
          <p:nvPr>
            <p:extLst>
              <p:ext uri="{D42A27DB-BD31-4B8C-83A1-F6EECF244321}">
                <p14:modId xmlns:p14="http://schemas.microsoft.com/office/powerpoint/2010/main" val="3606610038"/>
              </p:ext>
            </p:extLst>
          </p:nvPr>
        </p:nvGraphicFramePr>
        <p:xfrm>
          <a:off x="4970032" y="1956415"/>
          <a:ext cx="6566925" cy="3854957"/>
        </p:xfrm>
        <a:graphic>
          <a:graphicData uri="http://schemas.openxmlformats.org/drawingml/2006/chart">
            <c:chart xmlns:c="http://schemas.openxmlformats.org/drawingml/2006/chart" xmlns:r="http://schemas.openxmlformats.org/officeDocument/2006/relationships" r:id="rId3"/>
          </a:graphicData>
        </a:graphic>
      </p:graphicFrame>
      <p:sp>
        <p:nvSpPr>
          <p:cNvPr id="14" name="Content Placeholder 2">
            <a:extLst>
              <a:ext uri="{FF2B5EF4-FFF2-40B4-BE49-F238E27FC236}">
                <a16:creationId xmlns:a16="http://schemas.microsoft.com/office/drawing/2014/main" id="{D079BE06-A708-77A1-2003-E9D41755B633}"/>
              </a:ext>
            </a:extLst>
          </p:cNvPr>
          <p:cNvSpPr txBox="1">
            <a:spLocks/>
          </p:cNvSpPr>
          <p:nvPr/>
        </p:nvSpPr>
        <p:spPr>
          <a:xfrm>
            <a:off x="833727" y="1956415"/>
            <a:ext cx="3415539" cy="668452"/>
          </a:xfrm>
          <a:prstGeom prst="rect">
            <a:avLst/>
          </a:prstGeom>
        </p:spPr>
        <p:txBody>
          <a:bodyPr vert="horz" lIns="91440" tIns="45720" rIns="91440" bIns="45720" rtlCol="0" anchor="ct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kumimoji="1"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kumimoji="1"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kumimoji="1"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9pPr>
          </a:lstStyle>
          <a:p>
            <a:pPr marL="0" indent="0" algn="ctr">
              <a:buNone/>
            </a:pPr>
            <a:r>
              <a:rPr lang="en-US" altLang="ja-JP" sz="1600" b="1" dirty="0">
                <a:latin typeface="-apple-system"/>
              </a:rPr>
              <a:t>Pie chart Continuing vs Not Continuing Study</a:t>
            </a:r>
            <a:endParaRPr lang="ja-JP" altLang="en-US" sz="1600" b="1" dirty="0">
              <a:latin typeface="-apple-system"/>
            </a:endParaRPr>
          </a:p>
        </p:txBody>
      </p:sp>
      <p:sp>
        <p:nvSpPr>
          <p:cNvPr id="2" name="Content Placeholder 2">
            <a:extLst>
              <a:ext uri="{FF2B5EF4-FFF2-40B4-BE49-F238E27FC236}">
                <a16:creationId xmlns:a16="http://schemas.microsoft.com/office/drawing/2014/main" id="{398D414F-D64B-CEFA-D3EC-C36C6FFE2EB9}"/>
              </a:ext>
            </a:extLst>
          </p:cNvPr>
          <p:cNvSpPr txBox="1">
            <a:spLocks/>
          </p:cNvSpPr>
          <p:nvPr/>
        </p:nvSpPr>
        <p:spPr>
          <a:xfrm>
            <a:off x="2121949" y="6028832"/>
            <a:ext cx="1939925" cy="533756"/>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kumimoji="1"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kumimoji="1"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kumimoji="1"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9pPr>
          </a:lstStyle>
          <a:p>
            <a:pPr marL="0" indent="0">
              <a:buFont typeface="Arial"/>
              <a:buNone/>
            </a:pPr>
            <a:r>
              <a:rPr lang="en-US" altLang="ja-JP" sz="1600" b="1" dirty="0">
                <a:latin typeface="-apple-system"/>
              </a:rPr>
              <a:t>Disadvantages</a:t>
            </a:r>
            <a:endParaRPr lang="ja-JP" altLang="en-US" sz="1600" b="1" dirty="0">
              <a:latin typeface="-apple-system"/>
            </a:endParaRPr>
          </a:p>
        </p:txBody>
      </p:sp>
      <p:sp>
        <p:nvSpPr>
          <p:cNvPr id="3" name="Content Placeholder 2">
            <a:extLst>
              <a:ext uri="{FF2B5EF4-FFF2-40B4-BE49-F238E27FC236}">
                <a16:creationId xmlns:a16="http://schemas.microsoft.com/office/drawing/2014/main" id="{6C30B0C8-C712-EC1E-ECBB-3C32729850F4}"/>
              </a:ext>
            </a:extLst>
          </p:cNvPr>
          <p:cNvSpPr txBox="1">
            <a:spLocks/>
          </p:cNvSpPr>
          <p:nvPr/>
        </p:nvSpPr>
        <p:spPr>
          <a:xfrm>
            <a:off x="3842645" y="6078073"/>
            <a:ext cx="4300894" cy="693554"/>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kumimoji="1"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kumimoji="1"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kumimoji="1"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9pPr>
          </a:lstStyle>
          <a:p>
            <a:pPr marL="0" indent="0">
              <a:buFont typeface="Arial"/>
              <a:buNone/>
            </a:pPr>
            <a:r>
              <a:rPr lang="en-US" altLang="ja-JP" sz="1400" i="1" dirty="0">
                <a:latin typeface="-apple-system"/>
              </a:rPr>
              <a:t>The model will be biased towards the majority class only. Imbalance data handling is needed.</a:t>
            </a:r>
            <a:endParaRPr lang="ja-JP" altLang="en-US" sz="1400" dirty="0">
              <a:latin typeface="-apple-system"/>
            </a:endParaRPr>
          </a:p>
        </p:txBody>
      </p:sp>
      <p:sp>
        <p:nvSpPr>
          <p:cNvPr id="4" name="Title 1">
            <a:extLst>
              <a:ext uri="{FF2B5EF4-FFF2-40B4-BE49-F238E27FC236}">
                <a16:creationId xmlns:a16="http://schemas.microsoft.com/office/drawing/2014/main" id="{5893ADC7-AC69-D6B3-9DEF-6DA157D5DD8D}"/>
              </a:ext>
            </a:extLst>
          </p:cNvPr>
          <p:cNvSpPr txBox="1">
            <a:spLocks/>
          </p:cNvSpPr>
          <p:nvPr/>
        </p:nvSpPr>
        <p:spPr>
          <a:xfrm>
            <a:off x="349537" y="-34720"/>
            <a:ext cx="3326052" cy="526641"/>
          </a:xfrm>
          <a:prstGeom prst="rect">
            <a:avLst/>
          </a:prstGeom>
          <a:effectLst/>
        </p:spPr>
        <p:txBody>
          <a:bodyPr vert="horz" lIns="91440" tIns="45720" rIns="91440" bIns="45720" rtlCol="0" anchor="b">
            <a:normAutofit fontScale="97500"/>
          </a:bodyPr>
          <a:lstStyle>
            <a:lvl1pPr algn="l" defTabSz="457200" rtl="0" eaLnBrk="1" latinLnBrk="0" hangingPunct="1">
              <a:lnSpc>
                <a:spcPct val="100000"/>
              </a:lnSpc>
              <a:spcBef>
                <a:spcPct val="0"/>
              </a:spcBef>
              <a:buNone/>
              <a:defRPr kumimoji="1" sz="3600" b="0" kern="1200" cap="all">
                <a:solidFill>
                  <a:schemeClr val="tx1">
                    <a:lumMod val="75000"/>
                    <a:lumOff val="2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sz="1800" i="1" dirty="0"/>
              <a:t>Actual data</a:t>
            </a:r>
          </a:p>
        </p:txBody>
      </p:sp>
    </p:spTree>
    <p:extLst>
      <p:ext uri="{BB962C8B-B14F-4D97-AF65-F5344CB8AC3E}">
        <p14:creationId xmlns:p14="http://schemas.microsoft.com/office/powerpoint/2010/main" val="3515342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B452C2E-4CD3-01E2-4049-5F0AC247B27C}"/>
              </a:ext>
            </a:extLst>
          </p:cNvPr>
          <p:cNvSpPr/>
          <p:nvPr/>
        </p:nvSpPr>
        <p:spPr>
          <a:xfrm>
            <a:off x="7183283" y="620043"/>
            <a:ext cx="5008717" cy="127182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9" name="Content Placeholder 2">
            <a:extLst>
              <a:ext uri="{FF2B5EF4-FFF2-40B4-BE49-F238E27FC236}">
                <a16:creationId xmlns:a16="http://schemas.microsoft.com/office/drawing/2014/main" id="{973DBBC7-D054-0C22-F9C8-C65D4D455970}"/>
              </a:ext>
            </a:extLst>
          </p:cNvPr>
          <p:cNvSpPr txBox="1">
            <a:spLocks/>
          </p:cNvSpPr>
          <p:nvPr/>
        </p:nvSpPr>
        <p:spPr>
          <a:xfrm>
            <a:off x="417270" y="521122"/>
            <a:ext cx="10544173" cy="1028701"/>
          </a:xfrm>
          <a:prstGeom prst="rect">
            <a:avLst/>
          </a:prstGeom>
        </p:spPr>
        <p:txBody>
          <a:bodyPr vert="horz" lIns="91440" tIns="45720" rIns="91440" bIns="45720" rtlCol="0" anchor="ct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kumimoji="1"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kumimoji="1"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kumimoji="1"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9pPr>
          </a:lstStyle>
          <a:p>
            <a:pPr marL="0" indent="0">
              <a:buFont typeface="Arial"/>
              <a:buNone/>
            </a:pPr>
            <a:r>
              <a:rPr lang="en-US" altLang="ja-JP" sz="2400" b="1" dirty="0">
                <a:latin typeface="-apple-system"/>
              </a:rPr>
              <a:t>Students performance: Study Time </a:t>
            </a:r>
            <a:r>
              <a:rPr lang="en-US" altLang="ja-JP" sz="2400" dirty="0">
                <a:latin typeface="-apple-system"/>
              </a:rPr>
              <a:t>and </a:t>
            </a:r>
            <a:r>
              <a:rPr lang="en-US" altLang="ja-JP" sz="2400" b="1" dirty="0">
                <a:latin typeface="-apple-system"/>
              </a:rPr>
              <a:t>Free Time </a:t>
            </a:r>
            <a:r>
              <a:rPr lang="en-US" altLang="ja-JP" sz="2400" dirty="0">
                <a:latin typeface="-apple-system"/>
              </a:rPr>
              <a:t>are apparently </a:t>
            </a:r>
            <a:r>
              <a:rPr lang="en-US" altLang="ja-JP" sz="2400" b="1" dirty="0">
                <a:latin typeface="-apple-system"/>
              </a:rPr>
              <a:t>influencing their success</a:t>
            </a:r>
            <a:r>
              <a:rPr lang="en-US" altLang="ja-JP" sz="2400" dirty="0">
                <a:latin typeface="-apple-system"/>
              </a:rPr>
              <a:t> of continuing their education.</a:t>
            </a:r>
            <a:endParaRPr lang="en-US" altLang="ja-JP" sz="2400" b="0" i="0" dirty="0">
              <a:effectLst/>
              <a:latin typeface="-apple-system"/>
            </a:endParaRPr>
          </a:p>
        </p:txBody>
      </p:sp>
      <p:pic>
        <p:nvPicPr>
          <p:cNvPr id="2050" name="Picture 2">
            <a:extLst>
              <a:ext uri="{FF2B5EF4-FFF2-40B4-BE49-F238E27FC236}">
                <a16:creationId xmlns:a16="http://schemas.microsoft.com/office/drawing/2014/main" id="{FF847D4C-5933-77AF-A982-00D2CC0EE3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163" y="2436071"/>
            <a:ext cx="11115675" cy="3171825"/>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E1FB3FA1-E4FC-FC97-6DCB-5F670521E14E}"/>
              </a:ext>
            </a:extLst>
          </p:cNvPr>
          <p:cNvSpPr txBox="1">
            <a:spLocks/>
          </p:cNvSpPr>
          <p:nvPr/>
        </p:nvSpPr>
        <p:spPr>
          <a:xfrm>
            <a:off x="349537" y="-34720"/>
            <a:ext cx="3326052" cy="526641"/>
          </a:xfrm>
          <a:prstGeom prst="rect">
            <a:avLst/>
          </a:prstGeom>
          <a:effectLst/>
        </p:spPr>
        <p:txBody>
          <a:bodyPr vert="horz" lIns="91440" tIns="45720" rIns="91440" bIns="45720" rtlCol="0" anchor="b">
            <a:normAutofit fontScale="97500"/>
          </a:bodyPr>
          <a:lstStyle>
            <a:lvl1pPr algn="l" defTabSz="457200" rtl="0" eaLnBrk="1" latinLnBrk="0" hangingPunct="1">
              <a:lnSpc>
                <a:spcPct val="100000"/>
              </a:lnSpc>
              <a:spcBef>
                <a:spcPct val="0"/>
              </a:spcBef>
              <a:buNone/>
              <a:defRPr kumimoji="1" sz="3600" b="0" kern="1200" cap="all">
                <a:solidFill>
                  <a:schemeClr val="tx1">
                    <a:lumMod val="75000"/>
                    <a:lumOff val="2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sz="1800" i="1" dirty="0"/>
              <a:t>Features selection</a:t>
            </a:r>
          </a:p>
        </p:txBody>
      </p:sp>
    </p:spTree>
    <p:extLst>
      <p:ext uri="{BB962C8B-B14F-4D97-AF65-F5344CB8AC3E}">
        <p14:creationId xmlns:p14="http://schemas.microsoft.com/office/powerpoint/2010/main" val="354028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B452C2E-4CD3-01E2-4049-5F0AC247B27C}"/>
              </a:ext>
            </a:extLst>
          </p:cNvPr>
          <p:cNvSpPr/>
          <p:nvPr/>
        </p:nvSpPr>
        <p:spPr>
          <a:xfrm>
            <a:off x="7183283" y="620043"/>
            <a:ext cx="5008717" cy="127182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5" name="Title 1">
            <a:extLst>
              <a:ext uri="{FF2B5EF4-FFF2-40B4-BE49-F238E27FC236}">
                <a16:creationId xmlns:a16="http://schemas.microsoft.com/office/drawing/2014/main" id="{E1FB3FA1-E4FC-FC97-6DCB-5F670521E14E}"/>
              </a:ext>
            </a:extLst>
          </p:cNvPr>
          <p:cNvSpPr txBox="1">
            <a:spLocks/>
          </p:cNvSpPr>
          <p:nvPr/>
        </p:nvSpPr>
        <p:spPr>
          <a:xfrm>
            <a:off x="349537" y="-34720"/>
            <a:ext cx="3326052" cy="526641"/>
          </a:xfrm>
          <a:prstGeom prst="rect">
            <a:avLst/>
          </a:prstGeom>
          <a:effectLst/>
        </p:spPr>
        <p:txBody>
          <a:bodyPr vert="horz" lIns="91440" tIns="45720" rIns="91440" bIns="45720" rtlCol="0" anchor="b">
            <a:normAutofit fontScale="97500"/>
          </a:bodyPr>
          <a:lstStyle>
            <a:lvl1pPr algn="l" defTabSz="457200" rtl="0" eaLnBrk="1" latinLnBrk="0" hangingPunct="1">
              <a:lnSpc>
                <a:spcPct val="100000"/>
              </a:lnSpc>
              <a:spcBef>
                <a:spcPct val="0"/>
              </a:spcBef>
              <a:buNone/>
              <a:defRPr kumimoji="1" sz="3600" b="0" kern="1200" cap="all">
                <a:solidFill>
                  <a:schemeClr val="tx1">
                    <a:lumMod val="75000"/>
                    <a:lumOff val="2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sz="1800" i="1" dirty="0"/>
              <a:t>Features selection</a:t>
            </a:r>
          </a:p>
        </p:txBody>
      </p:sp>
      <p:pic>
        <p:nvPicPr>
          <p:cNvPr id="4098" name="Picture 2">
            <a:extLst>
              <a:ext uri="{FF2B5EF4-FFF2-40B4-BE49-F238E27FC236}">
                <a16:creationId xmlns:a16="http://schemas.microsoft.com/office/drawing/2014/main" id="{10F21110-2CF4-34EE-A0C6-11EC75BAC9B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6745" r="51456"/>
          <a:stretch/>
        </p:blipFill>
        <p:spPr bwMode="auto">
          <a:xfrm>
            <a:off x="699247" y="2134992"/>
            <a:ext cx="4394742" cy="226274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823E245A-9A9B-AA50-D651-3F493E86AA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8294" y="2534109"/>
            <a:ext cx="3905250" cy="343852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8B014D8B-852D-EA3D-6699-101BDDF821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7751" t="86745"/>
          <a:stretch/>
        </p:blipFill>
        <p:spPr bwMode="auto">
          <a:xfrm>
            <a:off x="699247" y="4405718"/>
            <a:ext cx="4730207" cy="226274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C369E5F3-6D52-0AC1-5F13-DD7E3DF5C3C6}"/>
              </a:ext>
            </a:extLst>
          </p:cNvPr>
          <p:cNvSpPr txBox="1">
            <a:spLocks/>
          </p:cNvSpPr>
          <p:nvPr/>
        </p:nvSpPr>
        <p:spPr>
          <a:xfrm>
            <a:off x="417270" y="499903"/>
            <a:ext cx="10544173" cy="1028701"/>
          </a:xfrm>
          <a:prstGeom prst="rect">
            <a:avLst/>
          </a:prstGeom>
        </p:spPr>
        <p:txBody>
          <a:bodyPr vert="horz" lIns="91440" tIns="45720" rIns="91440" bIns="45720" rtlCol="0" anchor="ct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kumimoji="1"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kumimoji="1"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kumimoji="1"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9pPr>
          </a:lstStyle>
          <a:p>
            <a:pPr marL="0" indent="0">
              <a:buFont typeface="Arial"/>
              <a:buNone/>
            </a:pPr>
            <a:r>
              <a:rPr lang="en-US" altLang="ja-JP" sz="2400" b="1" dirty="0">
                <a:latin typeface="-apple-system"/>
              </a:rPr>
              <a:t>Students performance: Grades (0-20) </a:t>
            </a:r>
            <a:r>
              <a:rPr lang="en-US" altLang="ja-JP" sz="2400" dirty="0">
                <a:latin typeface="-apple-system"/>
              </a:rPr>
              <a:t>can influence student’s decision to continue a higher education or not.</a:t>
            </a:r>
            <a:endParaRPr lang="en-US" altLang="ja-JP" sz="2400" b="0" i="0" dirty="0">
              <a:effectLst/>
              <a:latin typeface="-apple-system"/>
            </a:endParaRPr>
          </a:p>
        </p:txBody>
      </p:sp>
    </p:spTree>
    <p:extLst>
      <p:ext uri="{BB962C8B-B14F-4D97-AF65-F5344CB8AC3E}">
        <p14:creationId xmlns:p14="http://schemas.microsoft.com/office/powerpoint/2010/main" val="3182011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479813B9-1119-20E9-9F37-D3F9DA6D647B}"/>
              </a:ext>
            </a:extLst>
          </p:cNvPr>
          <p:cNvSpPr/>
          <p:nvPr/>
        </p:nvSpPr>
        <p:spPr>
          <a:xfrm>
            <a:off x="5994592" y="4706345"/>
            <a:ext cx="3335486" cy="127182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Rectangle 38">
            <a:extLst>
              <a:ext uri="{FF2B5EF4-FFF2-40B4-BE49-F238E27FC236}">
                <a16:creationId xmlns:a16="http://schemas.microsoft.com/office/drawing/2014/main" id="{014B1378-95B4-D2CF-C3AC-40DC41BB49CA}"/>
              </a:ext>
            </a:extLst>
          </p:cNvPr>
          <p:cNvSpPr/>
          <p:nvPr/>
        </p:nvSpPr>
        <p:spPr>
          <a:xfrm>
            <a:off x="1583833" y="4775200"/>
            <a:ext cx="2632567" cy="11222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Rectangle 6">
            <a:extLst>
              <a:ext uri="{FF2B5EF4-FFF2-40B4-BE49-F238E27FC236}">
                <a16:creationId xmlns:a16="http://schemas.microsoft.com/office/drawing/2014/main" id="{4B452C2E-4CD3-01E2-4049-5F0AC247B27C}"/>
              </a:ext>
            </a:extLst>
          </p:cNvPr>
          <p:cNvSpPr/>
          <p:nvPr/>
        </p:nvSpPr>
        <p:spPr>
          <a:xfrm>
            <a:off x="7183283" y="620043"/>
            <a:ext cx="5008717" cy="127182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5" name="Title 1">
            <a:extLst>
              <a:ext uri="{FF2B5EF4-FFF2-40B4-BE49-F238E27FC236}">
                <a16:creationId xmlns:a16="http://schemas.microsoft.com/office/drawing/2014/main" id="{E1FB3FA1-E4FC-FC97-6DCB-5F670521E14E}"/>
              </a:ext>
            </a:extLst>
          </p:cNvPr>
          <p:cNvSpPr txBox="1">
            <a:spLocks/>
          </p:cNvSpPr>
          <p:nvPr/>
        </p:nvSpPr>
        <p:spPr>
          <a:xfrm>
            <a:off x="349537" y="-34720"/>
            <a:ext cx="3326052" cy="526641"/>
          </a:xfrm>
          <a:prstGeom prst="rect">
            <a:avLst/>
          </a:prstGeom>
          <a:effectLst/>
        </p:spPr>
        <p:txBody>
          <a:bodyPr vert="horz" lIns="91440" tIns="45720" rIns="91440" bIns="45720" rtlCol="0" anchor="b">
            <a:normAutofit fontScale="97500"/>
          </a:bodyPr>
          <a:lstStyle>
            <a:lvl1pPr algn="l" defTabSz="457200" rtl="0" eaLnBrk="1" latinLnBrk="0" hangingPunct="1">
              <a:lnSpc>
                <a:spcPct val="100000"/>
              </a:lnSpc>
              <a:spcBef>
                <a:spcPct val="0"/>
              </a:spcBef>
              <a:buNone/>
              <a:defRPr kumimoji="1" sz="3600" b="0" kern="1200" cap="all">
                <a:solidFill>
                  <a:schemeClr val="tx1">
                    <a:lumMod val="75000"/>
                    <a:lumOff val="2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sz="1800" i="1" dirty="0"/>
              <a:t>Model selection</a:t>
            </a:r>
          </a:p>
        </p:txBody>
      </p:sp>
      <p:sp>
        <p:nvSpPr>
          <p:cNvPr id="3" name="Content Placeholder 2">
            <a:extLst>
              <a:ext uri="{FF2B5EF4-FFF2-40B4-BE49-F238E27FC236}">
                <a16:creationId xmlns:a16="http://schemas.microsoft.com/office/drawing/2014/main" id="{C369E5F3-6D52-0AC1-5F13-DD7E3DF5C3C6}"/>
              </a:ext>
            </a:extLst>
          </p:cNvPr>
          <p:cNvSpPr txBox="1">
            <a:spLocks/>
          </p:cNvSpPr>
          <p:nvPr/>
        </p:nvSpPr>
        <p:spPr>
          <a:xfrm>
            <a:off x="390226" y="1725166"/>
            <a:ext cx="6731452" cy="461665"/>
          </a:xfrm>
          <a:prstGeom prst="rect">
            <a:avLst/>
          </a:prstGeom>
        </p:spPr>
        <p:txBody>
          <a:bodyPr vert="horz" lIns="91440" tIns="45720" rIns="91440" bIns="45720" rtlCol="0" anchor="ct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kumimoji="1"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kumimoji="1"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kumimoji="1"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9pPr>
          </a:lstStyle>
          <a:p>
            <a:pPr marL="0" indent="0">
              <a:buFont typeface="Arial"/>
              <a:buNone/>
            </a:pPr>
            <a:r>
              <a:rPr lang="en-US" altLang="ja-JP" sz="1600" b="1" dirty="0">
                <a:latin typeface="-apple-system"/>
              </a:rPr>
              <a:t>Cross-validation (k=5), Default Parameters, score: Precision</a:t>
            </a:r>
          </a:p>
        </p:txBody>
      </p:sp>
      <p:graphicFrame>
        <p:nvGraphicFramePr>
          <p:cNvPr id="11" name="Table 17">
            <a:extLst>
              <a:ext uri="{FF2B5EF4-FFF2-40B4-BE49-F238E27FC236}">
                <a16:creationId xmlns:a16="http://schemas.microsoft.com/office/drawing/2014/main" id="{BD1E0AA0-36CC-B139-46C8-7336924522C6}"/>
              </a:ext>
            </a:extLst>
          </p:cNvPr>
          <p:cNvGraphicFramePr>
            <a:graphicFrameLocks noGrp="1"/>
          </p:cNvGraphicFramePr>
          <p:nvPr>
            <p:extLst>
              <p:ext uri="{D42A27DB-BD31-4B8C-83A1-F6EECF244321}">
                <p14:modId xmlns:p14="http://schemas.microsoft.com/office/powerpoint/2010/main" val="3164501245"/>
              </p:ext>
            </p:extLst>
          </p:nvPr>
        </p:nvGraphicFramePr>
        <p:xfrm>
          <a:off x="1274536" y="2220219"/>
          <a:ext cx="5847141" cy="1539240"/>
        </p:xfrm>
        <a:graphic>
          <a:graphicData uri="http://schemas.openxmlformats.org/drawingml/2006/table">
            <a:tbl>
              <a:tblPr firstRow="1" bandRow="1">
                <a:tableStyleId>{3B4B98B0-60AC-42C2-AFA5-B58CD77FA1E5}</a:tableStyleId>
              </a:tblPr>
              <a:tblGrid>
                <a:gridCol w="1949047">
                  <a:extLst>
                    <a:ext uri="{9D8B030D-6E8A-4147-A177-3AD203B41FA5}">
                      <a16:colId xmlns:a16="http://schemas.microsoft.com/office/drawing/2014/main" val="3922422578"/>
                    </a:ext>
                  </a:extLst>
                </a:gridCol>
                <a:gridCol w="1949047">
                  <a:extLst>
                    <a:ext uri="{9D8B030D-6E8A-4147-A177-3AD203B41FA5}">
                      <a16:colId xmlns:a16="http://schemas.microsoft.com/office/drawing/2014/main" val="1485048556"/>
                    </a:ext>
                  </a:extLst>
                </a:gridCol>
                <a:gridCol w="1949047">
                  <a:extLst>
                    <a:ext uri="{9D8B030D-6E8A-4147-A177-3AD203B41FA5}">
                      <a16:colId xmlns:a16="http://schemas.microsoft.com/office/drawing/2014/main" val="691189784"/>
                    </a:ext>
                  </a:extLst>
                </a:gridCol>
              </a:tblGrid>
              <a:tr h="19251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500" b="1" dirty="0">
                          <a:latin typeface="-apple-system"/>
                        </a:rPr>
                        <a:t>Algorithms</a:t>
                      </a:r>
                      <a:endParaRPr kumimoji="1" lang="ja-JP" altLang="en-US" sz="1500" b="1" dirty="0">
                        <a:latin typeface="-apple-system"/>
                      </a:endParaRPr>
                    </a:p>
                  </a:txBody>
                  <a:tcPr/>
                </a:tc>
                <a:tc>
                  <a:txBody>
                    <a:bodyPr/>
                    <a:lstStyle/>
                    <a:p>
                      <a:r>
                        <a:rPr kumimoji="1" lang="en-US" altLang="ja-JP" sz="1500" b="1" dirty="0">
                          <a:latin typeface="-apple-system"/>
                        </a:rPr>
                        <a:t>Precision</a:t>
                      </a:r>
                      <a:endParaRPr kumimoji="1" lang="ja-JP" altLang="en-US" sz="1500" b="1" dirty="0">
                        <a:latin typeface="-apple-system"/>
                      </a:endParaRPr>
                    </a:p>
                  </a:txBody>
                  <a:tcPr/>
                </a:tc>
                <a:tc>
                  <a:txBody>
                    <a:bodyPr/>
                    <a:lstStyle/>
                    <a:p>
                      <a:r>
                        <a:rPr kumimoji="1" lang="en-US" altLang="ja-JP" sz="1500" b="1" dirty="0">
                          <a:latin typeface="-apple-system"/>
                        </a:rPr>
                        <a:t>Standard Deviation</a:t>
                      </a:r>
                      <a:endParaRPr kumimoji="1" lang="ja-JP" altLang="en-US" sz="1500" b="1" dirty="0">
                        <a:latin typeface="-apple-system"/>
                      </a:endParaRPr>
                    </a:p>
                  </a:txBody>
                  <a:tcPr/>
                </a:tc>
                <a:extLst>
                  <a:ext uri="{0D108BD9-81ED-4DB2-BD59-A6C34878D82A}">
                    <a16:rowId xmlns:a16="http://schemas.microsoft.com/office/drawing/2014/main" val="2800652098"/>
                  </a:ext>
                </a:extLst>
              </a:tr>
              <a:tr h="19251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400" b="1" dirty="0">
                          <a:latin typeface="-apple-system"/>
                        </a:rPr>
                        <a:t>Logistic regression</a:t>
                      </a:r>
                      <a:endParaRPr kumimoji="1" lang="ja-JP" altLang="en-US" sz="1400" b="1" dirty="0">
                        <a:latin typeface="-apple-system"/>
                      </a:endParaRPr>
                    </a:p>
                  </a:txBody>
                  <a:tcPr/>
                </a:tc>
                <a:tc>
                  <a:txBody>
                    <a:bodyPr/>
                    <a:lstStyle/>
                    <a:p>
                      <a:r>
                        <a:rPr kumimoji="1" lang="en-US" altLang="ja-JP" sz="1400" b="1" dirty="0">
                          <a:latin typeface="-apple-system"/>
                        </a:rPr>
                        <a:t>0.91</a:t>
                      </a:r>
                      <a:endParaRPr kumimoji="1" lang="ja-JP" altLang="en-US" sz="1400" b="1" dirty="0">
                        <a:latin typeface="-apple-system"/>
                      </a:endParaRPr>
                    </a:p>
                  </a:txBody>
                  <a:tcPr/>
                </a:tc>
                <a:tc>
                  <a:txBody>
                    <a:bodyPr/>
                    <a:lstStyle/>
                    <a:p>
                      <a:r>
                        <a:rPr kumimoji="1" lang="en-US" altLang="ja-JP" sz="1400" b="1" dirty="0">
                          <a:latin typeface="-apple-system"/>
                        </a:rPr>
                        <a:t>0.03</a:t>
                      </a:r>
                      <a:endParaRPr kumimoji="1" lang="ja-JP" altLang="en-US" sz="1400" b="1" dirty="0">
                        <a:latin typeface="-apple-system"/>
                      </a:endParaRPr>
                    </a:p>
                  </a:txBody>
                  <a:tcPr/>
                </a:tc>
                <a:extLst>
                  <a:ext uri="{0D108BD9-81ED-4DB2-BD59-A6C34878D82A}">
                    <a16:rowId xmlns:a16="http://schemas.microsoft.com/office/drawing/2014/main" val="3131292239"/>
                  </a:ext>
                </a:extLst>
              </a:tr>
              <a:tr h="138692">
                <a:tc>
                  <a:txBody>
                    <a:bodyPr/>
                    <a:lstStyle/>
                    <a:p>
                      <a:r>
                        <a:rPr kumimoji="1" lang="en-US" altLang="ja-JP" sz="1400" b="0" dirty="0">
                          <a:latin typeface="-apple-system"/>
                        </a:rPr>
                        <a:t>SVM</a:t>
                      </a:r>
                      <a:endParaRPr kumimoji="1" lang="ja-JP" altLang="en-US" sz="1400" b="0" dirty="0">
                        <a:latin typeface="-apple-system"/>
                      </a:endParaRPr>
                    </a:p>
                  </a:txBody>
                  <a:tcPr/>
                </a:tc>
                <a:tc>
                  <a:txBody>
                    <a:bodyPr/>
                    <a:lstStyle/>
                    <a:p>
                      <a:r>
                        <a:rPr kumimoji="1" lang="en-US" altLang="ja-JP" sz="1400" b="0" dirty="0">
                          <a:latin typeface="-apple-system"/>
                        </a:rPr>
                        <a:t>0.98</a:t>
                      </a:r>
                      <a:endParaRPr kumimoji="1" lang="ja-JP" altLang="en-US" sz="1400" b="0" dirty="0">
                        <a:latin typeface="-apple-system"/>
                      </a:endParaRPr>
                    </a:p>
                  </a:txBody>
                  <a:tcPr/>
                </a:tc>
                <a:tc>
                  <a:txBody>
                    <a:bodyPr/>
                    <a:lstStyle/>
                    <a:p>
                      <a:r>
                        <a:rPr kumimoji="1" lang="en-US" altLang="ja-JP" sz="1400" b="0" dirty="0">
                          <a:latin typeface="-apple-system"/>
                        </a:rPr>
                        <a:t>0.01</a:t>
                      </a:r>
                      <a:endParaRPr kumimoji="1" lang="ja-JP" altLang="en-US" sz="1400" b="0" dirty="0">
                        <a:latin typeface="-apple-system"/>
                      </a:endParaRPr>
                    </a:p>
                  </a:txBody>
                  <a:tcPr/>
                </a:tc>
                <a:extLst>
                  <a:ext uri="{0D108BD9-81ED-4DB2-BD59-A6C34878D82A}">
                    <a16:rowId xmlns:a16="http://schemas.microsoft.com/office/drawing/2014/main" val="1487216823"/>
                  </a:ext>
                </a:extLst>
              </a:tr>
              <a:tr h="147162">
                <a:tc>
                  <a:txBody>
                    <a:bodyPr/>
                    <a:lstStyle/>
                    <a:p>
                      <a:r>
                        <a:rPr kumimoji="1" lang="en-US" altLang="ja-JP" sz="1400" b="0" dirty="0">
                          <a:latin typeface="-apple-system"/>
                        </a:rPr>
                        <a:t>Decision Tree</a:t>
                      </a:r>
                      <a:endParaRPr kumimoji="1" lang="ja-JP" altLang="en-US" sz="1400" b="0" dirty="0">
                        <a:latin typeface="-apple-system"/>
                      </a:endParaRPr>
                    </a:p>
                  </a:txBody>
                  <a:tcPr/>
                </a:tc>
                <a:tc>
                  <a:txBody>
                    <a:bodyPr/>
                    <a:lstStyle/>
                    <a:p>
                      <a:r>
                        <a:rPr kumimoji="1" lang="en-US" altLang="ja-JP" sz="1400" b="0" dirty="0">
                          <a:latin typeface="-apple-system"/>
                        </a:rPr>
                        <a:t>0.94</a:t>
                      </a:r>
                      <a:endParaRPr kumimoji="1" lang="ja-JP" altLang="en-US" sz="1400" b="0" dirty="0">
                        <a:latin typeface="-apple-system"/>
                      </a:endParaRPr>
                    </a:p>
                  </a:txBody>
                  <a:tcPr/>
                </a:tc>
                <a:tc>
                  <a:txBody>
                    <a:bodyPr/>
                    <a:lstStyle/>
                    <a:p>
                      <a:r>
                        <a:rPr kumimoji="1" lang="en-US" altLang="ja-JP" sz="1400" b="0" dirty="0">
                          <a:latin typeface="-apple-system"/>
                        </a:rPr>
                        <a:t>0.04</a:t>
                      </a:r>
                      <a:endParaRPr kumimoji="1" lang="ja-JP" altLang="en-US" sz="1400" b="0" dirty="0">
                        <a:latin typeface="-apple-system"/>
                      </a:endParaRPr>
                    </a:p>
                  </a:txBody>
                  <a:tcPr/>
                </a:tc>
                <a:extLst>
                  <a:ext uri="{0D108BD9-81ED-4DB2-BD59-A6C34878D82A}">
                    <a16:rowId xmlns:a16="http://schemas.microsoft.com/office/drawing/2014/main" val="2109524372"/>
                  </a:ext>
                </a:extLst>
              </a:tr>
              <a:tr h="142927">
                <a:tc>
                  <a:txBody>
                    <a:bodyPr/>
                    <a:lstStyle/>
                    <a:p>
                      <a:r>
                        <a:rPr kumimoji="1" lang="en-US" altLang="ja-JP" sz="1400" b="0" dirty="0">
                          <a:latin typeface="-apple-system"/>
                        </a:rPr>
                        <a:t>Random Forest</a:t>
                      </a:r>
                      <a:endParaRPr kumimoji="1" lang="ja-JP" altLang="en-US" sz="1400" b="0" dirty="0">
                        <a:latin typeface="-apple-system"/>
                      </a:endParaRPr>
                    </a:p>
                  </a:txBody>
                  <a:tcPr/>
                </a:tc>
                <a:tc>
                  <a:txBody>
                    <a:bodyPr/>
                    <a:lstStyle/>
                    <a:p>
                      <a:r>
                        <a:rPr kumimoji="1" lang="en-US" altLang="ja-JP" sz="1400" b="0" dirty="0">
                          <a:latin typeface="-apple-system"/>
                        </a:rPr>
                        <a:t>0.98</a:t>
                      </a:r>
                      <a:endParaRPr kumimoji="1" lang="ja-JP" altLang="en-US" sz="1400" b="0" dirty="0">
                        <a:latin typeface="-apple-system"/>
                      </a:endParaRPr>
                    </a:p>
                  </a:txBody>
                  <a:tcPr/>
                </a:tc>
                <a:tc>
                  <a:txBody>
                    <a:bodyPr/>
                    <a:lstStyle/>
                    <a:p>
                      <a:r>
                        <a:rPr kumimoji="1" lang="en-US" altLang="ja-JP" sz="1400" b="0" dirty="0">
                          <a:latin typeface="-apple-system"/>
                        </a:rPr>
                        <a:t>0.01</a:t>
                      </a:r>
                      <a:endParaRPr kumimoji="1" lang="ja-JP" altLang="en-US" sz="1400" b="0" dirty="0">
                        <a:latin typeface="-apple-system"/>
                      </a:endParaRPr>
                    </a:p>
                  </a:txBody>
                  <a:tcPr/>
                </a:tc>
                <a:extLst>
                  <a:ext uri="{0D108BD9-81ED-4DB2-BD59-A6C34878D82A}">
                    <a16:rowId xmlns:a16="http://schemas.microsoft.com/office/drawing/2014/main" val="1785415734"/>
                  </a:ext>
                </a:extLst>
              </a:tr>
            </a:tbl>
          </a:graphicData>
        </a:graphic>
      </p:graphicFrame>
      <p:sp>
        <p:nvSpPr>
          <p:cNvPr id="25" name="TextBox 24">
            <a:extLst>
              <a:ext uri="{FF2B5EF4-FFF2-40B4-BE49-F238E27FC236}">
                <a16:creationId xmlns:a16="http://schemas.microsoft.com/office/drawing/2014/main" id="{227496C9-837B-54CF-637A-FE3CDF099B7A}"/>
              </a:ext>
            </a:extLst>
          </p:cNvPr>
          <p:cNvSpPr txBox="1"/>
          <p:nvPr/>
        </p:nvSpPr>
        <p:spPr>
          <a:xfrm>
            <a:off x="381758" y="674212"/>
            <a:ext cx="10819642" cy="830997"/>
          </a:xfrm>
          <a:prstGeom prst="rect">
            <a:avLst/>
          </a:prstGeom>
          <a:noFill/>
        </p:spPr>
        <p:txBody>
          <a:bodyPr wrap="square">
            <a:spAutoFit/>
          </a:bodyPr>
          <a:lstStyle/>
          <a:p>
            <a:pPr marL="0" indent="0">
              <a:buFont typeface="Arial"/>
              <a:buNone/>
            </a:pPr>
            <a:r>
              <a:rPr lang="en-US" altLang="ja-JP" sz="2400" b="1" i="0" dirty="0">
                <a:effectLst/>
                <a:latin typeface="-apple-system"/>
              </a:rPr>
              <a:t>Picking the best </a:t>
            </a:r>
            <a:r>
              <a:rPr lang="en-US" altLang="ja-JP" sz="2400" b="0" i="0" dirty="0">
                <a:effectLst/>
                <a:latin typeface="-apple-system"/>
              </a:rPr>
              <a:t>techniques with the better score based on mea</a:t>
            </a:r>
            <a:r>
              <a:rPr lang="en-US" altLang="ja-JP" sz="2400" dirty="0">
                <a:latin typeface="-apple-system"/>
              </a:rPr>
              <a:t>n precision and standard deviation of cross-validation</a:t>
            </a:r>
            <a:r>
              <a:rPr lang="en-US" altLang="ja-JP" sz="2400" b="0" i="0" dirty="0">
                <a:effectLst/>
                <a:latin typeface="-apple-system"/>
              </a:rPr>
              <a:t>: </a:t>
            </a:r>
            <a:r>
              <a:rPr lang="en-US" altLang="ja-JP" sz="2400" b="1" i="0" dirty="0">
                <a:effectLst/>
                <a:latin typeface="-apple-system"/>
              </a:rPr>
              <a:t>Logistic Regression</a:t>
            </a:r>
          </a:p>
        </p:txBody>
      </p:sp>
      <p:sp>
        <p:nvSpPr>
          <p:cNvPr id="29" name="Content Placeholder 2">
            <a:extLst>
              <a:ext uri="{FF2B5EF4-FFF2-40B4-BE49-F238E27FC236}">
                <a16:creationId xmlns:a16="http://schemas.microsoft.com/office/drawing/2014/main" id="{485AB63C-51BB-CE8A-9D08-EC744C6018CA}"/>
              </a:ext>
            </a:extLst>
          </p:cNvPr>
          <p:cNvSpPr txBox="1">
            <a:spLocks/>
          </p:cNvSpPr>
          <p:nvPr/>
        </p:nvSpPr>
        <p:spPr>
          <a:xfrm>
            <a:off x="390226" y="4149495"/>
            <a:ext cx="6731452" cy="461665"/>
          </a:xfrm>
          <a:prstGeom prst="rect">
            <a:avLst/>
          </a:prstGeom>
        </p:spPr>
        <p:txBody>
          <a:bodyPr vert="horz" lIns="91440" tIns="45720" rIns="91440" bIns="45720" rtlCol="0" anchor="ct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kumimoji="1"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kumimoji="1"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kumimoji="1"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9pPr>
          </a:lstStyle>
          <a:p>
            <a:pPr marL="0" indent="0">
              <a:buFont typeface="Arial"/>
              <a:buNone/>
            </a:pPr>
            <a:r>
              <a:rPr lang="en-US" altLang="ja-JP" sz="1600" dirty="0">
                <a:latin typeface="-apple-system"/>
              </a:rPr>
              <a:t>Further about </a:t>
            </a:r>
            <a:r>
              <a:rPr lang="en-US" altLang="ja-JP" sz="1600" b="1" dirty="0">
                <a:latin typeface="-apple-system"/>
              </a:rPr>
              <a:t>Hyperparameter tuning for Logistic Regression:</a:t>
            </a:r>
          </a:p>
        </p:txBody>
      </p:sp>
      <p:sp>
        <p:nvSpPr>
          <p:cNvPr id="34" name="TextBox 33">
            <a:extLst>
              <a:ext uri="{FF2B5EF4-FFF2-40B4-BE49-F238E27FC236}">
                <a16:creationId xmlns:a16="http://schemas.microsoft.com/office/drawing/2014/main" id="{13F0336B-FC7F-77D8-FBF8-4ED431AB16B0}"/>
              </a:ext>
            </a:extLst>
          </p:cNvPr>
          <p:cNvSpPr txBox="1"/>
          <p:nvPr/>
        </p:nvSpPr>
        <p:spPr>
          <a:xfrm>
            <a:off x="6265333" y="5046815"/>
            <a:ext cx="2692400" cy="738664"/>
          </a:xfrm>
          <a:prstGeom prst="rect">
            <a:avLst/>
          </a:prstGeom>
          <a:noFill/>
        </p:spPr>
        <p:txBody>
          <a:bodyPr wrap="square">
            <a:spAutoFit/>
          </a:bodyPr>
          <a:lstStyle/>
          <a:p>
            <a:r>
              <a:rPr lang="en-US" altLang="ja-JP" sz="1400" dirty="0">
                <a:latin typeface="-apple-system"/>
              </a:rPr>
              <a:t>{'</a:t>
            </a:r>
            <a:r>
              <a:rPr lang="en-US" altLang="ja-JP" sz="1400" dirty="0" err="1">
                <a:latin typeface="-apple-system"/>
              </a:rPr>
              <a:t>logreg</a:t>
            </a:r>
            <a:r>
              <a:rPr lang="en-US" altLang="ja-JP" sz="1400" dirty="0">
                <a:latin typeface="-apple-system"/>
              </a:rPr>
              <a:t>__</a:t>
            </a:r>
            <a:r>
              <a:rPr lang="en-US" altLang="ja-JP" sz="1400" dirty="0" err="1">
                <a:latin typeface="-apple-system"/>
              </a:rPr>
              <a:t>max_iter</a:t>
            </a:r>
            <a:r>
              <a:rPr lang="en-US" altLang="ja-JP" sz="1400" dirty="0">
                <a:latin typeface="-apple-system"/>
              </a:rPr>
              <a:t>’	: 25, '</a:t>
            </a:r>
            <a:r>
              <a:rPr lang="en-US" altLang="ja-JP" sz="1400" dirty="0" err="1">
                <a:latin typeface="-apple-system"/>
              </a:rPr>
              <a:t>logreg</a:t>
            </a:r>
            <a:r>
              <a:rPr lang="en-US" altLang="ja-JP" sz="1400" dirty="0">
                <a:latin typeface="-apple-system"/>
              </a:rPr>
              <a:t>__penalty’	: 'none', '</a:t>
            </a:r>
            <a:r>
              <a:rPr lang="en-US" altLang="ja-JP" sz="1400" dirty="0" err="1">
                <a:latin typeface="-apple-system"/>
              </a:rPr>
              <a:t>logreg</a:t>
            </a:r>
            <a:r>
              <a:rPr lang="en-US" altLang="ja-JP" sz="1400" dirty="0">
                <a:latin typeface="-apple-system"/>
              </a:rPr>
              <a:t>__solver’	: '</a:t>
            </a:r>
            <a:r>
              <a:rPr lang="en-US" altLang="ja-JP" sz="1400" dirty="0" err="1">
                <a:latin typeface="-apple-system"/>
              </a:rPr>
              <a:t>lbfgs</a:t>
            </a:r>
            <a:r>
              <a:rPr lang="en-US" altLang="ja-JP" sz="1400" dirty="0">
                <a:latin typeface="-apple-system"/>
              </a:rPr>
              <a:t>'}</a:t>
            </a:r>
            <a:endParaRPr lang="ja-JP" altLang="en-US" sz="1400" dirty="0">
              <a:latin typeface="-apple-system"/>
            </a:endParaRPr>
          </a:p>
        </p:txBody>
      </p:sp>
      <p:sp>
        <p:nvSpPr>
          <p:cNvPr id="35" name="Content Placeholder 2">
            <a:extLst>
              <a:ext uri="{FF2B5EF4-FFF2-40B4-BE49-F238E27FC236}">
                <a16:creationId xmlns:a16="http://schemas.microsoft.com/office/drawing/2014/main" id="{87DC263A-50EE-DF74-470D-D90CF5A91E6A}"/>
              </a:ext>
            </a:extLst>
          </p:cNvPr>
          <p:cNvSpPr txBox="1">
            <a:spLocks/>
          </p:cNvSpPr>
          <p:nvPr/>
        </p:nvSpPr>
        <p:spPr>
          <a:xfrm>
            <a:off x="4930226" y="5104631"/>
            <a:ext cx="439507" cy="461665"/>
          </a:xfrm>
          <a:prstGeom prst="rect">
            <a:avLst/>
          </a:prstGeom>
        </p:spPr>
        <p:txBody>
          <a:bodyPr vert="horz" lIns="91440" tIns="45720" rIns="91440" bIns="45720" rtlCol="0" anchor="ct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kumimoji="1"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kumimoji="1"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kumimoji="1"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9pPr>
          </a:lstStyle>
          <a:p>
            <a:pPr marL="0" indent="0">
              <a:buFont typeface="Arial"/>
              <a:buNone/>
            </a:pPr>
            <a:r>
              <a:rPr lang="en-US" altLang="ja-JP" sz="1600" dirty="0">
                <a:latin typeface="-apple-system"/>
              </a:rPr>
              <a:t>vs</a:t>
            </a:r>
            <a:endParaRPr lang="en-US" altLang="ja-JP" sz="1600" b="1" dirty="0">
              <a:latin typeface="-apple-system"/>
            </a:endParaRPr>
          </a:p>
        </p:txBody>
      </p:sp>
      <p:sp>
        <p:nvSpPr>
          <p:cNvPr id="37" name="TextBox 36">
            <a:extLst>
              <a:ext uri="{FF2B5EF4-FFF2-40B4-BE49-F238E27FC236}">
                <a16:creationId xmlns:a16="http://schemas.microsoft.com/office/drawing/2014/main" id="{38B31075-559A-ACA3-00EA-1DB07B66B4F9}"/>
              </a:ext>
            </a:extLst>
          </p:cNvPr>
          <p:cNvSpPr txBox="1"/>
          <p:nvPr/>
        </p:nvSpPr>
        <p:spPr>
          <a:xfrm>
            <a:off x="2082728" y="5181576"/>
            <a:ext cx="1862740" cy="307777"/>
          </a:xfrm>
          <a:prstGeom prst="rect">
            <a:avLst/>
          </a:prstGeom>
          <a:noFill/>
        </p:spPr>
        <p:txBody>
          <a:bodyPr wrap="square">
            <a:spAutoFit/>
          </a:bodyPr>
          <a:lstStyle/>
          <a:p>
            <a:r>
              <a:rPr lang="en-US" altLang="ja-JP" sz="1400" b="1" dirty="0">
                <a:latin typeface="-apple-system"/>
              </a:rPr>
              <a:t>Default Parameters</a:t>
            </a:r>
            <a:endParaRPr lang="ja-JP" altLang="en-US" sz="1400" b="1" dirty="0">
              <a:latin typeface="-apple-system"/>
            </a:endParaRPr>
          </a:p>
        </p:txBody>
      </p:sp>
      <p:sp>
        <p:nvSpPr>
          <p:cNvPr id="38" name="TextBox 37">
            <a:extLst>
              <a:ext uri="{FF2B5EF4-FFF2-40B4-BE49-F238E27FC236}">
                <a16:creationId xmlns:a16="http://schemas.microsoft.com/office/drawing/2014/main" id="{F3B876E5-41E6-0447-2C73-2880409A99BB}"/>
              </a:ext>
            </a:extLst>
          </p:cNvPr>
          <p:cNvSpPr txBox="1"/>
          <p:nvPr/>
        </p:nvSpPr>
        <p:spPr>
          <a:xfrm>
            <a:off x="6129868" y="4774101"/>
            <a:ext cx="3234268" cy="307777"/>
          </a:xfrm>
          <a:prstGeom prst="rect">
            <a:avLst/>
          </a:prstGeom>
          <a:noFill/>
        </p:spPr>
        <p:txBody>
          <a:bodyPr wrap="square">
            <a:spAutoFit/>
          </a:bodyPr>
          <a:lstStyle/>
          <a:p>
            <a:r>
              <a:rPr lang="en-US" altLang="ja-JP" sz="1400" b="1" dirty="0">
                <a:latin typeface="-apple-system"/>
              </a:rPr>
              <a:t>Best Hyperparameters</a:t>
            </a:r>
            <a:endParaRPr lang="ja-JP" altLang="en-US" sz="1400" b="1" dirty="0">
              <a:latin typeface="-apple-system"/>
            </a:endParaRPr>
          </a:p>
        </p:txBody>
      </p:sp>
    </p:spTree>
    <p:extLst>
      <p:ext uri="{BB962C8B-B14F-4D97-AF65-F5344CB8AC3E}">
        <p14:creationId xmlns:p14="http://schemas.microsoft.com/office/powerpoint/2010/main" val="1850605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0CEE4569-F9A5-F98A-556D-66830343E0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5646" y="1180279"/>
            <a:ext cx="4452938" cy="38100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9E36C32A-AA98-6F60-D220-548DFAF96C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1406" y="1180279"/>
            <a:ext cx="4452938" cy="3810001"/>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11E3D710-8C47-3A15-E30E-D0F123D3B65A}"/>
              </a:ext>
            </a:extLst>
          </p:cNvPr>
          <p:cNvSpPr txBox="1">
            <a:spLocks/>
          </p:cNvSpPr>
          <p:nvPr/>
        </p:nvSpPr>
        <p:spPr>
          <a:xfrm>
            <a:off x="349537" y="-34720"/>
            <a:ext cx="3326052" cy="526641"/>
          </a:xfrm>
          <a:prstGeom prst="rect">
            <a:avLst/>
          </a:prstGeom>
          <a:effectLst/>
        </p:spPr>
        <p:txBody>
          <a:bodyPr vert="horz" lIns="91440" tIns="45720" rIns="91440" bIns="45720" rtlCol="0" anchor="b">
            <a:normAutofit fontScale="97500"/>
          </a:bodyPr>
          <a:lstStyle>
            <a:lvl1pPr algn="l" defTabSz="457200" rtl="0" eaLnBrk="1" latinLnBrk="0" hangingPunct="1">
              <a:lnSpc>
                <a:spcPct val="100000"/>
              </a:lnSpc>
              <a:spcBef>
                <a:spcPct val="0"/>
              </a:spcBef>
              <a:buNone/>
              <a:defRPr kumimoji="1" sz="3600" b="0" kern="1200" cap="all">
                <a:solidFill>
                  <a:schemeClr val="tx1">
                    <a:lumMod val="75000"/>
                    <a:lumOff val="2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sz="1800" i="1" dirty="0"/>
              <a:t>Logistic regression</a:t>
            </a:r>
          </a:p>
        </p:txBody>
      </p:sp>
      <p:graphicFrame>
        <p:nvGraphicFramePr>
          <p:cNvPr id="12" name="Table 17">
            <a:extLst>
              <a:ext uri="{FF2B5EF4-FFF2-40B4-BE49-F238E27FC236}">
                <a16:creationId xmlns:a16="http://schemas.microsoft.com/office/drawing/2014/main" id="{AE6AFED0-6793-CC5E-FC3E-E105F261B01F}"/>
              </a:ext>
            </a:extLst>
          </p:cNvPr>
          <p:cNvGraphicFramePr>
            <a:graphicFrameLocks noGrp="1"/>
          </p:cNvGraphicFramePr>
          <p:nvPr>
            <p:extLst>
              <p:ext uri="{D42A27DB-BD31-4B8C-83A1-F6EECF244321}">
                <p14:modId xmlns:p14="http://schemas.microsoft.com/office/powerpoint/2010/main" val="4004789166"/>
              </p:ext>
            </p:extLst>
          </p:nvPr>
        </p:nvGraphicFramePr>
        <p:xfrm>
          <a:off x="1606973" y="5467747"/>
          <a:ext cx="4302762" cy="929640"/>
        </p:xfrm>
        <a:graphic>
          <a:graphicData uri="http://schemas.openxmlformats.org/drawingml/2006/table">
            <a:tbl>
              <a:tblPr firstRow="1" bandRow="1">
                <a:tableStyleId>{3B4B98B0-60AC-42C2-AFA5-B58CD77FA1E5}</a:tableStyleId>
              </a:tblPr>
              <a:tblGrid>
                <a:gridCol w="1434254">
                  <a:extLst>
                    <a:ext uri="{9D8B030D-6E8A-4147-A177-3AD203B41FA5}">
                      <a16:colId xmlns:a16="http://schemas.microsoft.com/office/drawing/2014/main" val="3922422578"/>
                    </a:ext>
                  </a:extLst>
                </a:gridCol>
                <a:gridCol w="1434254">
                  <a:extLst>
                    <a:ext uri="{9D8B030D-6E8A-4147-A177-3AD203B41FA5}">
                      <a16:colId xmlns:a16="http://schemas.microsoft.com/office/drawing/2014/main" val="1485048556"/>
                    </a:ext>
                  </a:extLst>
                </a:gridCol>
                <a:gridCol w="1434254">
                  <a:extLst>
                    <a:ext uri="{9D8B030D-6E8A-4147-A177-3AD203B41FA5}">
                      <a16:colId xmlns:a16="http://schemas.microsoft.com/office/drawing/2014/main" val="691189784"/>
                    </a:ext>
                  </a:extLst>
                </a:gridCol>
              </a:tblGrid>
              <a:tr h="19251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500" b="1" dirty="0"/>
                        <a:t>Precision</a:t>
                      </a:r>
                      <a:endParaRPr kumimoji="1" lang="ja-JP" altLang="en-US" sz="1500" b="1" dirty="0"/>
                    </a:p>
                  </a:txBody>
                  <a:tcPr/>
                </a:tc>
                <a:tc>
                  <a:txBody>
                    <a:bodyPr/>
                    <a:lstStyle/>
                    <a:p>
                      <a:r>
                        <a:rPr kumimoji="1" lang="en-US" altLang="ja-JP" sz="1500" b="1" dirty="0"/>
                        <a:t>Default</a:t>
                      </a:r>
                      <a:endParaRPr kumimoji="1" lang="ja-JP" altLang="en-US" sz="1500" b="1" dirty="0"/>
                    </a:p>
                  </a:txBody>
                  <a:tcPr/>
                </a:tc>
                <a:tc>
                  <a:txBody>
                    <a:bodyPr/>
                    <a:lstStyle/>
                    <a:p>
                      <a:r>
                        <a:rPr kumimoji="1" lang="en-US" altLang="ja-JP" sz="1500" b="1" dirty="0"/>
                        <a:t>Tuned</a:t>
                      </a:r>
                      <a:endParaRPr kumimoji="1" lang="ja-JP" altLang="en-US" sz="1500" b="1" dirty="0"/>
                    </a:p>
                  </a:txBody>
                  <a:tcPr/>
                </a:tc>
                <a:extLst>
                  <a:ext uri="{0D108BD9-81ED-4DB2-BD59-A6C34878D82A}">
                    <a16:rowId xmlns:a16="http://schemas.microsoft.com/office/drawing/2014/main" val="2800652098"/>
                  </a:ext>
                </a:extLst>
              </a:tr>
              <a:tr h="19251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400" b="0" dirty="0"/>
                        <a:t>Train Set</a:t>
                      </a:r>
                      <a:endParaRPr kumimoji="1" lang="ja-JP" altLang="en-US" sz="1400" b="0" dirty="0"/>
                    </a:p>
                  </a:txBody>
                  <a:tcPr/>
                </a:tc>
                <a:tc>
                  <a:txBody>
                    <a:bodyPr/>
                    <a:lstStyle/>
                    <a:p>
                      <a:r>
                        <a:rPr kumimoji="1" lang="en-US" altLang="ja-JP" sz="1400" b="0" dirty="0"/>
                        <a:t>0.93</a:t>
                      </a:r>
                      <a:endParaRPr kumimoji="1" lang="ja-JP" altLang="en-US" sz="1400" b="0" dirty="0"/>
                    </a:p>
                  </a:txBody>
                  <a:tcPr/>
                </a:tc>
                <a:tc>
                  <a:txBody>
                    <a:bodyPr/>
                    <a:lstStyle/>
                    <a:p>
                      <a:r>
                        <a:rPr kumimoji="1" lang="en-US" altLang="ja-JP" sz="1400" b="0" dirty="0"/>
                        <a:t>0.97</a:t>
                      </a:r>
                      <a:endParaRPr kumimoji="1" lang="ja-JP" altLang="en-US" sz="1400" b="0" dirty="0"/>
                    </a:p>
                  </a:txBody>
                  <a:tcPr/>
                </a:tc>
                <a:extLst>
                  <a:ext uri="{0D108BD9-81ED-4DB2-BD59-A6C34878D82A}">
                    <a16:rowId xmlns:a16="http://schemas.microsoft.com/office/drawing/2014/main" val="3131292239"/>
                  </a:ext>
                </a:extLst>
              </a:tr>
              <a:tr h="138692">
                <a:tc>
                  <a:txBody>
                    <a:bodyPr/>
                    <a:lstStyle/>
                    <a:p>
                      <a:r>
                        <a:rPr kumimoji="1" lang="en-US" altLang="ja-JP" sz="1400" b="0" dirty="0"/>
                        <a:t>Test Set</a:t>
                      </a:r>
                      <a:endParaRPr kumimoji="1" lang="ja-JP" altLang="en-US" sz="1400" b="0" dirty="0"/>
                    </a:p>
                  </a:txBody>
                  <a:tcPr/>
                </a:tc>
                <a:tc>
                  <a:txBody>
                    <a:bodyPr/>
                    <a:lstStyle/>
                    <a:p>
                      <a:r>
                        <a:rPr kumimoji="1" lang="en-US" altLang="ja-JP" sz="1400" b="0" dirty="0"/>
                        <a:t>0.93</a:t>
                      </a:r>
                      <a:endParaRPr kumimoji="1" lang="ja-JP" altLang="en-US" sz="1400" b="0" dirty="0"/>
                    </a:p>
                  </a:txBody>
                  <a:tcPr/>
                </a:tc>
                <a:tc>
                  <a:txBody>
                    <a:bodyPr/>
                    <a:lstStyle/>
                    <a:p>
                      <a:r>
                        <a:rPr kumimoji="1" lang="en-US" altLang="ja-JP" sz="1400" b="0" dirty="0"/>
                        <a:t>0.96</a:t>
                      </a:r>
                      <a:endParaRPr kumimoji="1" lang="ja-JP" altLang="en-US" sz="1400" b="0" dirty="0"/>
                    </a:p>
                  </a:txBody>
                  <a:tcPr/>
                </a:tc>
                <a:extLst>
                  <a:ext uri="{0D108BD9-81ED-4DB2-BD59-A6C34878D82A}">
                    <a16:rowId xmlns:a16="http://schemas.microsoft.com/office/drawing/2014/main" val="1487216823"/>
                  </a:ext>
                </a:extLst>
              </a:tr>
            </a:tbl>
          </a:graphicData>
        </a:graphic>
      </p:graphicFrame>
      <p:sp>
        <p:nvSpPr>
          <p:cNvPr id="15" name="Content Placeholder 2">
            <a:extLst>
              <a:ext uri="{FF2B5EF4-FFF2-40B4-BE49-F238E27FC236}">
                <a16:creationId xmlns:a16="http://schemas.microsoft.com/office/drawing/2014/main" id="{E23C313F-9DF1-5DCB-204B-6C68304A7927}"/>
              </a:ext>
            </a:extLst>
          </p:cNvPr>
          <p:cNvSpPr txBox="1">
            <a:spLocks/>
          </p:cNvSpPr>
          <p:nvPr/>
        </p:nvSpPr>
        <p:spPr>
          <a:xfrm>
            <a:off x="2012563" y="605267"/>
            <a:ext cx="1932904" cy="461665"/>
          </a:xfrm>
          <a:prstGeom prst="rect">
            <a:avLst/>
          </a:prstGeom>
        </p:spPr>
        <p:txBody>
          <a:bodyPr vert="horz" lIns="91440" tIns="45720" rIns="91440" bIns="45720" rtlCol="0" anchor="ct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kumimoji="1"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kumimoji="1"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kumimoji="1"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9pPr>
          </a:lstStyle>
          <a:p>
            <a:pPr marL="0" indent="0">
              <a:buFont typeface="Arial"/>
              <a:buNone/>
            </a:pPr>
            <a:r>
              <a:rPr lang="en-US" altLang="ja-JP" sz="1600" b="1" dirty="0">
                <a:latin typeface="-apple-system"/>
              </a:rPr>
              <a:t>Default Parameters</a:t>
            </a:r>
          </a:p>
        </p:txBody>
      </p:sp>
      <p:sp>
        <p:nvSpPr>
          <p:cNvPr id="16" name="Content Placeholder 2">
            <a:extLst>
              <a:ext uri="{FF2B5EF4-FFF2-40B4-BE49-F238E27FC236}">
                <a16:creationId xmlns:a16="http://schemas.microsoft.com/office/drawing/2014/main" id="{36546F6A-0DF5-BCDC-50EC-B04F4BF03413}"/>
              </a:ext>
            </a:extLst>
          </p:cNvPr>
          <p:cNvSpPr txBox="1">
            <a:spLocks/>
          </p:cNvSpPr>
          <p:nvPr/>
        </p:nvSpPr>
        <p:spPr>
          <a:xfrm>
            <a:off x="6914763" y="605267"/>
            <a:ext cx="2390104" cy="461665"/>
          </a:xfrm>
          <a:prstGeom prst="rect">
            <a:avLst/>
          </a:prstGeom>
        </p:spPr>
        <p:txBody>
          <a:bodyPr vert="horz" lIns="91440" tIns="45720" rIns="91440" bIns="45720" rtlCol="0" anchor="ct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kumimoji="1"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kumimoji="1"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kumimoji="1"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9pPr>
          </a:lstStyle>
          <a:p>
            <a:pPr marL="0" indent="0">
              <a:buFont typeface="Arial"/>
              <a:buNone/>
            </a:pPr>
            <a:r>
              <a:rPr lang="en-US" altLang="ja-JP" sz="1600" b="1" dirty="0">
                <a:latin typeface="-apple-system"/>
              </a:rPr>
              <a:t>Hyperparameter Tuned</a:t>
            </a:r>
          </a:p>
        </p:txBody>
      </p:sp>
      <p:sp>
        <p:nvSpPr>
          <p:cNvPr id="18" name="TextBox 17">
            <a:extLst>
              <a:ext uri="{FF2B5EF4-FFF2-40B4-BE49-F238E27FC236}">
                <a16:creationId xmlns:a16="http://schemas.microsoft.com/office/drawing/2014/main" id="{5E381E62-4A94-ABC8-5436-7E450D1781A7}"/>
              </a:ext>
            </a:extLst>
          </p:cNvPr>
          <p:cNvSpPr txBox="1"/>
          <p:nvPr/>
        </p:nvSpPr>
        <p:spPr>
          <a:xfrm>
            <a:off x="6282265" y="5677721"/>
            <a:ext cx="4302762" cy="769441"/>
          </a:xfrm>
          <a:prstGeom prst="rect">
            <a:avLst/>
          </a:prstGeom>
          <a:noFill/>
        </p:spPr>
        <p:txBody>
          <a:bodyPr wrap="square">
            <a:spAutoFit/>
          </a:bodyPr>
          <a:lstStyle/>
          <a:p>
            <a:r>
              <a:rPr lang="en-US" altLang="ja-JP" sz="1100" dirty="0">
                <a:latin typeface="-apple-system"/>
              </a:rPr>
              <a:t>An increase F1-score and accuracy from Logistic Regression is included as good model rather than the other models. However, we should be careful for the hyperparameter tuned model, which can lead an overfitting when we simulate for the data inference.</a:t>
            </a:r>
            <a:endParaRPr lang="ja-JP" altLang="en-US" sz="1100" dirty="0">
              <a:latin typeface="-apple-system"/>
            </a:endParaRPr>
          </a:p>
        </p:txBody>
      </p:sp>
    </p:spTree>
    <p:extLst>
      <p:ext uri="{BB962C8B-B14F-4D97-AF65-F5344CB8AC3E}">
        <p14:creationId xmlns:p14="http://schemas.microsoft.com/office/powerpoint/2010/main" val="1152069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1E3D710-8C47-3A15-E30E-D0F123D3B65A}"/>
              </a:ext>
            </a:extLst>
          </p:cNvPr>
          <p:cNvSpPr txBox="1">
            <a:spLocks/>
          </p:cNvSpPr>
          <p:nvPr/>
        </p:nvSpPr>
        <p:spPr>
          <a:xfrm>
            <a:off x="349537" y="-34720"/>
            <a:ext cx="3326052" cy="526641"/>
          </a:xfrm>
          <a:prstGeom prst="rect">
            <a:avLst/>
          </a:prstGeom>
          <a:effectLst/>
        </p:spPr>
        <p:txBody>
          <a:bodyPr vert="horz" lIns="91440" tIns="45720" rIns="91440" bIns="45720" rtlCol="0" anchor="b">
            <a:normAutofit fontScale="97500"/>
          </a:bodyPr>
          <a:lstStyle>
            <a:lvl1pPr algn="l" defTabSz="457200" rtl="0" eaLnBrk="1" latinLnBrk="0" hangingPunct="1">
              <a:lnSpc>
                <a:spcPct val="100000"/>
              </a:lnSpc>
              <a:spcBef>
                <a:spcPct val="0"/>
              </a:spcBef>
              <a:buNone/>
              <a:defRPr kumimoji="1" sz="3600" b="0" kern="1200" cap="all">
                <a:solidFill>
                  <a:schemeClr val="tx1">
                    <a:lumMod val="75000"/>
                    <a:lumOff val="2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sz="1800" i="1" dirty="0" err="1"/>
              <a:t>Svm</a:t>
            </a:r>
            <a:endParaRPr lang="en-US" sz="1800" i="1" dirty="0"/>
          </a:p>
        </p:txBody>
      </p:sp>
      <p:graphicFrame>
        <p:nvGraphicFramePr>
          <p:cNvPr id="12" name="Table 17">
            <a:extLst>
              <a:ext uri="{FF2B5EF4-FFF2-40B4-BE49-F238E27FC236}">
                <a16:creationId xmlns:a16="http://schemas.microsoft.com/office/drawing/2014/main" id="{AE6AFED0-6793-CC5E-FC3E-E105F261B01F}"/>
              </a:ext>
            </a:extLst>
          </p:cNvPr>
          <p:cNvGraphicFramePr>
            <a:graphicFrameLocks noGrp="1"/>
          </p:cNvGraphicFramePr>
          <p:nvPr>
            <p:extLst>
              <p:ext uri="{D42A27DB-BD31-4B8C-83A1-F6EECF244321}">
                <p14:modId xmlns:p14="http://schemas.microsoft.com/office/powerpoint/2010/main" val="2137263584"/>
              </p:ext>
            </p:extLst>
          </p:nvPr>
        </p:nvGraphicFramePr>
        <p:xfrm>
          <a:off x="1606973" y="5467747"/>
          <a:ext cx="4302762" cy="929640"/>
        </p:xfrm>
        <a:graphic>
          <a:graphicData uri="http://schemas.openxmlformats.org/drawingml/2006/table">
            <a:tbl>
              <a:tblPr firstRow="1" bandRow="1">
                <a:tableStyleId>{3B4B98B0-60AC-42C2-AFA5-B58CD77FA1E5}</a:tableStyleId>
              </a:tblPr>
              <a:tblGrid>
                <a:gridCol w="1434254">
                  <a:extLst>
                    <a:ext uri="{9D8B030D-6E8A-4147-A177-3AD203B41FA5}">
                      <a16:colId xmlns:a16="http://schemas.microsoft.com/office/drawing/2014/main" val="3922422578"/>
                    </a:ext>
                  </a:extLst>
                </a:gridCol>
                <a:gridCol w="1434254">
                  <a:extLst>
                    <a:ext uri="{9D8B030D-6E8A-4147-A177-3AD203B41FA5}">
                      <a16:colId xmlns:a16="http://schemas.microsoft.com/office/drawing/2014/main" val="1485048556"/>
                    </a:ext>
                  </a:extLst>
                </a:gridCol>
                <a:gridCol w="1434254">
                  <a:extLst>
                    <a:ext uri="{9D8B030D-6E8A-4147-A177-3AD203B41FA5}">
                      <a16:colId xmlns:a16="http://schemas.microsoft.com/office/drawing/2014/main" val="691189784"/>
                    </a:ext>
                  </a:extLst>
                </a:gridCol>
              </a:tblGrid>
              <a:tr h="19251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500" b="1" dirty="0"/>
                        <a:t>Precision</a:t>
                      </a:r>
                      <a:endParaRPr kumimoji="1" lang="ja-JP" altLang="en-US" sz="1500" b="1" dirty="0"/>
                    </a:p>
                  </a:txBody>
                  <a:tcPr/>
                </a:tc>
                <a:tc>
                  <a:txBody>
                    <a:bodyPr/>
                    <a:lstStyle/>
                    <a:p>
                      <a:r>
                        <a:rPr kumimoji="1" lang="en-US" altLang="ja-JP" sz="1500" b="1" dirty="0"/>
                        <a:t>Default</a:t>
                      </a:r>
                      <a:endParaRPr kumimoji="1" lang="ja-JP" altLang="en-US" sz="1500" b="1" dirty="0"/>
                    </a:p>
                  </a:txBody>
                  <a:tcPr/>
                </a:tc>
                <a:tc>
                  <a:txBody>
                    <a:bodyPr/>
                    <a:lstStyle/>
                    <a:p>
                      <a:r>
                        <a:rPr kumimoji="1" lang="en-US" altLang="ja-JP" sz="1500" b="1" dirty="0"/>
                        <a:t>Tuned</a:t>
                      </a:r>
                      <a:endParaRPr kumimoji="1" lang="ja-JP" altLang="en-US" sz="1500" b="1" dirty="0"/>
                    </a:p>
                  </a:txBody>
                  <a:tcPr/>
                </a:tc>
                <a:extLst>
                  <a:ext uri="{0D108BD9-81ED-4DB2-BD59-A6C34878D82A}">
                    <a16:rowId xmlns:a16="http://schemas.microsoft.com/office/drawing/2014/main" val="2800652098"/>
                  </a:ext>
                </a:extLst>
              </a:tr>
              <a:tr h="19251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400" b="0" dirty="0"/>
                        <a:t>Train Set</a:t>
                      </a:r>
                      <a:endParaRPr kumimoji="1" lang="ja-JP" altLang="en-US" sz="1400" b="0" dirty="0"/>
                    </a:p>
                  </a:txBody>
                  <a:tcPr/>
                </a:tc>
                <a:tc>
                  <a:txBody>
                    <a:bodyPr/>
                    <a:lstStyle/>
                    <a:p>
                      <a:r>
                        <a:rPr kumimoji="1" lang="en-US" altLang="ja-JP" sz="1400" b="0" dirty="0"/>
                        <a:t>0.99</a:t>
                      </a:r>
                      <a:endParaRPr kumimoji="1" lang="ja-JP" altLang="en-US" sz="1400" b="0" dirty="0"/>
                    </a:p>
                  </a:txBody>
                  <a:tcPr/>
                </a:tc>
                <a:tc>
                  <a:txBody>
                    <a:bodyPr/>
                    <a:lstStyle/>
                    <a:p>
                      <a:r>
                        <a:rPr kumimoji="1" lang="en-US" altLang="ja-JP" sz="1400" b="0" dirty="0"/>
                        <a:t>1.0</a:t>
                      </a:r>
                      <a:endParaRPr kumimoji="1" lang="ja-JP" altLang="en-US" sz="1400" b="0" dirty="0"/>
                    </a:p>
                  </a:txBody>
                  <a:tcPr/>
                </a:tc>
                <a:extLst>
                  <a:ext uri="{0D108BD9-81ED-4DB2-BD59-A6C34878D82A}">
                    <a16:rowId xmlns:a16="http://schemas.microsoft.com/office/drawing/2014/main" val="3131292239"/>
                  </a:ext>
                </a:extLst>
              </a:tr>
              <a:tr h="138692">
                <a:tc>
                  <a:txBody>
                    <a:bodyPr/>
                    <a:lstStyle/>
                    <a:p>
                      <a:r>
                        <a:rPr kumimoji="1" lang="en-US" altLang="ja-JP" sz="1400" b="0" dirty="0"/>
                        <a:t>Test Set</a:t>
                      </a:r>
                      <a:endParaRPr kumimoji="1" lang="ja-JP" altLang="en-US" sz="1400" b="0" dirty="0"/>
                    </a:p>
                  </a:txBody>
                  <a:tcPr/>
                </a:tc>
                <a:tc>
                  <a:txBody>
                    <a:bodyPr/>
                    <a:lstStyle/>
                    <a:p>
                      <a:r>
                        <a:rPr kumimoji="1" lang="en-US" altLang="ja-JP" sz="1400" b="0" dirty="0"/>
                        <a:t>0.99</a:t>
                      </a:r>
                      <a:endParaRPr kumimoji="1" lang="ja-JP" altLang="en-US" sz="1400" b="0" dirty="0"/>
                    </a:p>
                  </a:txBody>
                  <a:tcPr/>
                </a:tc>
                <a:tc>
                  <a:txBody>
                    <a:bodyPr/>
                    <a:lstStyle/>
                    <a:p>
                      <a:r>
                        <a:rPr kumimoji="1" lang="en-US" altLang="ja-JP" sz="1400" b="0" dirty="0"/>
                        <a:t>1.0</a:t>
                      </a:r>
                      <a:endParaRPr kumimoji="1" lang="ja-JP" altLang="en-US" sz="1400" b="0" dirty="0"/>
                    </a:p>
                  </a:txBody>
                  <a:tcPr/>
                </a:tc>
                <a:extLst>
                  <a:ext uri="{0D108BD9-81ED-4DB2-BD59-A6C34878D82A}">
                    <a16:rowId xmlns:a16="http://schemas.microsoft.com/office/drawing/2014/main" val="1487216823"/>
                  </a:ext>
                </a:extLst>
              </a:tr>
            </a:tbl>
          </a:graphicData>
        </a:graphic>
      </p:graphicFrame>
      <p:sp>
        <p:nvSpPr>
          <p:cNvPr id="15" name="Content Placeholder 2">
            <a:extLst>
              <a:ext uri="{FF2B5EF4-FFF2-40B4-BE49-F238E27FC236}">
                <a16:creationId xmlns:a16="http://schemas.microsoft.com/office/drawing/2014/main" id="{E23C313F-9DF1-5DCB-204B-6C68304A7927}"/>
              </a:ext>
            </a:extLst>
          </p:cNvPr>
          <p:cNvSpPr txBox="1">
            <a:spLocks/>
          </p:cNvSpPr>
          <p:nvPr/>
        </p:nvSpPr>
        <p:spPr>
          <a:xfrm>
            <a:off x="2012563" y="605267"/>
            <a:ext cx="1932904" cy="461665"/>
          </a:xfrm>
          <a:prstGeom prst="rect">
            <a:avLst/>
          </a:prstGeom>
        </p:spPr>
        <p:txBody>
          <a:bodyPr vert="horz" lIns="91440" tIns="45720" rIns="91440" bIns="45720" rtlCol="0" anchor="ct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kumimoji="1"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kumimoji="1"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kumimoji="1"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9pPr>
          </a:lstStyle>
          <a:p>
            <a:pPr marL="0" indent="0">
              <a:buFont typeface="Arial"/>
              <a:buNone/>
            </a:pPr>
            <a:r>
              <a:rPr lang="en-US" altLang="ja-JP" sz="1600" b="1" dirty="0">
                <a:latin typeface="-apple-system"/>
              </a:rPr>
              <a:t>Default Parameters</a:t>
            </a:r>
          </a:p>
        </p:txBody>
      </p:sp>
      <p:sp>
        <p:nvSpPr>
          <p:cNvPr id="16" name="Content Placeholder 2">
            <a:extLst>
              <a:ext uri="{FF2B5EF4-FFF2-40B4-BE49-F238E27FC236}">
                <a16:creationId xmlns:a16="http://schemas.microsoft.com/office/drawing/2014/main" id="{36546F6A-0DF5-BCDC-50EC-B04F4BF03413}"/>
              </a:ext>
            </a:extLst>
          </p:cNvPr>
          <p:cNvSpPr txBox="1">
            <a:spLocks/>
          </p:cNvSpPr>
          <p:nvPr/>
        </p:nvSpPr>
        <p:spPr>
          <a:xfrm>
            <a:off x="6914763" y="605267"/>
            <a:ext cx="2390104" cy="461665"/>
          </a:xfrm>
          <a:prstGeom prst="rect">
            <a:avLst/>
          </a:prstGeom>
        </p:spPr>
        <p:txBody>
          <a:bodyPr vert="horz" lIns="91440" tIns="45720" rIns="91440" bIns="45720" rtlCol="0" anchor="ct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kumimoji="1"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kumimoji="1"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kumimoji="1"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9pPr>
          </a:lstStyle>
          <a:p>
            <a:pPr marL="0" indent="0">
              <a:buFont typeface="Arial"/>
              <a:buNone/>
            </a:pPr>
            <a:r>
              <a:rPr lang="en-US" altLang="ja-JP" sz="1600" b="1" dirty="0">
                <a:latin typeface="-apple-system"/>
              </a:rPr>
              <a:t>Hyperparameter Tuned</a:t>
            </a:r>
          </a:p>
        </p:txBody>
      </p:sp>
      <p:sp>
        <p:nvSpPr>
          <p:cNvPr id="18" name="TextBox 17">
            <a:extLst>
              <a:ext uri="{FF2B5EF4-FFF2-40B4-BE49-F238E27FC236}">
                <a16:creationId xmlns:a16="http://schemas.microsoft.com/office/drawing/2014/main" id="{5E381E62-4A94-ABC8-5436-7E450D1781A7}"/>
              </a:ext>
            </a:extLst>
          </p:cNvPr>
          <p:cNvSpPr txBox="1"/>
          <p:nvPr/>
        </p:nvSpPr>
        <p:spPr>
          <a:xfrm>
            <a:off x="6282265" y="5801556"/>
            <a:ext cx="4302762" cy="600164"/>
          </a:xfrm>
          <a:prstGeom prst="rect">
            <a:avLst/>
          </a:prstGeom>
          <a:noFill/>
        </p:spPr>
        <p:txBody>
          <a:bodyPr wrap="square">
            <a:spAutoFit/>
          </a:bodyPr>
          <a:lstStyle/>
          <a:p>
            <a:r>
              <a:rPr lang="en-US" altLang="ja-JP" sz="1100" dirty="0">
                <a:latin typeface="-apple-system"/>
              </a:rPr>
              <a:t>SVM is too strong for this dataset, which makes the F1-score is 100%. So, it is basically overfit for the small data, and SVM is better to be used for a bigger dataset.</a:t>
            </a:r>
            <a:endParaRPr lang="ja-JP" altLang="en-US" sz="1100" dirty="0">
              <a:latin typeface="-apple-system"/>
            </a:endParaRPr>
          </a:p>
        </p:txBody>
      </p:sp>
      <p:pic>
        <p:nvPicPr>
          <p:cNvPr id="6146" name="Picture 2">
            <a:extLst>
              <a:ext uri="{FF2B5EF4-FFF2-40B4-BE49-F238E27FC236}">
                <a16:creationId xmlns:a16="http://schemas.microsoft.com/office/drawing/2014/main" id="{5FC1F66A-18CC-7AB3-BE6A-1E090C063B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3506" y="1180277"/>
            <a:ext cx="4450865" cy="3808227"/>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903A9C92-0183-4A7C-1AAC-C6A5A7AA7E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6717" y="1180277"/>
            <a:ext cx="4450865" cy="3808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0922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1E3D710-8C47-3A15-E30E-D0F123D3B65A}"/>
              </a:ext>
            </a:extLst>
          </p:cNvPr>
          <p:cNvSpPr txBox="1">
            <a:spLocks/>
          </p:cNvSpPr>
          <p:nvPr/>
        </p:nvSpPr>
        <p:spPr>
          <a:xfrm>
            <a:off x="349537" y="-34720"/>
            <a:ext cx="3326052" cy="526641"/>
          </a:xfrm>
          <a:prstGeom prst="rect">
            <a:avLst/>
          </a:prstGeom>
          <a:effectLst/>
        </p:spPr>
        <p:txBody>
          <a:bodyPr vert="horz" lIns="91440" tIns="45720" rIns="91440" bIns="45720" rtlCol="0" anchor="b">
            <a:normAutofit fontScale="97500"/>
          </a:bodyPr>
          <a:lstStyle>
            <a:lvl1pPr algn="l" defTabSz="457200" rtl="0" eaLnBrk="1" latinLnBrk="0" hangingPunct="1">
              <a:lnSpc>
                <a:spcPct val="100000"/>
              </a:lnSpc>
              <a:spcBef>
                <a:spcPct val="0"/>
              </a:spcBef>
              <a:buNone/>
              <a:defRPr kumimoji="1" sz="3600" b="0" kern="1200" cap="all">
                <a:solidFill>
                  <a:schemeClr val="tx1">
                    <a:lumMod val="75000"/>
                    <a:lumOff val="2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sz="1800" i="1" dirty="0"/>
              <a:t>Decision tree</a:t>
            </a:r>
          </a:p>
        </p:txBody>
      </p:sp>
      <p:graphicFrame>
        <p:nvGraphicFramePr>
          <p:cNvPr id="12" name="Table 17">
            <a:extLst>
              <a:ext uri="{FF2B5EF4-FFF2-40B4-BE49-F238E27FC236}">
                <a16:creationId xmlns:a16="http://schemas.microsoft.com/office/drawing/2014/main" id="{AE6AFED0-6793-CC5E-FC3E-E105F261B01F}"/>
              </a:ext>
            </a:extLst>
          </p:cNvPr>
          <p:cNvGraphicFramePr>
            <a:graphicFrameLocks noGrp="1"/>
          </p:cNvGraphicFramePr>
          <p:nvPr>
            <p:extLst>
              <p:ext uri="{D42A27DB-BD31-4B8C-83A1-F6EECF244321}">
                <p14:modId xmlns:p14="http://schemas.microsoft.com/office/powerpoint/2010/main" val="1034860530"/>
              </p:ext>
            </p:extLst>
          </p:nvPr>
        </p:nvGraphicFramePr>
        <p:xfrm>
          <a:off x="1606973" y="5467747"/>
          <a:ext cx="4302762" cy="929640"/>
        </p:xfrm>
        <a:graphic>
          <a:graphicData uri="http://schemas.openxmlformats.org/drawingml/2006/table">
            <a:tbl>
              <a:tblPr firstRow="1" bandRow="1">
                <a:tableStyleId>{3B4B98B0-60AC-42C2-AFA5-B58CD77FA1E5}</a:tableStyleId>
              </a:tblPr>
              <a:tblGrid>
                <a:gridCol w="1434254">
                  <a:extLst>
                    <a:ext uri="{9D8B030D-6E8A-4147-A177-3AD203B41FA5}">
                      <a16:colId xmlns:a16="http://schemas.microsoft.com/office/drawing/2014/main" val="3922422578"/>
                    </a:ext>
                  </a:extLst>
                </a:gridCol>
                <a:gridCol w="1434254">
                  <a:extLst>
                    <a:ext uri="{9D8B030D-6E8A-4147-A177-3AD203B41FA5}">
                      <a16:colId xmlns:a16="http://schemas.microsoft.com/office/drawing/2014/main" val="1485048556"/>
                    </a:ext>
                  </a:extLst>
                </a:gridCol>
                <a:gridCol w="1434254">
                  <a:extLst>
                    <a:ext uri="{9D8B030D-6E8A-4147-A177-3AD203B41FA5}">
                      <a16:colId xmlns:a16="http://schemas.microsoft.com/office/drawing/2014/main" val="691189784"/>
                    </a:ext>
                  </a:extLst>
                </a:gridCol>
              </a:tblGrid>
              <a:tr h="19251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500" b="1" dirty="0"/>
                        <a:t>Precision</a:t>
                      </a:r>
                      <a:endParaRPr kumimoji="1" lang="ja-JP" altLang="en-US" sz="1500" b="1" dirty="0"/>
                    </a:p>
                  </a:txBody>
                  <a:tcPr/>
                </a:tc>
                <a:tc>
                  <a:txBody>
                    <a:bodyPr/>
                    <a:lstStyle/>
                    <a:p>
                      <a:r>
                        <a:rPr kumimoji="1" lang="en-US" altLang="ja-JP" sz="1500" b="1" dirty="0"/>
                        <a:t>Default</a:t>
                      </a:r>
                      <a:endParaRPr kumimoji="1" lang="ja-JP" altLang="en-US" sz="1500" b="1" dirty="0"/>
                    </a:p>
                  </a:txBody>
                  <a:tcPr/>
                </a:tc>
                <a:tc>
                  <a:txBody>
                    <a:bodyPr/>
                    <a:lstStyle/>
                    <a:p>
                      <a:r>
                        <a:rPr kumimoji="1" lang="en-US" altLang="ja-JP" sz="1500" b="1" dirty="0"/>
                        <a:t>Tuned</a:t>
                      </a:r>
                      <a:endParaRPr kumimoji="1" lang="ja-JP" altLang="en-US" sz="1500" b="1" dirty="0"/>
                    </a:p>
                  </a:txBody>
                  <a:tcPr/>
                </a:tc>
                <a:extLst>
                  <a:ext uri="{0D108BD9-81ED-4DB2-BD59-A6C34878D82A}">
                    <a16:rowId xmlns:a16="http://schemas.microsoft.com/office/drawing/2014/main" val="2800652098"/>
                  </a:ext>
                </a:extLst>
              </a:tr>
              <a:tr h="19251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400" b="0" dirty="0"/>
                        <a:t>Train Set</a:t>
                      </a:r>
                      <a:endParaRPr kumimoji="1" lang="ja-JP" altLang="en-US" sz="1400" b="0" dirty="0"/>
                    </a:p>
                  </a:txBody>
                  <a:tcPr/>
                </a:tc>
                <a:tc>
                  <a:txBody>
                    <a:bodyPr/>
                    <a:lstStyle/>
                    <a:p>
                      <a:r>
                        <a:rPr kumimoji="1" lang="en-US" altLang="ja-JP" sz="1400" b="0" dirty="0"/>
                        <a:t>1.0</a:t>
                      </a:r>
                      <a:endParaRPr kumimoji="1" lang="ja-JP" altLang="en-US" sz="1400" b="0" dirty="0"/>
                    </a:p>
                  </a:txBody>
                  <a:tcPr/>
                </a:tc>
                <a:tc>
                  <a:txBody>
                    <a:bodyPr/>
                    <a:lstStyle/>
                    <a:p>
                      <a:r>
                        <a:rPr kumimoji="1" lang="en-US" altLang="ja-JP" sz="1400" b="0" dirty="0"/>
                        <a:t>0.99</a:t>
                      </a:r>
                      <a:endParaRPr kumimoji="1" lang="ja-JP" altLang="en-US" sz="1400" b="0" dirty="0"/>
                    </a:p>
                  </a:txBody>
                  <a:tcPr/>
                </a:tc>
                <a:extLst>
                  <a:ext uri="{0D108BD9-81ED-4DB2-BD59-A6C34878D82A}">
                    <a16:rowId xmlns:a16="http://schemas.microsoft.com/office/drawing/2014/main" val="3131292239"/>
                  </a:ext>
                </a:extLst>
              </a:tr>
              <a:tr h="138692">
                <a:tc>
                  <a:txBody>
                    <a:bodyPr/>
                    <a:lstStyle/>
                    <a:p>
                      <a:r>
                        <a:rPr kumimoji="1" lang="en-US" altLang="ja-JP" sz="1400" b="0" dirty="0"/>
                        <a:t>Test Set</a:t>
                      </a:r>
                      <a:endParaRPr kumimoji="1" lang="ja-JP" altLang="en-US" sz="1400" b="0" dirty="0"/>
                    </a:p>
                  </a:txBody>
                  <a:tcPr/>
                </a:tc>
                <a:tc>
                  <a:txBody>
                    <a:bodyPr/>
                    <a:lstStyle/>
                    <a:p>
                      <a:r>
                        <a:rPr kumimoji="1" lang="en-US" altLang="ja-JP" sz="1400" b="0" dirty="0"/>
                        <a:t>0.97</a:t>
                      </a:r>
                      <a:endParaRPr kumimoji="1" lang="ja-JP" altLang="en-US" sz="1400" b="0" dirty="0"/>
                    </a:p>
                  </a:txBody>
                  <a:tcPr/>
                </a:tc>
                <a:tc>
                  <a:txBody>
                    <a:bodyPr/>
                    <a:lstStyle/>
                    <a:p>
                      <a:r>
                        <a:rPr kumimoji="1" lang="en-US" altLang="ja-JP" sz="1400" b="0" dirty="0"/>
                        <a:t>0.98</a:t>
                      </a:r>
                      <a:endParaRPr kumimoji="1" lang="ja-JP" altLang="en-US" sz="1400" b="0" dirty="0"/>
                    </a:p>
                  </a:txBody>
                  <a:tcPr/>
                </a:tc>
                <a:extLst>
                  <a:ext uri="{0D108BD9-81ED-4DB2-BD59-A6C34878D82A}">
                    <a16:rowId xmlns:a16="http://schemas.microsoft.com/office/drawing/2014/main" val="1487216823"/>
                  </a:ext>
                </a:extLst>
              </a:tr>
            </a:tbl>
          </a:graphicData>
        </a:graphic>
      </p:graphicFrame>
      <p:sp>
        <p:nvSpPr>
          <p:cNvPr id="15" name="Content Placeholder 2">
            <a:extLst>
              <a:ext uri="{FF2B5EF4-FFF2-40B4-BE49-F238E27FC236}">
                <a16:creationId xmlns:a16="http://schemas.microsoft.com/office/drawing/2014/main" id="{E23C313F-9DF1-5DCB-204B-6C68304A7927}"/>
              </a:ext>
            </a:extLst>
          </p:cNvPr>
          <p:cNvSpPr txBox="1">
            <a:spLocks/>
          </p:cNvSpPr>
          <p:nvPr/>
        </p:nvSpPr>
        <p:spPr>
          <a:xfrm>
            <a:off x="2012563" y="605267"/>
            <a:ext cx="1932904" cy="461665"/>
          </a:xfrm>
          <a:prstGeom prst="rect">
            <a:avLst/>
          </a:prstGeom>
        </p:spPr>
        <p:txBody>
          <a:bodyPr vert="horz" lIns="91440" tIns="45720" rIns="91440" bIns="45720" rtlCol="0" anchor="ct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kumimoji="1"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kumimoji="1"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kumimoji="1"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9pPr>
          </a:lstStyle>
          <a:p>
            <a:pPr marL="0" indent="0">
              <a:buFont typeface="Arial"/>
              <a:buNone/>
            </a:pPr>
            <a:r>
              <a:rPr lang="en-US" altLang="ja-JP" sz="1600" b="1" dirty="0">
                <a:latin typeface="-apple-system"/>
              </a:rPr>
              <a:t>Default Parameters</a:t>
            </a:r>
          </a:p>
        </p:txBody>
      </p:sp>
      <p:sp>
        <p:nvSpPr>
          <p:cNvPr id="16" name="Content Placeholder 2">
            <a:extLst>
              <a:ext uri="{FF2B5EF4-FFF2-40B4-BE49-F238E27FC236}">
                <a16:creationId xmlns:a16="http://schemas.microsoft.com/office/drawing/2014/main" id="{36546F6A-0DF5-BCDC-50EC-B04F4BF03413}"/>
              </a:ext>
            </a:extLst>
          </p:cNvPr>
          <p:cNvSpPr txBox="1">
            <a:spLocks/>
          </p:cNvSpPr>
          <p:nvPr/>
        </p:nvSpPr>
        <p:spPr>
          <a:xfrm>
            <a:off x="6914763" y="605267"/>
            <a:ext cx="2390104" cy="461665"/>
          </a:xfrm>
          <a:prstGeom prst="rect">
            <a:avLst/>
          </a:prstGeom>
        </p:spPr>
        <p:txBody>
          <a:bodyPr vert="horz" lIns="91440" tIns="45720" rIns="91440" bIns="45720" rtlCol="0" anchor="ct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kumimoji="1"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kumimoji="1"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kumimoji="1"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9pPr>
          </a:lstStyle>
          <a:p>
            <a:pPr marL="0" indent="0">
              <a:buFont typeface="Arial"/>
              <a:buNone/>
            </a:pPr>
            <a:r>
              <a:rPr lang="en-US" altLang="ja-JP" sz="1600" b="1" dirty="0">
                <a:latin typeface="-apple-system"/>
              </a:rPr>
              <a:t>Hyperparameter Tuned</a:t>
            </a:r>
          </a:p>
        </p:txBody>
      </p:sp>
      <p:sp>
        <p:nvSpPr>
          <p:cNvPr id="18" name="TextBox 17">
            <a:extLst>
              <a:ext uri="{FF2B5EF4-FFF2-40B4-BE49-F238E27FC236}">
                <a16:creationId xmlns:a16="http://schemas.microsoft.com/office/drawing/2014/main" id="{5E381E62-4A94-ABC8-5436-7E450D1781A7}"/>
              </a:ext>
            </a:extLst>
          </p:cNvPr>
          <p:cNvSpPr txBox="1"/>
          <p:nvPr/>
        </p:nvSpPr>
        <p:spPr>
          <a:xfrm>
            <a:off x="6166064" y="5711909"/>
            <a:ext cx="4302762" cy="769441"/>
          </a:xfrm>
          <a:prstGeom prst="rect">
            <a:avLst/>
          </a:prstGeom>
          <a:noFill/>
        </p:spPr>
        <p:txBody>
          <a:bodyPr wrap="square">
            <a:spAutoFit/>
          </a:bodyPr>
          <a:lstStyle/>
          <a:p>
            <a:r>
              <a:rPr lang="en-US" altLang="ja-JP" sz="1100" dirty="0">
                <a:latin typeface="-apple-system"/>
              </a:rPr>
              <a:t>Decision Tree is having a decrease compare to the other models, although it is just slightly decreasing. Decision tree will not be chosen as the main model later, although it has a potential, but the result for F1-score and accuracy could be overfit. This can cause a bias as well.</a:t>
            </a:r>
            <a:endParaRPr lang="ja-JP" altLang="en-US" sz="1100" dirty="0">
              <a:latin typeface="-apple-system"/>
            </a:endParaRPr>
          </a:p>
        </p:txBody>
      </p:sp>
      <p:pic>
        <p:nvPicPr>
          <p:cNvPr id="8194" name="Picture 2">
            <a:extLst>
              <a:ext uri="{FF2B5EF4-FFF2-40B4-BE49-F238E27FC236}">
                <a16:creationId xmlns:a16="http://schemas.microsoft.com/office/drawing/2014/main" id="{24C53940-FD9F-0422-D916-3A48B3A934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2117" y="1066931"/>
            <a:ext cx="4442888" cy="3801401"/>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560C5C95-F439-12EB-8567-3F02978BA1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1" y="1066932"/>
            <a:ext cx="4442888" cy="3801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296603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{5D519BBF-D5F3-40BB-91BA-959E09F92D1A}tf33552983_win32</Template>
  <TotalTime>174</TotalTime>
  <Words>695</Words>
  <Application>Microsoft Office PowerPoint</Application>
  <PresentationFormat>Widescreen</PresentationFormat>
  <Paragraphs>112</Paragraphs>
  <Slides>11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-apple-system</vt:lpstr>
      <vt:lpstr>游ゴシック</vt:lpstr>
      <vt:lpstr>Arial</vt:lpstr>
      <vt:lpstr>Franklin Gothic Book</vt:lpstr>
      <vt:lpstr>Franklin Gothic Demi</vt:lpstr>
      <vt:lpstr>Wingdings 2</vt:lpstr>
      <vt:lpstr>DividendVTI</vt:lpstr>
      <vt:lpstr>Student Alcohol Consumption: “Are you SURE aiming a higher education?”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Alcohol Consumption: “Are you SURE aiming a higher education?”</dc:title>
  <dc:creator>Nadia Oktiarsy</dc:creator>
  <cp:lastModifiedBy>Nadia Oktiarsy</cp:lastModifiedBy>
  <cp:revision>7</cp:revision>
  <dcterms:created xsi:type="dcterms:W3CDTF">2022-12-02T00:40:33Z</dcterms:created>
  <dcterms:modified xsi:type="dcterms:W3CDTF">2022-12-02T03:35:19Z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