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8" r:id="rId6"/>
    <p:sldId id="259" r:id="rId7"/>
    <p:sldId id="267" r:id="rId8"/>
    <p:sldId id="269" r:id="rId9"/>
    <p:sldId id="260" r:id="rId10"/>
    <p:sldId id="272" r:id="rId11"/>
    <p:sldId id="262" r:id="rId12"/>
    <p:sldId id="266" r:id="rId13"/>
    <p:sldId id="264" r:id="rId14"/>
    <p:sldId id="271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Nadia Maria Orlando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O46001288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27/03/2021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14EB246-7F6C-42F4-8FB8-6EB14176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5" y="-5"/>
            <a:ext cx="8198403" cy="352241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815AF80-0CFD-4F93-AA6E-FC88ACA2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4" y="3244572"/>
            <a:ext cx="8212344" cy="32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7B3B50A-105B-4358-9C00-DB9589AF6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68" y="2004852"/>
            <a:ext cx="3842750" cy="466111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79BE3B8-ED09-43E2-BBF6-1A4FE4A2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30" y="2004852"/>
            <a:ext cx="3283790" cy="466111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AAA97DA-6231-4508-8C59-5F98C158E1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28"/>
          <a:stretch/>
        </p:blipFill>
        <p:spPr>
          <a:xfrm>
            <a:off x="7743199" y="1983156"/>
            <a:ext cx="4373785" cy="92455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B2C2DEA-CE4E-4B4A-A0E2-97B755285A87}"/>
              </a:ext>
            </a:extLst>
          </p:cNvPr>
          <p:cNvSpPr txBox="1"/>
          <p:nvPr/>
        </p:nvSpPr>
        <p:spPr>
          <a:xfrm>
            <a:off x="5197034" y="1575461"/>
            <a:ext cx="9448800" cy="144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DD6F7B-EFB0-482F-9E96-F14BD885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1519" y="2174376"/>
            <a:ext cx="1885445" cy="4652923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17CE1C6-0487-467C-A73C-B530D7FA7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528" y="4118079"/>
            <a:ext cx="2365282" cy="2681894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D7178EE-BFD3-4DF7-A05F-268A92722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63" y="2163698"/>
            <a:ext cx="2721903" cy="4175189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CDCF1E6-9154-4E01-B21A-7223103578C6}"/>
              </a:ext>
            </a:extLst>
          </p:cNvPr>
          <p:cNvSpPr txBox="1"/>
          <p:nvPr/>
        </p:nvSpPr>
        <p:spPr>
          <a:xfrm>
            <a:off x="5327374" y="1684419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F77A3FDC-37EF-4DD3-99EC-1EFF5222D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063" y="2174376"/>
            <a:ext cx="1713041" cy="4642246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3B1C0C63-D128-409A-87EA-13D23C7A5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690" y="2174376"/>
            <a:ext cx="2079031" cy="18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5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Footer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012EEB9-CF85-4548-9ECA-32E6E645E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2734923"/>
            <a:ext cx="8154174" cy="9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Footer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436269-D884-423D-A064-9FEFE6C74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255" y="3596358"/>
            <a:ext cx="3392554" cy="232843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E2D5C8-D060-4547-B064-C569DEA2092D}"/>
              </a:ext>
            </a:extLst>
          </p:cNvPr>
          <p:cNvSpPr txBox="1"/>
          <p:nvPr/>
        </p:nvSpPr>
        <p:spPr>
          <a:xfrm>
            <a:off x="7663838" y="3227026"/>
            <a:ext cx="339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7C4A5CF-4912-4F35-9531-4BF155BE6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55" y="1208203"/>
            <a:ext cx="4913504" cy="118683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B06419-68B4-4108-A8FD-04E8F02C5D0C}"/>
              </a:ext>
            </a:extLst>
          </p:cNvPr>
          <p:cNvSpPr txBox="1"/>
          <p:nvPr/>
        </p:nvSpPr>
        <p:spPr>
          <a:xfrm>
            <a:off x="7478307" y="8388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67525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1800" dirty="0">
                <a:latin typeface="Century Gothic" panose="020B0502020202020204" pitchFamily="34" charset="0"/>
              </a:rPr>
              <a:t>La mia applicazione Web sarà un e-commerce di borse per donna. Nel menù in alto ci saranno i collegamenti alle macrocategorie di articoli in vendita, il carrello e il login al sito. Nella parte sottostante ho inserito alcuni blocchi che rappresentano i vari prodotti. L’anagrafica di ogni borsa sarà salvata in un database.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1B878F-E9CC-4E9B-9FF4-F8A68E1B4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t="373" r="1666"/>
          <a:stretch/>
        </p:blipFill>
        <p:spPr>
          <a:xfrm>
            <a:off x="4078098" y="1277455"/>
            <a:ext cx="8070574" cy="428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1C8C960-D745-4B5C-87D2-8B62A4003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09" y="125966"/>
            <a:ext cx="9998982" cy="497418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78B47A7-B41E-42C5-AE66-B681865D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26" y="5101012"/>
            <a:ext cx="9998981" cy="147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8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52557C-7BC9-4EF3-8A6B-0FA2A2B2C7F0}"/>
              </a:ext>
            </a:extLst>
          </p:cNvPr>
          <p:cNvSpPr txBox="1"/>
          <p:nvPr/>
        </p:nvSpPr>
        <p:spPr>
          <a:xfrm>
            <a:off x="122416" y="1628698"/>
            <a:ext cx="9448800" cy="144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9B19ED-DED9-4FE8-9B38-D84EC23C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97" y="1649641"/>
            <a:ext cx="11049518" cy="52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0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52557C-7BC9-4EF3-8A6B-0FA2A2B2C7F0}"/>
              </a:ext>
            </a:extLst>
          </p:cNvPr>
          <p:cNvSpPr txBox="1"/>
          <p:nvPr/>
        </p:nvSpPr>
        <p:spPr>
          <a:xfrm>
            <a:off x="5757135" y="529580"/>
            <a:ext cx="12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pic>
        <p:nvPicPr>
          <p:cNvPr id="22" name="Segnaposto contenuto 21">
            <a:extLst>
              <a:ext uri="{FF2B5EF4-FFF2-40B4-BE49-F238E27FC236}">
                <a16:creationId xmlns:a16="http://schemas.microsoft.com/office/drawing/2014/main" id="{75D45CD8-AC54-4F35-9E87-222847E92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695" y="1116435"/>
            <a:ext cx="4037839" cy="5339376"/>
          </a:xfr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2B95552-A66A-4605-9025-1A14CC5C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395" y="1116435"/>
            <a:ext cx="3219538" cy="538856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C8BDED-DE56-4455-858C-F90DB990F1F6}"/>
              </a:ext>
            </a:extLst>
          </p:cNvPr>
          <p:cNvSpPr txBox="1"/>
          <p:nvPr/>
        </p:nvSpPr>
        <p:spPr>
          <a:xfrm>
            <a:off x="9944232" y="494864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98105F18-998B-4A00-B19A-87E4E4D2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116" y="2052050"/>
            <a:ext cx="2260554" cy="460356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52557C-7BC9-4EF3-8A6B-0FA2A2B2C7F0}"/>
              </a:ext>
            </a:extLst>
          </p:cNvPr>
          <p:cNvSpPr txBox="1"/>
          <p:nvPr/>
        </p:nvSpPr>
        <p:spPr>
          <a:xfrm>
            <a:off x="6024920" y="1649641"/>
            <a:ext cx="9448800" cy="144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CSS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81E81DB2-0B9C-4B0C-9B94-BE3F275AC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52" y="2037993"/>
            <a:ext cx="2035748" cy="461761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0DB86C2-C848-4AD4-95ED-CCF75E2F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77" y="2037993"/>
            <a:ext cx="3247157" cy="46176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36B6F09-61ED-4165-82C2-068CD9DE8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322" y="2037993"/>
            <a:ext cx="2759309" cy="46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1B5B45E-A453-481D-9105-ABD54322C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539" y="2620129"/>
            <a:ext cx="7821257" cy="878135"/>
          </a:xfrm>
        </p:spPr>
      </p:pic>
    </p:spTree>
    <p:extLst>
      <p:ext uri="{BB962C8B-B14F-4D97-AF65-F5344CB8AC3E}">
        <p14:creationId xmlns:p14="http://schemas.microsoft.com/office/powerpoint/2010/main" val="324679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761CC7A-7FA0-4ED4-A791-981EF26AB3D1}"/>
              </a:ext>
            </a:extLst>
          </p:cNvPr>
          <p:cNvSpPr txBox="1"/>
          <p:nvPr/>
        </p:nvSpPr>
        <p:spPr>
          <a:xfrm>
            <a:off x="5637276" y="977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2B8E08-0468-41E0-8A61-91E99D0A611E}"/>
              </a:ext>
            </a:extLst>
          </p:cNvPr>
          <p:cNvSpPr txBox="1"/>
          <p:nvPr/>
        </p:nvSpPr>
        <p:spPr>
          <a:xfrm>
            <a:off x="9163192" y="81539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FBC6B4A-37BD-4A7E-BF6E-0BAA89136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0616" y="450871"/>
            <a:ext cx="3525916" cy="3488003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D0E5E3E-B411-4065-9183-134F5048E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654" y="461013"/>
            <a:ext cx="2757449" cy="61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96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Office Theme</vt:lpstr>
      <vt:lpstr>MHW1</vt:lpstr>
      <vt:lpstr>Descrizione del progetto</vt:lpstr>
      <vt:lpstr>Layout complessivo HTML+CSS</vt:lpstr>
      <vt:lpstr>Presentazione standard di PowerPoint</vt:lpstr>
      <vt:lpstr>Header</vt:lpstr>
      <vt:lpstr>Header</vt:lpstr>
      <vt:lpstr>Header</vt:lpstr>
      <vt:lpstr>Menù navigazione</vt:lpstr>
      <vt:lpstr>Menù navigazione</vt:lpstr>
      <vt:lpstr>Sezione contenuti</vt:lpstr>
      <vt:lpstr>Sezione contenuti</vt:lpstr>
      <vt:lpstr>Sezione contenuti</vt:lpstr>
      <vt:lpstr>Footer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Nadia Orlando</cp:lastModifiedBy>
  <cp:revision>29</cp:revision>
  <dcterms:created xsi:type="dcterms:W3CDTF">2021-03-24T16:57:46Z</dcterms:created>
  <dcterms:modified xsi:type="dcterms:W3CDTF">2021-03-27T16:11:37Z</dcterms:modified>
</cp:coreProperties>
</file>