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#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320233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NADIA OUERDIANE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FF33CC"/>
                </a:solidFill>
                <a:latin typeface="Arial"/>
                <a:cs typeface="Arial"/>
              </a:rPr>
              <a:t>https://github.com/nadiaouerdiane/Final-Assignment</a:t>
            </a:r>
            <a:endParaRPr sz="2400" dirty="0">
              <a:solidFill>
                <a:srgbClr val="FF33CC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</a:t>
            </a:r>
            <a:endParaRPr lang="fr-F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fr-FR" sz="2000" dirty="0">
                <a:solidFill>
                  <a:srgbClr val="FF33CC"/>
                </a:solidFill>
                <a:latin typeface="Carlito"/>
                <a:cs typeface="Carlito"/>
              </a:rPr>
              <a:t>https://github.com/nadiaouerdiane/Final-Assignment/blob/main/labs-jupyter-spacex-Data%20wrangling.ipynb</a:t>
            </a:r>
            <a:endParaRPr sz="2000" dirty="0">
              <a:solidFill>
                <a:srgbClr val="FF33CC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74910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r>
              <a:rPr lang="fr-FR" sz="2000" spc="-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fr-F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fr-FR" sz="2000" dirty="0">
                <a:solidFill>
                  <a:srgbClr val="FF33CC"/>
                </a:solidFill>
                <a:latin typeface="Carlito"/>
                <a:cs typeface="Carlito"/>
              </a:rPr>
              <a:t>https://github.com/nadiaouerdiane/Final-Assignment/blob/main/jupyter-labs-eda-dataviz.ipynb</a:t>
            </a:r>
            <a:endParaRPr sz="2000" dirty="0">
              <a:solidFill>
                <a:srgbClr val="FF33CC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8961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fr-F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fr-FR" sz="2000" dirty="0">
                <a:solidFill>
                  <a:srgbClr val="FF33CC"/>
                </a:solidFill>
                <a:latin typeface="Carlito"/>
                <a:cs typeface="Carlito"/>
              </a:rPr>
              <a:t>https://github.com/nadiaouerdiane/Final-Assignment/blob/main/jupyter-labs-eda-sql-coursera_sqllite.ipynb</a:t>
            </a:r>
            <a:endParaRPr sz="2000" dirty="0">
              <a:solidFill>
                <a:srgbClr val="FF33CC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fr-F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fr-FR" sz="2000" dirty="0">
                <a:solidFill>
                  <a:srgbClr val="FF33CC"/>
                </a:solidFill>
                <a:latin typeface="Carlito"/>
                <a:cs typeface="Carlito"/>
              </a:rPr>
              <a:t>https://github.com/nadiaouerdiane/Final-Assignment/blob/main/lab_jupyter_launch_site_location.ipynb</a:t>
            </a:r>
            <a:endParaRPr sz="2000" dirty="0">
              <a:solidFill>
                <a:srgbClr val="FF33CC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73179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fr-F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fr-FR" sz="2000" dirty="0">
                <a:solidFill>
                  <a:srgbClr val="FF33CC"/>
                </a:solidFill>
                <a:latin typeface="Carlito"/>
                <a:cs typeface="Carlito"/>
              </a:rPr>
              <a:t>https://github.com/nadiaouerdiane/Final-Assignment/blob/main/NADIA</a:t>
            </a:r>
            <a:endParaRPr sz="2000" dirty="0">
              <a:solidFill>
                <a:srgbClr val="FF33CC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872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fr-F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heavy" spc="-5" dirty="0">
                <a:solidFill>
                  <a:srgbClr val="FF33CC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https://github.com/nadiaouerdiane/Final-Assignment/blob/main/SpaceX_Machine%20Learning%20Prediction_Part_5.ipynb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05147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6547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fr-FR" sz="1500" dirty="0">
                <a:solidFill>
                  <a:srgbClr val="FF33CC"/>
                </a:solidFill>
                <a:latin typeface="Carlito"/>
                <a:cs typeface="Carlito"/>
              </a:rPr>
              <a:t>https://github.com/nadiaouerdiane/Final-Assignment/blob/main/jupyter-labs-spacex-data-collection-api.ipynb</a:t>
            </a:r>
            <a:endParaRPr sz="1500" dirty="0">
              <a:solidFill>
                <a:srgbClr val="FF33CC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76800"/>
            <a:ext cx="2988945" cy="65915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dirty="0">
                <a:solidFill>
                  <a:srgbClr val="FF33CC"/>
                </a:solidFill>
                <a:latin typeface="Carlito"/>
                <a:cs typeface="Carlito"/>
              </a:rPr>
              <a:t>https://github.com/nadiaouerdiane/Final-Assignment/blob/main/jupyter-labs-webscraping.ipynb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</TotalTime>
  <Words>2784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Nadia Ouerdiane</cp:lastModifiedBy>
  <cp:revision>6</cp:revision>
  <dcterms:created xsi:type="dcterms:W3CDTF">2021-08-26T16:53:12Z</dcterms:created>
  <dcterms:modified xsi:type="dcterms:W3CDTF">2022-07-08T23:01:54Z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