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#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NADIA OUERDIANE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FF33CC"/>
                </a:solidFill>
                <a:latin typeface="Arial"/>
                <a:cs typeface="Arial"/>
              </a:rPr>
              <a:t>https://github.com/nadiaouerdiane/Final-Assignment</a:t>
            </a:r>
            <a:endParaRPr sz="2400" dirty="0">
              <a:solidFill>
                <a:srgbClr val="FF33C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https://github.com/nadiaouerdiane/Final-Assignment/blob/main/labs-jupyter-spacex-Data%20wrangling.ipynb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lang="fr-FR" sz="20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https://github.com/nadiaouerdiane/Final-Assignment/blob/main/jupyter-labs-eda-dataviz.ipynb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https://github.com/nadiaouerdiane/Final-Assignment/blob/main/jupyter-labs-eda-sql-coursera_sqllite.ipynb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https://github.com/nadiaouerdiane/Final-Assignment/blob/main/lab_jupyter_launch_site_location.ipynb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https://github.com/nadiaouerdiane/Final-Assignment/blob/main/NADIA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FF33CC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https://github.com/nadiaouerdiane/Final-Assignment/blob/main/SpaceX_Machine%20Learning%20Prediction_Part_5.ipynb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259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https://github.com/nadiaouerdiane/Data-Science-with-IBM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fr-FR" sz="15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https://github.com/nadiaouerdiane/Final-Assignment/blob/main/jupyter-labs-spacex-data-collection-api.ipynb</a:t>
            </a:r>
            <a:endParaRPr sz="15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76800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https://github.com/nadiaouerdiane/Final-Assignment/blob/main/jupyter-labs-webscraping.ipynb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2793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Nadia Ouerdiane</cp:lastModifiedBy>
  <cp:revision>7</cp:revision>
  <dcterms:created xsi:type="dcterms:W3CDTF">2021-08-26T16:53:12Z</dcterms:created>
  <dcterms:modified xsi:type="dcterms:W3CDTF">2022-07-08T23:04:07Z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