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2"/>
  </p:notesMasterIdLst>
  <p:sldIdLst>
    <p:sldId id="256" r:id="rId2"/>
    <p:sldId id="260" r:id="rId3"/>
    <p:sldId id="314" r:id="rId4"/>
    <p:sldId id="312" r:id="rId5"/>
    <p:sldId id="269" r:id="rId6"/>
    <p:sldId id="274" r:id="rId7"/>
    <p:sldId id="316" r:id="rId8"/>
    <p:sldId id="263" r:id="rId9"/>
    <p:sldId id="257" r:id="rId10"/>
    <p:sldId id="271" r:id="rId11"/>
  </p:sldIdLst>
  <p:sldSz cx="9144000" cy="5143500" type="screen16x9"/>
  <p:notesSz cx="6858000" cy="9144000"/>
  <p:embeddedFontLst>
    <p:embeddedFont>
      <p:font typeface="Rubik" panose="020B0604020202020204" charset="-79"/>
      <p:regular r:id="rId13"/>
      <p:bold r:id="rId14"/>
      <p:italic r:id="rId15"/>
      <p:boldItalic r:id="rId16"/>
    </p:embeddedFont>
    <p:embeddedFont>
      <p:font typeface="Roboto" panose="020B0604020202020204" charset="0"/>
      <p:regular r:id="rId17"/>
      <p:bold r:id="rId18"/>
      <p:italic r:id="rId19"/>
      <p:boldItalic r:id="rId20"/>
    </p:embeddedFont>
    <p:embeddedFont>
      <p:font typeface="Bahiana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F89AF0-2D3A-497B-BCC7-985425BDB0E9}">
  <a:tblStyle styleId="{8AF89AF0-2D3A-497B-BCC7-985425BDB0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94" d="100"/>
          <a:sy n="94" d="100"/>
        </p:scale>
        <p:origin x="63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e9c455096b_0_1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e9c455096b_0_1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e8d7df0f45_0_58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e8d7df0f45_0_58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eacdf21b93_0_4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eacdf21b93_0_4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2369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eacdf21b93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eacdf21b93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2793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eacdf21b93_0_4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eacdf21b93_0_4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e8d7df0f45_0_196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e8d7df0f45_0_196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9c455096b_0_8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9c455096b_0_8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93d42c1dd5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93d42c1dd5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e8d7df0f45_0_9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e8d7df0f45_0_9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72925" y="1531550"/>
            <a:ext cx="4086900" cy="18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72925" y="3712671"/>
            <a:ext cx="4086900" cy="2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28600" y="-72600"/>
            <a:ext cx="3415238" cy="2145104"/>
          </a:xfrm>
          <a:custGeom>
            <a:avLst/>
            <a:gdLst/>
            <a:ahLst/>
            <a:cxnLst/>
            <a:rect l="l" t="t" r="r" b="b"/>
            <a:pathLst>
              <a:path w="28364" h="17815" extrusionOk="0">
                <a:moveTo>
                  <a:pt x="1" y="1"/>
                </a:moveTo>
                <a:lnTo>
                  <a:pt x="1" y="17086"/>
                </a:lnTo>
                <a:cubicBezTo>
                  <a:pt x="748" y="17375"/>
                  <a:pt x="1495" y="17592"/>
                  <a:pt x="2290" y="17712"/>
                </a:cubicBezTo>
                <a:cubicBezTo>
                  <a:pt x="2717" y="17781"/>
                  <a:pt x="3151" y="17815"/>
                  <a:pt x="3586" y="17815"/>
                </a:cubicBezTo>
                <a:cubicBezTo>
                  <a:pt x="5606" y="17815"/>
                  <a:pt x="7636" y="17075"/>
                  <a:pt x="8965" y="15568"/>
                </a:cubicBezTo>
                <a:cubicBezTo>
                  <a:pt x="10146" y="14242"/>
                  <a:pt x="10652" y="12459"/>
                  <a:pt x="11230" y="10772"/>
                </a:cubicBezTo>
                <a:cubicBezTo>
                  <a:pt x="11808" y="9085"/>
                  <a:pt x="12580" y="7326"/>
                  <a:pt x="14050" y="6338"/>
                </a:cubicBezTo>
                <a:cubicBezTo>
                  <a:pt x="16001" y="5013"/>
                  <a:pt x="18556" y="5326"/>
                  <a:pt x="20869" y="4965"/>
                </a:cubicBezTo>
                <a:cubicBezTo>
                  <a:pt x="23592" y="4507"/>
                  <a:pt x="26122" y="3013"/>
                  <a:pt x="27809" y="820"/>
                </a:cubicBezTo>
                <a:cubicBezTo>
                  <a:pt x="28002" y="555"/>
                  <a:pt x="28195" y="290"/>
                  <a:pt x="2836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831741">
            <a:off x="5952729" y="-464385"/>
            <a:ext cx="5871813" cy="8167381"/>
          </a:xfrm>
          <a:custGeom>
            <a:avLst/>
            <a:gdLst/>
            <a:ahLst/>
            <a:cxnLst/>
            <a:rect l="l" t="t" r="r" b="b"/>
            <a:pathLst>
              <a:path w="27858" h="38749" extrusionOk="0">
                <a:moveTo>
                  <a:pt x="20246" y="0"/>
                </a:moveTo>
                <a:cubicBezTo>
                  <a:pt x="18424" y="0"/>
                  <a:pt x="16546" y="789"/>
                  <a:pt x="15013" y="2513"/>
                </a:cubicBezTo>
                <a:cubicBezTo>
                  <a:pt x="14146" y="3477"/>
                  <a:pt x="13688" y="4633"/>
                  <a:pt x="13351" y="5838"/>
                </a:cubicBezTo>
                <a:cubicBezTo>
                  <a:pt x="12628" y="8465"/>
                  <a:pt x="12580" y="11405"/>
                  <a:pt x="10507" y="13309"/>
                </a:cubicBezTo>
                <a:cubicBezTo>
                  <a:pt x="9037" y="14634"/>
                  <a:pt x="6868" y="14827"/>
                  <a:pt x="5133" y="15766"/>
                </a:cubicBezTo>
                <a:cubicBezTo>
                  <a:pt x="2772" y="16995"/>
                  <a:pt x="1278" y="19502"/>
                  <a:pt x="724" y="22104"/>
                </a:cubicBezTo>
                <a:cubicBezTo>
                  <a:pt x="1" y="25502"/>
                  <a:pt x="507" y="29791"/>
                  <a:pt x="1567" y="33069"/>
                </a:cubicBezTo>
                <a:cubicBezTo>
                  <a:pt x="2193" y="34972"/>
                  <a:pt x="3302" y="36804"/>
                  <a:pt x="5013" y="37888"/>
                </a:cubicBezTo>
                <a:cubicBezTo>
                  <a:pt x="5904" y="38453"/>
                  <a:pt x="6913" y="38748"/>
                  <a:pt x="7897" y="38748"/>
                </a:cubicBezTo>
                <a:cubicBezTo>
                  <a:pt x="9387" y="38748"/>
                  <a:pt x="10817" y="38072"/>
                  <a:pt x="11688" y="36635"/>
                </a:cubicBezTo>
                <a:cubicBezTo>
                  <a:pt x="13375" y="33791"/>
                  <a:pt x="12772" y="30683"/>
                  <a:pt x="13471" y="27647"/>
                </a:cubicBezTo>
                <a:cubicBezTo>
                  <a:pt x="14074" y="24972"/>
                  <a:pt x="15640" y="22610"/>
                  <a:pt x="17568" y="20706"/>
                </a:cubicBezTo>
                <a:cubicBezTo>
                  <a:pt x="19568" y="18755"/>
                  <a:pt x="22219" y="17670"/>
                  <a:pt x="24219" y="15694"/>
                </a:cubicBezTo>
                <a:cubicBezTo>
                  <a:pt x="26773" y="13188"/>
                  <a:pt x="27857" y="9188"/>
                  <a:pt x="26990" y="5718"/>
                </a:cubicBezTo>
                <a:cubicBezTo>
                  <a:pt x="26077" y="2124"/>
                  <a:pt x="23237" y="0"/>
                  <a:pt x="202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8550840">
            <a:off x="245725" y="4309906"/>
            <a:ext cx="1736293" cy="1858556"/>
          </a:xfrm>
          <a:custGeom>
            <a:avLst/>
            <a:gdLst/>
            <a:ahLst/>
            <a:cxnLst/>
            <a:rect l="l" t="t" r="r" b="b"/>
            <a:pathLst>
              <a:path w="29425" h="31497" fill="none" extrusionOk="0">
                <a:moveTo>
                  <a:pt x="2025" y="1"/>
                </a:moveTo>
                <a:cubicBezTo>
                  <a:pt x="386" y="2724"/>
                  <a:pt x="1" y="6194"/>
                  <a:pt x="1037" y="9206"/>
                </a:cubicBezTo>
                <a:cubicBezTo>
                  <a:pt x="2073" y="12243"/>
                  <a:pt x="4483" y="14749"/>
                  <a:pt x="7447" y="15905"/>
                </a:cubicBezTo>
                <a:cubicBezTo>
                  <a:pt x="9327" y="16652"/>
                  <a:pt x="11423" y="16893"/>
                  <a:pt x="13062" y="18050"/>
                </a:cubicBezTo>
                <a:cubicBezTo>
                  <a:pt x="16315" y="20339"/>
                  <a:pt x="16460" y="25183"/>
                  <a:pt x="19086" y="28171"/>
                </a:cubicBezTo>
                <a:cubicBezTo>
                  <a:pt x="21616" y="31039"/>
                  <a:pt x="26412" y="31497"/>
                  <a:pt x="29424" y="29183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8550840">
            <a:off x="105196" y="3767099"/>
            <a:ext cx="2023482" cy="2167106"/>
          </a:xfrm>
          <a:custGeom>
            <a:avLst/>
            <a:gdLst/>
            <a:ahLst/>
            <a:cxnLst/>
            <a:rect l="l" t="t" r="r" b="b"/>
            <a:pathLst>
              <a:path w="34292" h="36726" fill="none" extrusionOk="0">
                <a:moveTo>
                  <a:pt x="2338" y="0"/>
                </a:moveTo>
                <a:cubicBezTo>
                  <a:pt x="434" y="3181"/>
                  <a:pt x="1" y="7230"/>
                  <a:pt x="1205" y="10748"/>
                </a:cubicBezTo>
                <a:cubicBezTo>
                  <a:pt x="2386" y="14290"/>
                  <a:pt x="5206" y="17206"/>
                  <a:pt x="8676" y="18580"/>
                </a:cubicBezTo>
                <a:cubicBezTo>
                  <a:pt x="10869" y="19423"/>
                  <a:pt x="13303" y="19688"/>
                  <a:pt x="15230" y="21038"/>
                </a:cubicBezTo>
                <a:cubicBezTo>
                  <a:pt x="19014" y="23712"/>
                  <a:pt x="19206" y="29375"/>
                  <a:pt x="22267" y="32870"/>
                </a:cubicBezTo>
                <a:cubicBezTo>
                  <a:pt x="25183" y="36195"/>
                  <a:pt x="30773" y="36725"/>
                  <a:pt x="34292" y="34026"/>
                </a:cubicBezTo>
              </a:path>
            </a:pathLst>
          </a:custGeom>
          <a:noFill/>
          <a:ln w="28575" cap="flat" cmpd="sng">
            <a:solidFill>
              <a:schemeClr val="accent6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-590359" y="-310282"/>
            <a:ext cx="2419075" cy="2115113"/>
            <a:chOff x="-590359" y="-310282"/>
            <a:chExt cx="2419075" cy="2115113"/>
          </a:xfrm>
        </p:grpSpPr>
        <p:sp>
          <p:nvSpPr>
            <p:cNvPr id="16" name="Google Shape;16;p2"/>
            <p:cNvSpPr/>
            <p:nvPr/>
          </p:nvSpPr>
          <p:spPr>
            <a:xfrm rot="4601473" flipH="1">
              <a:off x="-220537" y="-297007"/>
              <a:ext cx="1679431" cy="2088563"/>
            </a:xfrm>
            <a:custGeom>
              <a:avLst/>
              <a:gdLst/>
              <a:ahLst/>
              <a:cxnLst/>
              <a:rect l="l" t="t" r="r" b="b"/>
              <a:pathLst>
                <a:path w="21842" h="27163" extrusionOk="0">
                  <a:moveTo>
                    <a:pt x="5063" y="1"/>
                  </a:moveTo>
                  <a:lnTo>
                    <a:pt x="5063" y="1"/>
                  </a:lnTo>
                  <a:cubicBezTo>
                    <a:pt x="1545" y="2633"/>
                    <a:pt x="1" y="7441"/>
                    <a:pt x="735" y="11794"/>
                  </a:cubicBezTo>
                  <a:cubicBezTo>
                    <a:pt x="1444" y="16147"/>
                    <a:pt x="4202" y="19968"/>
                    <a:pt x="7695" y="22651"/>
                  </a:cubicBezTo>
                  <a:cubicBezTo>
                    <a:pt x="9381" y="23930"/>
                    <a:pt x="14012" y="27162"/>
                    <a:pt x="17206" y="27162"/>
                  </a:cubicBezTo>
                  <a:cubicBezTo>
                    <a:pt x="18373" y="27162"/>
                    <a:pt x="19349" y="26730"/>
                    <a:pt x="19918" y="25612"/>
                  </a:cubicBezTo>
                  <a:cubicBezTo>
                    <a:pt x="21842" y="21816"/>
                    <a:pt x="18653" y="15818"/>
                    <a:pt x="15818" y="13388"/>
                  </a:cubicBezTo>
                  <a:cubicBezTo>
                    <a:pt x="14199" y="11997"/>
                    <a:pt x="12225" y="11085"/>
                    <a:pt x="10377" y="10073"/>
                  </a:cubicBezTo>
                  <a:cubicBezTo>
                    <a:pt x="8504" y="9036"/>
                    <a:pt x="6657" y="7821"/>
                    <a:pt x="5467" y="6049"/>
                  </a:cubicBezTo>
                  <a:cubicBezTo>
                    <a:pt x="4303" y="4252"/>
                    <a:pt x="3924" y="1798"/>
                    <a:pt x="50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4601473" flipH="1">
              <a:off x="25333" y="-165626"/>
              <a:ext cx="1412854" cy="1710495"/>
            </a:xfrm>
            <a:custGeom>
              <a:avLst/>
              <a:gdLst/>
              <a:ahLst/>
              <a:cxnLst/>
              <a:rect l="l" t="t" r="r" b="b"/>
              <a:pathLst>
                <a:path w="18375" h="22246" extrusionOk="0">
                  <a:moveTo>
                    <a:pt x="1950" y="0"/>
                  </a:moveTo>
                  <a:lnTo>
                    <a:pt x="1950" y="0"/>
                  </a:lnTo>
                  <a:cubicBezTo>
                    <a:pt x="1772" y="203"/>
                    <a:pt x="1570" y="380"/>
                    <a:pt x="1393" y="582"/>
                  </a:cubicBezTo>
                  <a:cubicBezTo>
                    <a:pt x="380" y="2379"/>
                    <a:pt x="1" y="4530"/>
                    <a:pt x="456" y="6504"/>
                  </a:cubicBezTo>
                  <a:cubicBezTo>
                    <a:pt x="937" y="8554"/>
                    <a:pt x="2203" y="10275"/>
                    <a:pt x="3215" y="11566"/>
                  </a:cubicBezTo>
                  <a:cubicBezTo>
                    <a:pt x="7138" y="16425"/>
                    <a:pt x="12478" y="20170"/>
                    <a:pt x="18374" y="22246"/>
                  </a:cubicBezTo>
                  <a:cubicBezTo>
                    <a:pt x="18374" y="22144"/>
                    <a:pt x="18374" y="22043"/>
                    <a:pt x="18374" y="21917"/>
                  </a:cubicBezTo>
                  <a:cubicBezTo>
                    <a:pt x="12579" y="19841"/>
                    <a:pt x="7340" y="16146"/>
                    <a:pt x="3468" y="11363"/>
                  </a:cubicBezTo>
                  <a:cubicBezTo>
                    <a:pt x="2456" y="10098"/>
                    <a:pt x="1241" y="8402"/>
                    <a:pt x="785" y="6454"/>
                  </a:cubicBezTo>
                  <a:cubicBezTo>
                    <a:pt x="330" y="4556"/>
                    <a:pt x="684" y="2455"/>
                    <a:pt x="1671" y="759"/>
                  </a:cubicBezTo>
                  <a:cubicBezTo>
                    <a:pt x="1747" y="506"/>
                    <a:pt x="1848" y="253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4601473" flipH="1">
              <a:off x="319314" y="-44066"/>
              <a:ext cx="1237621" cy="1377715"/>
            </a:xfrm>
            <a:custGeom>
              <a:avLst/>
              <a:gdLst/>
              <a:ahLst/>
              <a:cxnLst/>
              <a:rect l="l" t="t" r="r" b="b"/>
              <a:pathLst>
                <a:path w="16096" h="17918" extrusionOk="0">
                  <a:moveTo>
                    <a:pt x="1544" y="0"/>
                  </a:moveTo>
                  <a:cubicBezTo>
                    <a:pt x="1164" y="405"/>
                    <a:pt x="861" y="861"/>
                    <a:pt x="582" y="1341"/>
                  </a:cubicBezTo>
                  <a:cubicBezTo>
                    <a:pt x="0" y="3113"/>
                    <a:pt x="76" y="5188"/>
                    <a:pt x="835" y="7086"/>
                  </a:cubicBezTo>
                  <a:cubicBezTo>
                    <a:pt x="1721" y="9288"/>
                    <a:pt x="3391" y="11287"/>
                    <a:pt x="5922" y="13185"/>
                  </a:cubicBezTo>
                  <a:cubicBezTo>
                    <a:pt x="8934" y="15463"/>
                    <a:pt x="12426" y="17057"/>
                    <a:pt x="16096" y="17918"/>
                  </a:cubicBezTo>
                  <a:cubicBezTo>
                    <a:pt x="16020" y="17791"/>
                    <a:pt x="15969" y="17665"/>
                    <a:pt x="15919" y="17538"/>
                  </a:cubicBezTo>
                  <a:cubicBezTo>
                    <a:pt x="12376" y="16703"/>
                    <a:pt x="9035" y="15134"/>
                    <a:pt x="6125" y="12932"/>
                  </a:cubicBezTo>
                  <a:cubicBezTo>
                    <a:pt x="3619" y="11060"/>
                    <a:pt x="1999" y="9111"/>
                    <a:pt x="1139" y="6985"/>
                  </a:cubicBezTo>
                  <a:cubicBezTo>
                    <a:pt x="177" y="4581"/>
                    <a:pt x="329" y="1898"/>
                    <a:pt x="1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4601473" flipH="1">
              <a:off x="-158002" y="-95985"/>
              <a:ext cx="1410931" cy="1788384"/>
            </a:xfrm>
            <a:custGeom>
              <a:avLst/>
              <a:gdLst/>
              <a:ahLst/>
              <a:cxnLst/>
              <a:rect l="l" t="t" r="r" b="b"/>
              <a:pathLst>
                <a:path w="18350" h="23259" extrusionOk="0">
                  <a:moveTo>
                    <a:pt x="1064" y="0"/>
                  </a:moveTo>
                  <a:cubicBezTo>
                    <a:pt x="836" y="355"/>
                    <a:pt x="659" y="734"/>
                    <a:pt x="482" y="1089"/>
                  </a:cubicBezTo>
                  <a:cubicBezTo>
                    <a:pt x="1" y="3619"/>
                    <a:pt x="254" y="6353"/>
                    <a:pt x="1292" y="8959"/>
                  </a:cubicBezTo>
                  <a:cubicBezTo>
                    <a:pt x="2633" y="12350"/>
                    <a:pt x="5265" y="15539"/>
                    <a:pt x="8884" y="18171"/>
                  </a:cubicBezTo>
                  <a:cubicBezTo>
                    <a:pt x="11744" y="20246"/>
                    <a:pt x="14882" y="21790"/>
                    <a:pt x="18147" y="23258"/>
                  </a:cubicBezTo>
                  <a:cubicBezTo>
                    <a:pt x="18223" y="23182"/>
                    <a:pt x="18273" y="23106"/>
                    <a:pt x="18349" y="23005"/>
                  </a:cubicBezTo>
                  <a:cubicBezTo>
                    <a:pt x="15084" y="21537"/>
                    <a:pt x="11921" y="19993"/>
                    <a:pt x="9086" y="17918"/>
                  </a:cubicBezTo>
                  <a:cubicBezTo>
                    <a:pt x="5493" y="15311"/>
                    <a:pt x="2911" y="12173"/>
                    <a:pt x="1595" y="8833"/>
                  </a:cubicBezTo>
                  <a:cubicBezTo>
                    <a:pt x="406" y="5897"/>
                    <a:pt x="254" y="2734"/>
                    <a:pt x="1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 rot="-1073602">
            <a:off x="6748690" y="-970615"/>
            <a:ext cx="2394520" cy="2565289"/>
          </a:xfrm>
          <a:custGeom>
            <a:avLst/>
            <a:gdLst/>
            <a:ahLst/>
            <a:cxnLst/>
            <a:rect l="l" t="t" r="r" b="b"/>
            <a:pathLst>
              <a:path w="23641" h="25327" fill="none" extrusionOk="0">
                <a:moveTo>
                  <a:pt x="1615" y="0"/>
                </a:moveTo>
                <a:cubicBezTo>
                  <a:pt x="290" y="2193"/>
                  <a:pt x="1" y="4988"/>
                  <a:pt x="820" y="7398"/>
                </a:cubicBezTo>
                <a:cubicBezTo>
                  <a:pt x="1639" y="9832"/>
                  <a:pt x="3591" y="11856"/>
                  <a:pt x="5977" y="12796"/>
                </a:cubicBezTo>
                <a:cubicBezTo>
                  <a:pt x="7495" y="13374"/>
                  <a:pt x="9182" y="13567"/>
                  <a:pt x="10483" y="14507"/>
                </a:cubicBezTo>
                <a:cubicBezTo>
                  <a:pt x="13110" y="16362"/>
                  <a:pt x="13230" y="20266"/>
                  <a:pt x="15351" y="22652"/>
                </a:cubicBezTo>
                <a:cubicBezTo>
                  <a:pt x="17375" y="24965"/>
                  <a:pt x="21206" y="25327"/>
                  <a:pt x="23640" y="23447"/>
                </a:cubicBezTo>
              </a:path>
            </a:pathLst>
          </a:custGeom>
          <a:noFill/>
          <a:ln w="28575" cap="flat" cmpd="sng">
            <a:solidFill>
              <a:schemeClr val="accent6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6527452" y="3560283"/>
            <a:ext cx="2411431" cy="2487794"/>
            <a:chOff x="6527452" y="3560283"/>
            <a:chExt cx="2411431" cy="2487794"/>
          </a:xfrm>
        </p:grpSpPr>
        <p:sp>
          <p:nvSpPr>
            <p:cNvPr id="22" name="Google Shape;22;p2"/>
            <p:cNvSpPr/>
            <p:nvPr/>
          </p:nvSpPr>
          <p:spPr>
            <a:xfrm rot="-2682827">
              <a:off x="6518378" y="4360771"/>
              <a:ext cx="2429578" cy="973468"/>
            </a:xfrm>
            <a:custGeom>
              <a:avLst/>
              <a:gdLst/>
              <a:ahLst/>
              <a:cxnLst/>
              <a:rect l="l" t="t" r="r" b="b"/>
              <a:pathLst>
                <a:path w="48693" h="19510" extrusionOk="0">
                  <a:moveTo>
                    <a:pt x="18700" y="1"/>
                  </a:moveTo>
                  <a:cubicBezTo>
                    <a:pt x="14433" y="1"/>
                    <a:pt x="9990" y="2349"/>
                    <a:pt x="6682" y="6400"/>
                  </a:cubicBezTo>
                  <a:cubicBezTo>
                    <a:pt x="3569" y="10222"/>
                    <a:pt x="1747" y="14853"/>
                    <a:pt x="0" y="19358"/>
                  </a:cubicBezTo>
                  <a:lnTo>
                    <a:pt x="456" y="19510"/>
                  </a:lnTo>
                  <a:cubicBezTo>
                    <a:pt x="2177" y="15055"/>
                    <a:pt x="3974" y="10449"/>
                    <a:pt x="7061" y="6704"/>
                  </a:cubicBezTo>
                  <a:cubicBezTo>
                    <a:pt x="10283" y="2760"/>
                    <a:pt x="14602" y="485"/>
                    <a:pt x="18737" y="485"/>
                  </a:cubicBezTo>
                  <a:cubicBezTo>
                    <a:pt x="18954" y="485"/>
                    <a:pt x="19170" y="491"/>
                    <a:pt x="19386" y="504"/>
                  </a:cubicBezTo>
                  <a:cubicBezTo>
                    <a:pt x="22904" y="731"/>
                    <a:pt x="26118" y="2553"/>
                    <a:pt x="29054" y="4502"/>
                  </a:cubicBezTo>
                  <a:cubicBezTo>
                    <a:pt x="29484" y="4781"/>
                    <a:pt x="29914" y="5084"/>
                    <a:pt x="30319" y="5363"/>
                  </a:cubicBezTo>
                  <a:cubicBezTo>
                    <a:pt x="32850" y="7058"/>
                    <a:pt x="35482" y="8830"/>
                    <a:pt x="38443" y="9741"/>
                  </a:cubicBezTo>
                  <a:cubicBezTo>
                    <a:pt x="39696" y="10126"/>
                    <a:pt x="40956" y="10313"/>
                    <a:pt x="42167" y="10313"/>
                  </a:cubicBezTo>
                  <a:cubicBezTo>
                    <a:pt x="44769" y="10313"/>
                    <a:pt x="47138" y="9449"/>
                    <a:pt x="48692" y="7843"/>
                  </a:cubicBezTo>
                  <a:lnTo>
                    <a:pt x="48363" y="7514"/>
                  </a:lnTo>
                  <a:cubicBezTo>
                    <a:pt x="46693" y="9216"/>
                    <a:pt x="44393" y="9828"/>
                    <a:pt x="42204" y="9828"/>
                  </a:cubicBezTo>
                  <a:cubicBezTo>
                    <a:pt x="40911" y="9828"/>
                    <a:pt x="39657" y="9614"/>
                    <a:pt x="38595" y="9285"/>
                  </a:cubicBezTo>
                  <a:cubicBezTo>
                    <a:pt x="35684" y="8400"/>
                    <a:pt x="33103" y="6653"/>
                    <a:pt x="30597" y="4958"/>
                  </a:cubicBezTo>
                  <a:cubicBezTo>
                    <a:pt x="30167" y="4679"/>
                    <a:pt x="29737" y="4401"/>
                    <a:pt x="29332" y="4123"/>
                  </a:cubicBezTo>
                  <a:cubicBezTo>
                    <a:pt x="26320" y="2123"/>
                    <a:pt x="23056" y="250"/>
                    <a:pt x="19411" y="23"/>
                  </a:cubicBezTo>
                  <a:cubicBezTo>
                    <a:pt x="19175" y="8"/>
                    <a:pt x="18938" y="1"/>
                    <a:pt x="18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2682827">
              <a:off x="7515650" y="4449798"/>
              <a:ext cx="294036" cy="665211"/>
            </a:xfrm>
            <a:custGeom>
              <a:avLst/>
              <a:gdLst/>
              <a:ahLst/>
              <a:cxnLst/>
              <a:rect l="l" t="t" r="r" b="b"/>
              <a:pathLst>
                <a:path w="5893" h="13332" extrusionOk="0">
                  <a:moveTo>
                    <a:pt x="1635" y="1"/>
                  </a:moveTo>
                  <a:cubicBezTo>
                    <a:pt x="564" y="1"/>
                    <a:pt x="0" y="2378"/>
                    <a:pt x="21" y="3310"/>
                  </a:cubicBezTo>
                  <a:cubicBezTo>
                    <a:pt x="97" y="6904"/>
                    <a:pt x="2121" y="10902"/>
                    <a:pt x="4779" y="13332"/>
                  </a:cubicBezTo>
                  <a:cubicBezTo>
                    <a:pt x="5892" y="11687"/>
                    <a:pt x="5791" y="8827"/>
                    <a:pt x="5487" y="6979"/>
                  </a:cubicBezTo>
                  <a:cubicBezTo>
                    <a:pt x="5108" y="4676"/>
                    <a:pt x="4171" y="2222"/>
                    <a:pt x="2526" y="501"/>
                  </a:cubicBezTo>
                  <a:cubicBezTo>
                    <a:pt x="2199" y="148"/>
                    <a:pt x="1901" y="1"/>
                    <a:pt x="1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2682827">
              <a:off x="7518939" y="4121794"/>
              <a:ext cx="480397" cy="269837"/>
            </a:xfrm>
            <a:custGeom>
              <a:avLst/>
              <a:gdLst/>
              <a:ahLst/>
              <a:cxnLst/>
              <a:rect l="l" t="t" r="r" b="b"/>
              <a:pathLst>
                <a:path w="9628" h="5408" extrusionOk="0">
                  <a:moveTo>
                    <a:pt x="9250" y="1"/>
                  </a:moveTo>
                  <a:cubicBezTo>
                    <a:pt x="8136" y="1"/>
                    <a:pt x="7027" y="199"/>
                    <a:pt x="5958" y="540"/>
                  </a:cubicBezTo>
                  <a:cubicBezTo>
                    <a:pt x="4035" y="1173"/>
                    <a:pt x="1681" y="2514"/>
                    <a:pt x="593" y="4311"/>
                  </a:cubicBezTo>
                  <a:cubicBezTo>
                    <a:pt x="1" y="5283"/>
                    <a:pt x="1263" y="5408"/>
                    <a:pt x="2108" y="5408"/>
                  </a:cubicBezTo>
                  <a:cubicBezTo>
                    <a:pt x="2274" y="5408"/>
                    <a:pt x="2425" y="5403"/>
                    <a:pt x="2542" y="5399"/>
                  </a:cubicBezTo>
                  <a:cubicBezTo>
                    <a:pt x="3706" y="5348"/>
                    <a:pt x="4845" y="5045"/>
                    <a:pt x="5857" y="4513"/>
                  </a:cubicBezTo>
                  <a:cubicBezTo>
                    <a:pt x="7628" y="3551"/>
                    <a:pt x="9020" y="1906"/>
                    <a:pt x="9628" y="8"/>
                  </a:cubicBezTo>
                  <a:cubicBezTo>
                    <a:pt x="9502" y="3"/>
                    <a:pt x="9376" y="1"/>
                    <a:pt x="9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2682827">
              <a:off x="8253767" y="4267419"/>
              <a:ext cx="276623" cy="472164"/>
            </a:xfrm>
            <a:custGeom>
              <a:avLst/>
              <a:gdLst/>
              <a:ahLst/>
              <a:cxnLst/>
              <a:rect l="l" t="t" r="r" b="b"/>
              <a:pathLst>
                <a:path w="5544" h="9463" extrusionOk="0">
                  <a:moveTo>
                    <a:pt x="1996" y="0"/>
                  </a:moveTo>
                  <a:cubicBezTo>
                    <a:pt x="1682" y="0"/>
                    <a:pt x="1375" y="179"/>
                    <a:pt x="1089" y="605"/>
                  </a:cubicBezTo>
                  <a:cubicBezTo>
                    <a:pt x="1" y="2200"/>
                    <a:pt x="77" y="4401"/>
                    <a:pt x="1038" y="6097"/>
                  </a:cubicBezTo>
                  <a:cubicBezTo>
                    <a:pt x="1975" y="7767"/>
                    <a:pt x="3696" y="8931"/>
                    <a:pt x="5543" y="9463"/>
                  </a:cubicBezTo>
                  <a:cubicBezTo>
                    <a:pt x="5543" y="7767"/>
                    <a:pt x="5518" y="6046"/>
                    <a:pt x="5113" y="4401"/>
                  </a:cubicBezTo>
                  <a:cubicBezTo>
                    <a:pt x="4865" y="3453"/>
                    <a:pt x="3375" y="0"/>
                    <a:pt x="19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2682827">
              <a:off x="8283934" y="3621575"/>
              <a:ext cx="337196" cy="396223"/>
            </a:xfrm>
            <a:custGeom>
              <a:avLst/>
              <a:gdLst/>
              <a:ahLst/>
              <a:cxnLst/>
              <a:rect l="l" t="t" r="r" b="b"/>
              <a:pathLst>
                <a:path w="6758" h="7941" extrusionOk="0">
                  <a:moveTo>
                    <a:pt x="6757" y="0"/>
                  </a:moveTo>
                  <a:cubicBezTo>
                    <a:pt x="4910" y="253"/>
                    <a:pt x="3164" y="1215"/>
                    <a:pt x="1974" y="2657"/>
                  </a:cubicBezTo>
                  <a:cubicBezTo>
                    <a:pt x="1088" y="3695"/>
                    <a:pt x="481" y="5011"/>
                    <a:pt x="279" y="6352"/>
                  </a:cubicBezTo>
                  <a:cubicBezTo>
                    <a:pt x="203" y="6858"/>
                    <a:pt x="0" y="7744"/>
                    <a:pt x="633" y="7921"/>
                  </a:cubicBezTo>
                  <a:cubicBezTo>
                    <a:pt x="678" y="7934"/>
                    <a:pt x="726" y="7940"/>
                    <a:pt x="777" y="7940"/>
                  </a:cubicBezTo>
                  <a:cubicBezTo>
                    <a:pt x="1327" y="7940"/>
                    <a:pt x="2181" y="7240"/>
                    <a:pt x="2506" y="6985"/>
                  </a:cubicBezTo>
                  <a:cubicBezTo>
                    <a:pt x="4682" y="5264"/>
                    <a:pt x="6226" y="2733"/>
                    <a:pt x="6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2682827">
              <a:off x="8487333" y="3980091"/>
              <a:ext cx="207866" cy="195642"/>
            </a:xfrm>
            <a:custGeom>
              <a:avLst/>
              <a:gdLst/>
              <a:ahLst/>
              <a:cxnLst/>
              <a:rect l="l" t="t" r="r" b="b"/>
              <a:pathLst>
                <a:path w="4166" h="3921" extrusionOk="0">
                  <a:moveTo>
                    <a:pt x="2070" y="1"/>
                  </a:moveTo>
                  <a:cubicBezTo>
                    <a:pt x="1027" y="1"/>
                    <a:pt x="0" y="794"/>
                    <a:pt x="65" y="2049"/>
                  </a:cubicBezTo>
                  <a:cubicBezTo>
                    <a:pt x="116" y="2859"/>
                    <a:pt x="723" y="3618"/>
                    <a:pt x="1508" y="3846"/>
                  </a:cubicBezTo>
                  <a:cubicBezTo>
                    <a:pt x="1682" y="3896"/>
                    <a:pt x="1863" y="3921"/>
                    <a:pt x="2044" y="3921"/>
                  </a:cubicBezTo>
                  <a:cubicBezTo>
                    <a:pt x="2683" y="3921"/>
                    <a:pt x="3330" y="3619"/>
                    <a:pt x="3684" y="3087"/>
                  </a:cubicBezTo>
                  <a:cubicBezTo>
                    <a:pt x="4165" y="2403"/>
                    <a:pt x="4140" y="1416"/>
                    <a:pt x="3634" y="784"/>
                  </a:cubicBezTo>
                  <a:cubicBezTo>
                    <a:pt x="3228" y="243"/>
                    <a:pt x="2647" y="1"/>
                    <a:pt x="20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2682827">
              <a:off x="7358342" y="4342422"/>
              <a:ext cx="208664" cy="196739"/>
            </a:xfrm>
            <a:custGeom>
              <a:avLst/>
              <a:gdLst/>
              <a:ahLst/>
              <a:cxnLst/>
              <a:rect l="l" t="t" r="r" b="b"/>
              <a:pathLst>
                <a:path w="4182" h="3943" extrusionOk="0">
                  <a:moveTo>
                    <a:pt x="2080" y="1"/>
                  </a:moveTo>
                  <a:cubicBezTo>
                    <a:pt x="1032" y="1"/>
                    <a:pt x="0" y="794"/>
                    <a:pt x="82" y="2049"/>
                  </a:cubicBezTo>
                  <a:cubicBezTo>
                    <a:pt x="132" y="2884"/>
                    <a:pt x="740" y="3644"/>
                    <a:pt x="1524" y="3871"/>
                  </a:cubicBezTo>
                  <a:cubicBezTo>
                    <a:pt x="1691" y="3920"/>
                    <a:pt x="1864" y="3943"/>
                    <a:pt x="2037" y="3943"/>
                  </a:cubicBezTo>
                  <a:cubicBezTo>
                    <a:pt x="2677" y="3943"/>
                    <a:pt x="3322" y="3625"/>
                    <a:pt x="3701" y="3087"/>
                  </a:cubicBezTo>
                  <a:cubicBezTo>
                    <a:pt x="4182" y="2403"/>
                    <a:pt x="4156" y="1442"/>
                    <a:pt x="3650" y="784"/>
                  </a:cubicBezTo>
                  <a:cubicBezTo>
                    <a:pt x="3245" y="243"/>
                    <a:pt x="2660" y="1"/>
                    <a:pt x="2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-2682827">
              <a:off x="8039744" y="4165761"/>
              <a:ext cx="208714" cy="196440"/>
            </a:xfrm>
            <a:custGeom>
              <a:avLst/>
              <a:gdLst/>
              <a:ahLst/>
              <a:cxnLst/>
              <a:rect l="l" t="t" r="r" b="b"/>
              <a:pathLst>
                <a:path w="4183" h="3937" extrusionOk="0">
                  <a:moveTo>
                    <a:pt x="2091" y="0"/>
                  </a:moveTo>
                  <a:cubicBezTo>
                    <a:pt x="1039" y="0"/>
                    <a:pt x="0" y="799"/>
                    <a:pt x="82" y="2042"/>
                  </a:cubicBezTo>
                  <a:cubicBezTo>
                    <a:pt x="133" y="2877"/>
                    <a:pt x="740" y="3637"/>
                    <a:pt x="1525" y="3864"/>
                  </a:cubicBezTo>
                  <a:cubicBezTo>
                    <a:pt x="1692" y="3913"/>
                    <a:pt x="1865" y="3936"/>
                    <a:pt x="2040" y="3936"/>
                  </a:cubicBezTo>
                  <a:cubicBezTo>
                    <a:pt x="2686" y="3936"/>
                    <a:pt x="3343" y="3618"/>
                    <a:pt x="3701" y="3080"/>
                  </a:cubicBezTo>
                  <a:cubicBezTo>
                    <a:pt x="4182" y="2422"/>
                    <a:pt x="4157" y="1435"/>
                    <a:pt x="3651" y="777"/>
                  </a:cubicBezTo>
                  <a:cubicBezTo>
                    <a:pt x="3248" y="240"/>
                    <a:pt x="2667" y="0"/>
                    <a:pt x="20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2"/>
          <p:cNvSpPr/>
          <p:nvPr/>
        </p:nvSpPr>
        <p:spPr>
          <a:xfrm>
            <a:off x="7763150" y="1316758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5599788" y="4036883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231138" y="3731796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2071600" y="672361"/>
            <a:ext cx="221897" cy="237744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218638" y="191196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/>
          <p:nvPr/>
        </p:nvSpPr>
        <p:spPr>
          <a:xfrm flipH="1">
            <a:off x="-1256625" y="2473442"/>
            <a:ext cx="3776500" cy="5252814"/>
          </a:xfrm>
          <a:custGeom>
            <a:avLst/>
            <a:gdLst/>
            <a:ahLst/>
            <a:cxnLst/>
            <a:rect l="l" t="t" r="r" b="b"/>
            <a:pathLst>
              <a:path w="27858" h="38749" extrusionOk="0">
                <a:moveTo>
                  <a:pt x="20246" y="0"/>
                </a:moveTo>
                <a:cubicBezTo>
                  <a:pt x="18424" y="0"/>
                  <a:pt x="16546" y="789"/>
                  <a:pt x="15013" y="2513"/>
                </a:cubicBezTo>
                <a:cubicBezTo>
                  <a:pt x="14146" y="3477"/>
                  <a:pt x="13688" y="4633"/>
                  <a:pt x="13351" y="5838"/>
                </a:cubicBezTo>
                <a:cubicBezTo>
                  <a:pt x="12628" y="8465"/>
                  <a:pt x="12580" y="11405"/>
                  <a:pt x="10507" y="13309"/>
                </a:cubicBezTo>
                <a:cubicBezTo>
                  <a:pt x="9037" y="14634"/>
                  <a:pt x="6868" y="14827"/>
                  <a:pt x="5133" y="15766"/>
                </a:cubicBezTo>
                <a:cubicBezTo>
                  <a:pt x="2772" y="16995"/>
                  <a:pt x="1278" y="19502"/>
                  <a:pt x="724" y="22104"/>
                </a:cubicBezTo>
                <a:cubicBezTo>
                  <a:pt x="1" y="25502"/>
                  <a:pt x="507" y="29791"/>
                  <a:pt x="1567" y="33069"/>
                </a:cubicBezTo>
                <a:cubicBezTo>
                  <a:pt x="2193" y="34972"/>
                  <a:pt x="3302" y="36804"/>
                  <a:pt x="5013" y="37888"/>
                </a:cubicBezTo>
                <a:cubicBezTo>
                  <a:pt x="5904" y="38453"/>
                  <a:pt x="6913" y="38748"/>
                  <a:pt x="7897" y="38748"/>
                </a:cubicBezTo>
                <a:cubicBezTo>
                  <a:pt x="9387" y="38748"/>
                  <a:pt x="10817" y="38072"/>
                  <a:pt x="11688" y="36635"/>
                </a:cubicBezTo>
                <a:cubicBezTo>
                  <a:pt x="13375" y="33791"/>
                  <a:pt x="12772" y="30683"/>
                  <a:pt x="13471" y="27647"/>
                </a:cubicBezTo>
                <a:cubicBezTo>
                  <a:pt x="14074" y="24972"/>
                  <a:pt x="15640" y="22610"/>
                  <a:pt x="17568" y="20706"/>
                </a:cubicBezTo>
                <a:cubicBezTo>
                  <a:pt x="19568" y="18755"/>
                  <a:pt x="22219" y="17670"/>
                  <a:pt x="24219" y="15694"/>
                </a:cubicBezTo>
                <a:cubicBezTo>
                  <a:pt x="26773" y="13188"/>
                  <a:pt x="27857" y="9188"/>
                  <a:pt x="26990" y="5718"/>
                </a:cubicBezTo>
                <a:cubicBezTo>
                  <a:pt x="26077" y="2124"/>
                  <a:pt x="23237" y="0"/>
                  <a:pt x="2024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5"/>
          <p:cNvGrpSpPr/>
          <p:nvPr/>
        </p:nvGrpSpPr>
        <p:grpSpPr>
          <a:xfrm>
            <a:off x="5883633" y="3632915"/>
            <a:ext cx="2943600" cy="2624963"/>
            <a:chOff x="5883633" y="3632915"/>
            <a:chExt cx="2943600" cy="2624963"/>
          </a:xfrm>
        </p:grpSpPr>
        <p:sp>
          <p:nvSpPr>
            <p:cNvPr id="77" name="Google Shape;77;p5"/>
            <p:cNvSpPr/>
            <p:nvPr/>
          </p:nvSpPr>
          <p:spPr>
            <a:xfrm rot="-2142096">
              <a:off x="5948205" y="4414956"/>
              <a:ext cx="2814456" cy="1127678"/>
            </a:xfrm>
            <a:custGeom>
              <a:avLst/>
              <a:gdLst/>
              <a:ahLst/>
              <a:cxnLst/>
              <a:rect l="l" t="t" r="r" b="b"/>
              <a:pathLst>
                <a:path w="48693" h="19510" extrusionOk="0">
                  <a:moveTo>
                    <a:pt x="18700" y="1"/>
                  </a:moveTo>
                  <a:cubicBezTo>
                    <a:pt x="14433" y="1"/>
                    <a:pt x="9990" y="2349"/>
                    <a:pt x="6682" y="6400"/>
                  </a:cubicBezTo>
                  <a:cubicBezTo>
                    <a:pt x="3569" y="10222"/>
                    <a:pt x="1747" y="14853"/>
                    <a:pt x="0" y="19358"/>
                  </a:cubicBezTo>
                  <a:lnTo>
                    <a:pt x="456" y="19510"/>
                  </a:lnTo>
                  <a:cubicBezTo>
                    <a:pt x="2177" y="15055"/>
                    <a:pt x="3974" y="10449"/>
                    <a:pt x="7061" y="6704"/>
                  </a:cubicBezTo>
                  <a:cubicBezTo>
                    <a:pt x="10283" y="2760"/>
                    <a:pt x="14602" y="485"/>
                    <a:pt x="18737" y="485"/>
                  </a:cubicBezTo>
                  <a:cubicBezTo>
                    <a:pt x="18954" y="485"/>
                    <a:pt x="19170" y="491"/>
                    <a:pt x="19386" y="504"/>
                  </a:cubicBezTo>
                  <a:cubicBezTo>
                    <a:pt x="22904" y="731"/>
                    <a:pt x="26118" y="2553"/>
                    <a:pt x="29054" y="4502"/>
                  </a:cubicBezTo>
                  <a:cubicBezTo>
                    <a:pt x="29484" y="4781"/>
                    <a:pt x="29914" y="5084"/>
                    <a:pt x="30319" y="5363"/>
                  </a:cubicBezTo>
                  <a:cubicBezTo>
                    <a:pt x="32850" y="7058"/>
                    <a:pt x="35482" y="8830"/>
                    <a:pt x="38443" y="9741"/>
                  </a:cubicBezTo>
                  <a:cubicBezTo>
                    <a:pt x="39696" y="10126"/>
                    <a:pt x="40956" y="10313"/>
                    <a:pt x="42167" y="10313"/>
                  </a:cubicBezTo>
                  <a:cubicBezTo>
                    <a:pt x="44769" y="10313"/>
                    <a:pt x="47138" y="9449"/>
                    <a:pt x="48692" y="7843"/>
                  </a:cubicBezTo>
                  <a:lnTo>
                    <a:pt x="48363" y="7514"/>
                  </a:lnTo>
                  <a:cubicBezTo>
                    <a:pt x="46693" y="9216"/>
                    <a:pt x="44393" y="9828"/>
                    <a:pt x="42204" y="9828"/>
                  </a:cubicBezTo>
                  <a:cubicBezTo>
                    <a:pt x="40911" y="9828"/>
                    <a:pt x="39657" y="9614"/>
                    <a:pt x="38595" y="9285"/>
                  </a:cubicBezTo>
                  <a:cubicBezTo>
                    <a:pt x="35684" y="8400"/>
                    <a:pt x="33103" y="6653"/>
                    <a:pt x="30597" y="4958"/>
                  </a:cubicBezTo>
                  <a:cubicBezTo>
                    <a:pt x="30167" y="4679"/>
                    <a:pt x="29737" y="4401"/>
                    <a:pt x="29332" y="4123"/>
                  </a:cubicBezTo>
                  <a:cubicBezTo>
                    <a:pt x="26320" y="2123"/>
                    <a:pt x="23056" y="250"/>
                    <a:pt x="19411" y="23"/>
                  </a:cubicBezTo>
                  <a:cubicBezTo>
                    <a:pt x="19175" y="8"/>
                    <a:pt x="18938" y="1"/>
                    <a:pt x="18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 rot="-2142096">
              <a:off x="7116266" y="4506160"/>
              <a:ext cx="340615" cy="770590"/>
            </a:xfrm>
            <a:custGeom>
              <a:avLst/>
              <a:gdLst/>
              <a:ahLst/>
              <a:cxnLst/>
              <a:rect l="l" t="t" r="r" b="b"/>
              <a:pathLst>
                <a:path w="5893" h="13332" extrusionOk="0">
                  <a:moveTo>
                    <a:pt x="1635" y="1"/>
                  </a:moveTo>
                  <a:cubicBezTo>
                    <a:pt x="564" y="1"/>
                    <a:pt x="0" y="2378"/>
                    <a:pt x="21" y="3310"/>
                  </a:cubicBezTo>
                  <a:cubicBezTo>
                    <a:pt x="97" y="6904"/>
                    <a:pt x="2121" y="10902"/>
                    <a:pt x="4779" y="13332"/>
                  </a:cubicBezTo>
                  <a:cubicBezTo>
                    <a:pt x="5892" y="11687"/>
                    <a:pt x="5791" y="8827"/>
                    <a:pt x="5487" y="6979"/>
                  </a:cubicBezTo>
                  <a:cubicBezTo>
                    <a:pt x="5108" y="4676"/>
                    <a:pt x="4171" y="2222"/>
                    <a:pt x="2526" y="501"/>
                  </a:cubicBezTo>
                  <a:cubicBezTo>
                    <a:pt x="2199" y="148"/>
                    <a:pt x="1901" y="1"/>
                    <a:pt x="1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 rot="-2142096">
              <a:off x="7214076" y="4151200"/>
              <a:ext cx="556499" cy="312582"/>
            </a:xfrm>
            <a:custGeom>
              <a:avLst/>
              <a:gdLst/>
              <a:ahLst/>
              <a:cxnLst/>
              <a:rect l="l" t="t" r="r" b="b"/>
              <a:pathLst>
                <a:path w="9628" h="5408" extrusionOk="0">
                  <a:moveTo>
                    <a:pt x="9250" y="1"/>
                  </a:moveTo>
                  <a:cubicBezTo>
                    <a:pt x="8136" y="1"/>
                    <a:pt x="7027" y="199"/>
                    <a:pt x="5958" y="540"/>
                  </a:cubicBezTo>
                  <a:cubicBezTo>
                    <a:pt x="4035" y="1173"/>
                    <a:pt x="1681" y="2514"/>
                    <a:pt x="593" y="4311"/>
                  </a:cubicBezTo>
                  <a:cubicBezTo>
                    <a:pt x="1" y="5283"/>
                    <a:pt x="1263" y="5408"/>
                    <a:pt x="2108" y="5408"/>
                  </a:cubicBezTo>
                  <a:cubicBezTo>
                    <a:pt x="2274" y="5408"/>
                    <a:pt x="2425" y="5403"/>
                    <a:pt x="2542" y="5399"/>
                  </a:cubicBezTo>
                  <a:cubicBezTo>
                    <a:pt x="3706" y="5348"/>
                    <a:pt x="4845" y="5045"/>
                    <a:pt x="5857" y="4513"/>
                  </a:cubicBezTo>
                  <a:cubicBezTo>
                    <a:pt x="7628" y="3551"/>
                    <a:pt x="9020" y="1906"/>
                    <a:pt x="9628" y="8"/>
                  </a:cubicBezTo>
                  <a:cubicBezTo>
                    <a:pt x="9502" y="3"/>
                    <a:pt x="9376" y="1"/>
                    <a:pt x="9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 rot="-2142096">
              <a:off x="8011501" y="4431187"/>
              <a:ext cx="320443" cy="546962"/>
            </a:xfrm>
            <a:custGeom>
              <a:avLst/>
              <a:gdLst/>
              <a:ahLst/>
              <a:cxnLst/>
              <a:rect l="l" t="t" r="r" b="b"/>
              <a:pathLst>
                <a:path w="5544" h="9463" extrusionOk="0">
                  <a:moveTo>
                    <a:pt x="1996" y="0"/>
                  </a:moveTo>
                  <a:cubicBezTo>
                    <a:pt x="1682" y="0"/>
                    <a:pt x="1375" y="179"/>
                    <a:pt x="1089" y="605"/>
                  </a:cubicBezTo>
                  <a:cubicBezTo>
                    <a:pt x="1" y="2200"/>
                    <a:pt x="77" y="4401"/>
                    <a:pt x="1038" y="6097"/>
                  </a:cubicBezTo>
                  <a:cubicBezTo>
                    <a:pt x="1975" y="7767"/>
                    <a:pt x="3696" y="8931"/>
                    <a:pt x="5543" y="9463"/>
                  </a:cubicBezTo>
                  <a:cubicBezTo>
                    <a:pt x="5543" y="7767"/>
                    <a:pt x="5518" y="6046"/>
                    <a:pt x="5113" y="4401"/>
                  </a:cubicBezTo>
                  <a:cubicBezTo>
                    <a:pt x="4865" y="3453"/>
                    <a:pt x="3375" y="0"/>
                    <a:pt x="19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 rot="-2142096">
              <a:off x="8169635" y="3703759"/>
              <a:ext cx="390613" cy="458990"/>
            </a:xfrm>
            <a:custGeom>
              <a:avLst/>
              <a:gdLst/>
              <a:ahLst/>
              <a:cxnLst/>
              <a:rect l="l" t="t" r="r" b="b"/>
              <a:pathLst>
                <a:path w="6758" h="7941" extrusionOk="0">
                  <a:moveTo>
                    <a:pt x="6757" y="0"/>
                  </a:moveTo>
                  <a:cubicBezTo>
                    <a:pt x="4910" y="253"/>
                    <a:pt x="3164" y="1215"/>
                    <a:pt x="1974" y="2657"/>
                  </a:cubicBezTo>
                  <a:cubicBezTo>
                    <a:pt x="1088" y="3695"/>
                    <a:pt x="481" y="5011"/>
                    <a:pt x="279" y="6352"/>
                  </a:cubicBezTo>
                  <a:cubicBezTo>
                    <a:pt x="203" y="6858"/>
                    <a:pt x="0" y="7744"/>
                    <a:pt x="633" y="7921"/>
                  </a:cubicBezTo>
                  <a:cubicBezTo>
                    <a:pt x="678" y="7934"/>
                    <a:pt x="726" y="7940"/>
                    <a:pt x="777" y="7940"/>
                  </a:cubicBezTo>
                  <a:cubicBezTo>
                    <a:pt x="1327" y="7940"/>
                    <a:pt x="2181" y="7240"/>
                    <a:pt x="2506" y="6985"/>
                  </a:cubicBezTo>
                  <a:cubicBezTo>
                    <a:pt x="4682" y="5264"/>
                    <a:pt x="6226" y="2733"/>
                    <a:pt x="6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 rot="-2142096">
              <a:off x="8356437" y="4140545"/>
              <a:ext cx="240795" cy="226634"/>
            </a:xfrm>
            <a:custGeom>
              <a:avLst/>
              <a:gdLst/>
              <a:ahLst/>
              <a:cxnLst/>
              <a:rect l="l" t="t" r="r" b="b"/>
              <a:pathLst>
                <a:path w="4166" h="3921" extrusionOk="0">
                  <a:moveTo>
                    <a:pt x="2070" y="1"/>
                  </a:moveTo>
                  <a:cubicBezTo>
                    <a:pt x="1027" y="1"/>
                    <a:pt x="0" y="794"/>
                    <a:pt x="65" y="2049"/>
                  </a:cubicBezTo>
                  <a:cubicBezTo>
                    <a:pt x="116" y="2859"/>
                    <a:pt x="723" y="3618"/>
                    <a:pt x="1508" y="3846"/>
                  </a:cubicBezTo>
                  <a:cubicBezTo>
                    <a:pt x="1682" y="3896"/>
                    <a:pt x="1863" y="3921"/>
                    <a:pt x="2044" y="3921"/>
                  </a:cubicBezTo>
                  <a:cubicBezTo>
                    <a:pt x="2683" y="3921"/>
                    <a:pt x="3330" y="3619"/>
                    <a:pt x="3684" y="3087"/>
                  </a:cubicBezTo>
                  <a:cubicBezTo>
                    <a:pt x="4165" y="2403"/>
                    <a:pt x="4140" y="1416"/>
                    <a:pt x="3634" y="784"/>
                  </a:cubicBezTo>
                  <a:cubicBezTo>
                    <a:pt x="3228" y="243"/>
                    <a:pt x="2647" y="1"/>
                    <a:pt x="20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 rot="-2142096">
              <a:off x="6998875" y="4350363"/>
              <a:ext cx="241720" cy="227905"/>
            </a:xfrm>
            <a:custGeom>
              <a:avLst/>
              <a:gdLst/>
              <a:ahLst/>
              <a:cxnLst/>
              <a:rect l="l" t="t" r="r" b="b"/>
              <a:pathLst>
                <a:path w="4182" h="3943" extrusionOk="0">
                  <a:moveTo>
                    <a:pt x="2080" y="1"/>
                  </a:moveTo>
                  <a:cubicBezTo>
                    <a:pt x="1032" y="1"/>
                    <a:pt x="0" y="794"/>
                    <a:pt x="82" y="2049"/>
                  </a:cubicBezTo>
                  <a:cubicBezTo>
                    <a:pt x="132" y="2884"/>
                    <a:pt x="740" y="3644"/>
                    <a:pt x="1524" y="3871"/>
                  </a:cubicBezTo>
                  <a:cubicBezTo>
                    <a:pt x="1691" y="3920"/>
                    <a:pt x="1864" y="3943"/>
                    <a:pt x="2037" y="3943"/>
                  </a:cubicBezTo>
                  <a:cubicBezTo>
                    <a:pt x="2677" y="3943"/>
                    <a:pt x="3322" y="3625"/>
                    <a:pt x="3701" y="3087"/>
                  </a:cubicBezTo>
                  <a:cubicBezTo>
                    <a:pt x="4182" y="2403"/>
                    <a:pt x="4156" y="1442"/>
                    <a:pt x="3650" y="784"/>
                  </a:cubicBezTo>
                  <a:cubicBezTo>
                    <a:pt x="3245" y="243"/>
                    <a:pt x="2660" y="1"/>
                    <a:pt x="2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 rot="-2142096">
              <a:off x="7810570" y="4271854"/>
              <a:ext cx="241777" cy="227559"/>
            </a:xfrm>
            <a:custGeom>
              <a:avLst/>
              <a:gdLst/>
              <a:ahLst/>
              <a:cxnLst/>
              <a:rect l="l" t="t" r="r" b="b"/>
              <a:pathLst>
                <a:path w="4183" h="3937" extrusionOk="0">
                  <a:moveTo>
                    <a:pt x="2091" y="0"/>
                  </a:moveTo>
                  <a:cubicBezTo>
                    <a:pt x="1039" y="0"/>
                    <a:pt x="0" y="799"/>
                    <a:pt x="82" y="2042"/>
                  </a:cubicBezTo>
                  <a:cubicBezTo>
                    <a:pt x="133" y="2877"/>
                    <a:pt x="740" y="3637"/>
                    <a:pt x="1525" y="3864"/>
                  </a:cubicBezTo>
                  <a:cubicBezTo>
                    <a:pt x="1692" y="3913"/>
                    <a:pt x="1865" y="3936"/>
                    <a:pt x="2040" y="3936"/>
                  </a:cubicBezTo>
                  <a:cubicBezTo>
                    <a:pt x="2686" y="3936"/>
                    <a:pt x="3343" y="3618"/>
                    <a:pt x="3701" y="3080"/>
                  </a:cubicBezTo>
                  <a:cubicBezTo>
                    <a:pt x="4182" y="2422"/>
                    <a:pt x="4157" y="1435"/>
                    <a:pt x="3651" y="777"/>
                  </a:cubicBezTo>
                  <a:cubicBezTo>
                    <a:pt x="3248" y="240"/>
                    <a:pt x="2667" y="0"/>
                    <a:pt x="20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5"/>
          <p:cNvSpPr/>
          <p:nvPr/>
        </p:nvSpPr>
        <p:spPr>
          <a:xfrm rot="-549331">
            <a:off x="7470294" y="-492923"/>
            <a:ext cx="1691641" cy="1810760"/>
          </a:xfrm>
          <a:custGeom>
            <a:avLst/>
            <a:gdLst/>
            <a:ahLst/>
            <a:cxnLst/>
            <a:rect l="l" t="t" r="r" b="b"/>
            <a:pathLst>
              <a:path w="29425" h="31497" fill="none" extrusionOk="0">
                <a:moveTo>
                  <a:pt x="2025" y="1"/>
                </a:moveTo>
                <a:cubicBezTo>
                  <a:pt x="386" y="2724"/>
                  <a:pt x="1" y="6194"/>
                  <a:pt x="1037" y="9206"/>
                </a:cubicBezTo>
                <a:cubicBezTo>
                  <a:pt x="2073" y="12243"/>
                  <a:pt x="4483" y="14749"/>
                  <a:pt x="7447" y="15905"/>
                </a:cubicBezTo>
                <a:cubicBezTo>
                  <a:pt x="9327" y="16652"/>
                  <a:pt x="11423" y="16893"/>
                  <a:pt x="13062" y="18050"/>
                </a:cubicBezTo>
                <a:cubicBezTo>
                  <a:pt x="16315" y="20339"/>
                  <a:pt x="16460" y="25183"/>
                  <a:pt x="19086" y="28171"/>
                </a:cubicBezTo>
                <a:cubicBezTo>
                  <a:pt x="21616" y="31039"/>
                  <a:pt x="26412" y="31497"/>
                  <a:pt x="29424" y="29183"/>
                </a:cubicBezTo>
              </a:path>
            </a:pathLst>
          </a:custGeom>
          <a:noFill/>
          <a:ln w="28575" cap="flat" cmpd="sng">
            <a:solidFill>
              <a:schemeClr val="accent6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 rot="-549331">
            <a:off x="7920176" y="-565527"/>
            <a:ext cx="1359119" cy="1456047"/>
          </a:xfrm>
          <a:custGeom>
            <a:avLst/>
            <a:gdLst/>
            <a:ahLst/>
            <a:cxnLst/>
            <a:rect l="l" t="t" r="r" b="b"/>
            <a:pathLst>
              <a:path w="23641" h="25327" fill="none" extrusionOk="0">
                <a:moveTo>
                  <a:pt x="1615" y="0"/>
                </a:moveTo>
                <a:cubicBezTo>
                  <a:pt x="290" y="2193"/>
                  <a:pt x="1" y="4988"/>
                  <a:pt x="820" y="7398"/>
                </a:cubicBezTo>
                <a:cubicBezTo>
                  <a:pt x="1639" y="9832"/>
                  <a:pt x="3591" y="11856"/>
                  <a:pt x="5977" y="12796"/>
                </a:cubicBezTo>
                <a:cubicBezTo>
                  <a:pt x="7495" y="13374"/>
                  <a:pt x="9182" y="13567"/>
                  <a:pt x="10483" y="14507"/>
                </a:cubicBezTo>
                <a:cubicBezTo>
                  <a:pt x="13110" y="16362"/>
                  <a:pt x="13230" y="20266"/>
                  <a:pt x="15351" y="22652"/>
                </a:cubicBezTo>
                <a:cubicBezTo>
                  <a:pt x="17375" y="24965"/>
                  <a:pt x="21206" y="25327"/>
                  <a:pt x="23640" y="23447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 rot="-549331">
            <a:off x="7148125" y="-311440"/>
            <a:ext cx="1971444" cy="2111375"/>
          </a:xfrm>
          <a:custGeom>
            <a:avLst/>
            <a:gdLst/>
            <a:ahLst/>
            <a:cxnLst/>
            <a:rect l="l" t="t" r="r" b="b"/>
            <a:pathLst>
              <a:path w="34292" h="36726" fill="none" extrusionOk="0">
                <a:moveTo>
                  <a:pt x="2338" y="0"/>
                </a:moveTo>
                <a:cubicBezTo>
                  <a:pt x="434" y="3181"/>
                  <a:pt x="1" y="7230"/>
                  <a:pt x="1205" y="10748"/>
                </a:cubicBezTo>
                <a:cubicBezTo>
                  <a:pt x="2386" y="14290"/>
                  <a:pt x="5206" y="17206"/>
                  <a:pt x="8676" y="18580"/>
                </a:cubicBezTo>
                <a:cubicBezTo>
                  <a:pt x="10869" y="19423"/>
                  <a:pt x="13303" y="19688"/>
                  <a:pt x="15230" y="21038"/>
                </a:cubicBezTo>
                <a:cubicBezTo>
                  <a:pt x="19014" y="23712"/>
                  <a:pt x="19206" y="29375"/>
                  <a:pt x="22267" y="32870"/>
                </a:cubicBezTo>
                <a:cubicBezTo>
                  <a:pt x="25183" y="36195"/>
                  <a:pt x="30773" y="36725"/>
                  <a:pt x="34292" y="34026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"/>
          <p:cNvSpPr/>
          <p:nvPr/>
        </p:nvSpPr>
        <p:spPr>
          <a:xfrm rot="-10296613">
            <a:off x="-1319069" y="3100958"/>
            <a:ext cx="3421406" cy="3664253"/>
          </a:xfrm>
          <a:custGeom>
            <a:avLst/>
            <a:gdLst/>
            <a:ahLst/>
            <a:cxnLst/>
            <a:rect l="l" t="t" r="r" b="b"/>
            <a:pathLst>
              <a:path w="34292" h="36726" fill="none" extrusionOk="0">
                <a:moveTo>
                  <a:pt x="2338" y="0"/>
                </a:moveTo>
                <a:cubicBezTo>
                  <a:pt x="434" y="3181"/>
                  <a:pt x="1" y="7230"/>
                  <a:pt x="1205" y="10748"/>
                </a:cubicBezTo>
                <a:cubicBezTo>
                  <a:pt x="2386" y="14290"/>
                  <a:pt x="5206" y="17206"/>
                  <a:pt x="8676" y="18580"/>
                </a:cubicBezTo>
                <a:cubicBezTo>
                  <a:pt x="10869" y="19423"/>
                  <a:pt x="13303" y="19688"/>
                  <a:pt x="15230" y="21038"/>
                </a:cubicBezTo>
                <a:cubicBezTo>
                  <a:pt x="19014" y="23712"/>
                  <a:pt x="19206" y="29375"/>
                  <a:pt x="22267" y="32870"/>
                </a:cubicBezTo>
                <a:cubicBezTo>
                  <a:pt x="25183" y="36195"/>
                  <a:pt x="30773" y="36725"/>
                  <a:pt x="34292" y="34026"/>
                </a:cubicBez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5"/>
          <p:cNvSpPr/>
          <p:nvPr/>
        </p:nvSpPr>
        <p:spPr>
          <a:xfrm flipH="1">
            <a:off x="-254025" y="-2120269"/>
            <a:ext cx="1417348" cy="3373177"/>
          </a:xfrm>
          <a:custGeom>
            <a:avLst/>
            <a:gdLst/>
            <a:ahLst/>
            <a:cxnLst/>
            <a:rect l="l" t="t" r="r" b="b"/>
            <a:pathLst>
              <a:path w="12242" h="29135" fill="none" extrusionOk="0">
                <a:moveTo>
                  <a:pt x="9591" y="290"/>
                </a:moveTo>
                <a:cubicBezTo>
                  <a:pt x="7254" y="0"/>
                  <a:pt x="4771" y="796"/>
                  <a:pt x="3061" y="2410"/>
                </a:cubicBezTo>
                <a:cubicBezTo>
                  <a:pt x="1326" y="4025"/>
                  <a:pt x="362" y="6434"/>
                  <a:pt x="506" y="8796"/>
                </a:cubicBezTo>
                <a:cubicBezTo>
                  <a:pt x="675" y="11399"/>
                  <a:pt x="2073" y="13905"/>
                  <a:pt x="1687" y="16483"/>
                </a:cubicBezTo>
                <a:cubicBezTo>
                  <a:pt x="1494" y="17712"/>
                  <a:pt x="916" y="18845"/>
                  <a:pt x="651" y="20050"/>
                </a:cubicBezTo>
                <a:cubicBezTo>
                  <a:pt x="0" y="22941"/>
                  <a:pt x="1422" y="26170"/>
                  <a:pt x="3976" y="27664"/>
                </a:cubicBezTo>
                <a:cubicBezTo>
                  <a:pt x="6555" y="29134"/>
                  <a:pt x="10049" y="28773"/>
                  <a:pt x="12242" y="26773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/>
          <p:nvPr/>
        </p:nvSpPr>
        <p:spPr>
          <a:xfrm flipH="1">
            <a:off x="-254019" y="-1457036"/>
            <a:ext cx="945243" cy="2249616"/>
          </a:xfrm>
          <a:custGeom>
            <a:avLst/>
            <a:gdLst/>
            <a:ahLst/>
            <a:cxnLst/>
            <a:rect l="l" t="t" r="r" b="b"/>
            <a:pathLst>
              <a:path w="8941" h="21279" fill="none" extrusionOk="0">
                <a:moveTo>
                  <a:pt x="7013" y="217"/>
                </a:moveTo>
                <a:cubicBezTo>
                  <a:pt x="5302" y="0"/>
                  <a:pt x="3495" y="578"/>
                  <a:pt x="2242" y="1759"/>
                </a:cubicBezTo>
                <a:cubicBezTo>
                  <a:pt x="964" y="2940"/>
                  <a:pt x="266" y="4699"/>
                  <a:pt x="386" y="6410"/>
                </a:cubicBezTo>
                <a:cubicBezTo>
                  <a:pt x="482" y="8314"/>
                  <a:pt x="1519" y="10169"/>
                  <a:pt x="1230" y="12049"/>
                </a:cubicBezTo>
                <a:cubicBezTo>
                  <a:pt x="1109" y="12940"/>
                  <a:pt x="675" y="13760"/>
                  <a:pt x="482" y="14651"/>
                </a:cubicBezTo>
                <a:cubicBezTo>
                  <a:pt x="1" y="16748"/>
                  <a:pt x="1037" y="19109"/>
                  <a:pt x="2916" y="20194"/>
                </a:cubicBezTo>
                <a:cubicBezTo>
                  <a:pt x="4796" y="21278"/>
                  <a:pt x="7350" y="21013"/>
                  <a:pt x="8941" y="19543"/>
                </a:cubicBezTo>
              </a:path>
            </a:pathLst>
          </a:custGeom>
          <a:noFill/>
          <a:ln w="28575" cap="flat" cmpd="sng">
            <a:solidFill>
              <a:schemeClr val="accent6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subTitle" idx="1"/>
          </p:nvPr>
        </p:nvSpPr>
        <p:spPr>
          <a:xfrm>
            <a:off x="4747175" y="3368030"/>
            <a:ext cx="23757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92" name="Google Shape;92;p5"/>
          <p:cNvSpPr txBox="1">
            <a:spLocks noGrp="1"/>
          </p:cNvSpPr>
          <p:nvPr>
            <p:ph type="subTitle" idx="2"/>
          </p:nvPr>
        </p:nvSpPr>
        <p:spPr>
          <a:xfrm>
            <a:off x="4747175" y="3851623"/>
            <a:ext cx="2375700" cy="6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subTitle" idx="3"/>
          </p:nvPr>
        </p:nvSpPr>
        <p:spPr>
          <a:xfrm>
            <a:off x="2021125" y="3368030"/>
            <a:ext cx="23757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ahiana"/>
              <a:buNone/>
              <a:defRPr sz="29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subTitle" idx="4"/>
          </p:nvPr>
        </p:nvSpPr>
        <p:spPr>
          <a:xfrm>
            <a:off x="2021125" y="3851623"/>
            <a:ext cx="2375700" cy="6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"/>
          <p:cNvSpPr/>
          <p:nvPr/>
        </p:nvSpPr>
        <p:spPr>
          <a:xfrm>
            <a:off x="8446704" y="2537952"/>
            <a:ext cx="306050" cy="330883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5"/>
          <p:cNvSpPr/>
          <p:nvPr/>
        </p:nvSpPr>
        <p:spPr>
          <a:xfrm>
            <a:off x="342888" y="1955521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"/>
          <p:cNvSpPr/>
          <p:nvPr/>
        </p:nvSpPr>
        <p:spPr>
          <a:xfrm>
            <a:off x="1530863" y="3937721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5"/>
          <p:cNvSpPr/>
          <p:nvPr/>
        </p:nvSpPr>
        <p:spPr>
          <a:xfrm>
            <a:off x="3460350" y="4588033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8710988" y="4734121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5153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62" name="Google Shape;62;p4"/>
          <p:cNvGrpSpPr/>
          <p:nvPr/>
        </p:nvGrpSpPr>
        <p:grpSpPr>
          <a:xfrm>
            <a:off x="6996843" y="-358489"/>
            <a:ext cx="1987908" cy="2087031"/>
            <a:chOff x="6996843" y="-358489"/>
            <a:chExt cx="1987908" cy="2087031"/>
          </a:xfrm>
        </p:grpSpPr>
        <p:sp>
          <p:nvSpPr>
            <p:cNvPr id="63" name="Google Shape;63;p4"/>
            <p:cNvSpPr/>
            <p:nvPr/>
          </p:nvSpPr>
          <p:spPr>
            <a:xfrm rot="-8194794">
              <a:off x="7745047" y="-284780"/>
              <a:ext cx="825352" cy="1534280"/>
            </a:xfrm>
            <a:custGeom>
              <a:avLst/>
              <a:gdLst/>
              <a:ahLst/>
              <a:cxnLst/>
              <a:rect l="l" t="t" r="r" b="b"/>
              <a:pathLst>
                <a:path w="22905" h="42579" extrusionOk="0">
                  <a:moveTo>
                    <a:pt x="14558" y="1"/>
                  </a:moveTo>
                  <a:cubicBezTo>
                    <a:pt x="14531" y="1"/>
                    <a:pt x="14504" y="4"/>
                    <a:pt x="14477" y="11"/>
                  </a:cubicBezTo>
                  <a:cubicBezTo>
                    <a:pt x="14375" y="36"/>
                    <a:pt x="14274" y="112"/>
                    <a:pt x="14224" y="188"/>
                  </a:cubicBezTo>
                  <a:cubicBezTo>
                    <a:pt x="10908" y="5578"/>
                    <a:pt x="8960" y="11829"/>
                    <a:pt x="8529" y="18384"/>
                  </a:cubicBezTo>
                  <a:cubicBezTo>
                    <a:pt x="8150" y="16536"/>
                    <a:pt x="7593" y="15018"/>
                    <a:pt x="6884" y="13702"/>
                  </a:cubicBezTo>
                  <a:cubicBezTo>
                    <a:pt x="5366" y="10943"/>
                    <a:pt x="2860" y="8818"/>
                    <a:pt x="684" y="6920"/>
                  </a:cubicBezTo>
                  <a:cubicBezTo>
                    <a:pt x="583" y="6844"/>
                    <a:pt x="481" y="6818"/>
                    <a:pt x="380" y="6818"/>
                  </a:cubicBezTo>
                  <a:cubicBezTo>
                    <a:pt x="279" y="6844"/>
                    <a:pt x="178" y="6894"/>
                    <a:pt x="102" y="6970"/>
                  </a:cubicBezTo>
                  <a:cubicBezTo>
                    <a:pt x="51" y="7046"/>
                    <a:pt x="1" y="7147"/>
                    <a:pt x="26" y="7249"/>
                  </a:cubicBezTo>
                  <a:cubicBezTo>
                    <a:pt x="26" y="7375"/>
                    <a:pt x="77" y="7451"/>
                    <a:pt x="152" y="7527"/>
                  </a:cubicBezTo>
                  <a:cubicBezTo>
                    <a:pt x="2405" y="9476"/>
                    <a:pt x="4733" y="11450"/>
                    <a:pt x="6176" y="14082"/>
                  </a:cubicBezTo>
                  <a:cubicBezTo>
                    <a:pt x="7795" y="17017"/>
                    <a:pt x="8175" y="20586"/>
                    <a:pt x="8479" y="23724"/>
                  </a:cubicBezTo>
                  <a:cubicBezTo>
                    <a:pt x="8504" y="23800"/>
                    <a:pt x="8504" y="23850"/>
                    <a:pt x="8555" y="23926"/>
                  </a:cubicBezTo>
                  <a:cubicBezTo>
                    <a:pt x="9010" y="30582"/>
                    <a:pt x="11060" y="36985"/>
                    <a:pt x="14477" y="42401"/>
                  </a:cubicBezTo>
                  <a:cubicBezTo>
                    <a:pt x="14527" y="42477"/>
                    <a:pt x="14628" y="42553"/>
                    <a:pt x="14730" y="42578"/>
                  </a:cubicBezTo>
                  <a:lnTo>
                    <a:pt x="14806" y="42578"/>
                  </a:lnTo>
                  <a:cubicBezTo>
                    <a:pt x="14882" y="42578"/>
                    <a:pt x="14957" y="42553"/>
                    <a:pt x="15033" y="42527"/>
                  </a:cubicBezTo>
                  <a:cubicBezTo>
                    <a:pt x="15211" y="42401"/>
                    <a:pt x="15286" y="42148"/>
                    <a:pt x="15160" y="41971"/>
                  </a:cubicBezTo>
                  <a:cubicBezTo>
                    <a:pt x="13591" y="39490"/>
                    <a:pt x="12325" y="36808"/>
                    <a:pt x="11364" y="33948"/>
                  </a:cubicBezTo>
                  <a:cubicBezTo>
                    <a:pt x="11364" y="33898"/>
                    <a:pt x="11389" y="33847"/>
                    <a:pt x="11364" y="33771"/>
                  </a:cubicBezTo>
                  <a:cubicBezTo>
                    <a:pt x="10756" y="30025"/>
                    <a:pt x="11566" y="26027"/>
                    <a:pt x="13616" y="22813"/>
                  </a:cubicBezTo>
                  <a:cubicBezTo>
                    <a:pt x="15641" y="19599"/>
                    <a:pt x="18906" y="17144"/>
                    <a:pt x="22575" y="16106"/>
                  </a:cubicBezTo>
                  <a:cubicBezTo>
                    <a:pt x="22778" y="16056"/>
                    <a:pt x="22904" y="15828"/>
                    <a:pt x="22854" y="15625"/>
                  </a:cubicBezTo>
                  <a:cubicBezTo>
                    <a:pt x="22793" y="15443"/>
                    <a:pt x="22650" y="15325"/>
                    <a:pt x="22478" y="15325"/>
                  </a:cubicBezTo>
                  <a:cubicBezTo>
                    <a:pt x="22436" y="15325"/>
                    <a:pt x="22392" y="15332"/>
                    <a:pt x="22347" y="15347"/>
                  </a:cubicBezTo>
                  <a:cubicBezTo>
                    <a:pt x="18501" y="16435"/>
                    <a:pt x="15084" y="18991"/>
                    <a:pt x="12933" y="22383"/>
                  </a:cubicBezTo>
                  <a:cubicBezTo>
                    <a:pt x="11389" y="24812"/>
                    <a:pt x="10503" y="27697"/>
                    <a:pt x="10377" y="30608"/>
                  </a:cubicBezTo>
                  <a:cubicBezTo>
                    <a:pt x="7922" y="20409"/>
                    <a:pt x="9592" y="9273"/>
                    <a:pt x="14907" y="618"/>
                  </a:cubicBezTo>
                  <a:cubicBezTo>
                    <a:pt x="15033" y="441"/>
                    <a:pt x="14957" y="188"/>
                    <a:pt x="14780" y="61"/>
                  </a:cubicBezTo>
                  <a:cubicBezTo>
                    <a:pt x="14706" y="24"/>
                    <a:pt x="14632" y="1"/>
                    <a:pt x="145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 rot="-8194794">
              <a:off x="7454091" y="-87468"/>
              <a:ext cx="971253" cy="1717187"/>
            </a:xfrm>
            <a:custGeom>
              <a:avLst/>
              <a:gdLst/>
              <a:ahLst/>
              <a:cxnLst/>
              <a:rect l="l" t="t" r="r" b="b"/>
              <a:pathLst>
                <a:path w="26954" h="47655" extrusionOk="0">
                  <a:moveTo>
                    <a:pt x="20550" y="0"/>
                  </a:moveTo>
                  <a:lnTo>
                    <a:pt x="20550" y="0"/>
                  </a:lnTo>
                  <a:cubicBezTo>
                    <a:pt x="16779" y="4581"/>
                    <a:pt x="14907" y="10781"/>
                    <a:pt x="15489" y="16779"/>
                  </a:cubicBezTo>
                  <a:cubicBezTo>
                    <a:pt x="17589" y="14831"/>
                    <a:pt x="19209" y="12376"/>
                    <a:pt x="20120" y="9668"/>
                  </a:cubicBezTo>
                  <a:cubicBezTo>
                    <a:pt x="21183" y="6580"/>
                    <a:pt x="21335" y="3164"/>
                    <a:pt x="20550" y="0"/>
                  </a:cubicBezTo>
                  <a:close/>
                  <a:moveTo>
                    <a:pt x="4480" y="18930"/>
                  </a:moveTo>
                  <a:cubicBezTo>
                    <a:pt x="3695" y="18930"/>
                    <a:pt x="3012" y="19462"/>
                    <a:pt x="2835" y="20221"/>
                  </a:cubicBezTo>
                  <a:cubicBezTo>
                    <a:pt x="2607" y="21107"/>
                    <a:pt x="3139" y="22043"/>
                    <a:pt x="4050" y="22271"/>
                  </a:cubicBezTo>
                  <a:cubicBezTo>
                    <a:pt x="4176" y="22296"/>
                    <a:pt x="4328" y="22322"/>
                    <a:pt x="4455" y="22322"/>
                  </a:cubicBezTo>
                  <a:cubicBezTo>
                    <a:pt x="5239" y="22322"/>
                    <a:pt x="5922" y="21790"/>
                    <a:pt x="6100" y="21056"/>
                  </a:cubicBezTo>
                  <a:cubicBezTo>
                    <a:pt x="6226" y="20601"/>
                    <a:pt x="6150" y="20145"/>
                    <a:pt x="5922" y="19766"/>
                  </a:cubicBezTo>
                  <a:cubicBezTo>
                    <a:pt x="5695" y="19386"/>
                    <a:pt x="5315" y="19108"/>
                    <a:pt x="4885" y="18981"/>
                  </a:cubicBezTo>
                  <a:cubicBezTo>
                    <a:pt x="4758" y="18956"/>
                    <a:pt x="4606" y="18930"/>
                    <a:pt x="4480" y="18930"/>
                  </a:cubicBezTo>
                  <a:close/>
                  <a:moveTo>
                    <a:pt x="25207" y="26826"/>
                  </a:moveTo>
                  <a:cubicBezTo>
                    <a:pt x="24422" y="26826"/>
                    <a:pt x="23764" y="27358"/>
                    <a:pt x="23562" y="28092"/>
                  </a:cubicBezTo>
                  <a:cubicBezTo>
                    <a:pt x="23461" y="28547"/>
                    <a:pt x="23511" y="29003"/>
                    <a:pt x="23764" y="29382"/>
                  </a:cubicBezTo>
                  <a:cubicBezTo>
                    <a:pt x="23992" y="29762"/>
                    <a:pt x="24347" y="30040"/>
                    <a:pt x="24802" y="30167"/>
                  </a:cubicBezTo>
                  <a:cubicBezTo>
                    <a:pt x="24929" y="30192"/>
                    <a:pt x="25080" y="30218"/>
                    <a:pt x="25207" y="30218"/>
                  </a:cubicBezTo>
                  <a:cubicBezTo>
                    <a:pt x="25992" y="30218"/>
                    <a:pt x="26650" y="29686"/>
                    <a:pt x="26852" y="28927"/>
                  </a:cubicBezTo>
                  <a:cubicBezTo>
                    <a:pt x="26953" y="28497"/>
                    <a:pt x="26877" y="28041"/>
                    <a:pt x="26650" y="27662"/>
                  </a:cubicBezTo>
                  <a:cubicBezTo>
                    <a:pt x="26422" y="27257"/>
                    <a:pt x="26042" y="26978"/>
                    <a:pt x="25612" y="26877"/>
                  </a:cubicBezTo>
                  <a:cubicBezTo>
                    <a:pt x="25485" y="26852"/>
                    <a:pt x="25334" y="26826"/>
                    <a:pt x="25207" y="26826"/>
                  </a:cubicBezTo>
                  <a:close/>
                  <a:moveTo>
                    <a:pt x="25587" y="17437"/>
                  </a:moveTo>
                  <a:lnTo>
                    <a:pt x="25587" y="17437"/>
                  </a:lnTo>
                  <a:cubicBezTo>
                    <a:pt x="23638" y="18045"/>
                    <a:pt x="21790" y="18956"/>
                    <a:pt x="20069" y="20196"/>
                  </a:cubicBezTo>
                  <a:cubicBezTo>
                    <a:pt x="16855" y="22499"/>
                    <a:pt x="14350" y="25789"/>
                    <a:pt x="13034" y="29433"/>
                  </a:cubicBezTo>
                  <a:cubicBezTo>
                    <a:pt x="12756" y="30167"/>
                    <a:pt x="12857" y="30445"/>
                    <a:pt x="12907" y="30521"/>
                  </a:cubicBezTo>
                  <a:cubicBezTo>
                    <a:pt x="12958" y="30597"/>
                    <a:pt x="13085" y="30623"/>
                    <a:pt x="13262" y="30623"/>
                  </a:cubicBezTo>
                  <a:cubicBezTo>
                    <a:pt x="13970" y="30623"/>
                    <a:pt x="15160" y="30066"/>
                    <a:pt x="15944" y="29711"/>
                  </a:cubicBezTo>
                  <a:lnTo>
                    <a:pt x="16121" y="29636"/>
                  </a:lnTo>
                  <a:cubicBezTo>
                    <a:pt x="17969" y="28750"/>
                    <a:pt x="19639" y="27586"/>
                    <a:pt x="21056" y="26143"/>
                  </a:cubicBezTo>
                  <a:cubicBezTo>
                    <a:pt x="23360" y="23764"/>
                    <a:pt x="24979" y="20702"/>
                    <a:pt x="25587" y="17437"/>
                  </a:cubicBezTo>
                  <a:close/>
                  <a:moveTo>
                    <a:pt x="2278" y="27611"/>
                  </a:moveTo>
                  <a:lnTo>
                    <a:pt x="2278" y="27611"/>
                  </a:lnTo>
                  <a:cubicBezTo>
                    <a:pt x="2000" y="30268"/>
                    <a:pt x="2961" y="33052"/>
                    <a:pt x="4860" y="34925"/>
                  </a:cubicBezTo>
                  <a:cubicBezTo>
                    <a:pt x="6226" y="36291"/>
                    <a:pt x="8074" y="37203"/>
                    <a:pt x="10048" y="37456"/>
                  </a:cubicBezTo>
                  <a:cubicBezTo>
                    <a:pt x="10250" y="37481"/>
                    <a:pt x="10427" y="37506"/>
                    <a:pt x="10579" y="37506"/>
                  </a:cubicBezTo>
                  <a:cubicBezTo>
                    <a:pt x="11009" y="37506"/>
                    <a:pt x="11262" y="37405"/>
                    <a:pt x="11364" y="37228"/>
                  </a:cubicBezTo>
                  <a:cubicBezTo>
                    <a:pt x="11667" y="36696"/>
                    <a:pt x="10807" y="35203"/>
                    <a:pt x="10528" y="34722"/>
                  </a:cubicBezTo>
                  <a:cubicBezTo>
                    <a:pt x="8605" y="31483"/>
                    <a:pt x="5695" y="28978"/>
                    <a:pt x="2278" y="27611"/>
                  </a:cubicBezTo>
                  <a:close/>
                  <a:moveTo>
                    <a:pt x="23916" y="33558"/>
                  </a:moveTo>
                  <a:lnTo>
                    <a:pt x="23916" y="33558"/>
                  </a:lnTo>
                  <a:cubicBezTo>
                    <a:pt x="22347" y="34621"/>
                    <a:pt x="20905" y="35887"/>
                    <a:pt x="19639" y="37329"/>
                  </a:cubicBezTo>
                  <a:cubicBezTo>
                    <a:pt x="18374" y="38746"/>
                    <a:pt x="17260" y="40315"/>
                    <a:pt x="16375" y="41986"/>
                  </a:cubicBezTo>
                  <a:cubicBezTo>
                    <a:pt x="16299" y="42112"/>
                    <a:pt x="16197" y="42289"/>
                    <a:pt x="16096" y="42467"/>
                  </a:cubicBezTo>
                  <a:cubicBezTo>
                    <a:pt x="15539" y="43479"/>
                    <a:pt x="14198" y="45832"/>
                    <a:pt x="14603" y="46693"/>
                  </a:cubicBezTo>
                  <a:cubicBezTo>
                    <a:pt x="14679" y="46845"/>
                    <a:pt x="14856" y="47072"/>
                    <a:pt x="15362" y="47072"/>
                  </a:cubicBezTo>
                  <a:cubicBezTo>
                    <a:pt x="16299" y="47072"/>
                    <a:pt x="17716" y="46288"/>
                    <a:pt x="18424" y="45807"/>
                  </a:cubicBezTo>
                  <a:cubicBezTo>
                    <a:pt x="19740" y="44921"/>
                    <a:pt x="20879" y="43656"/>
                    <a:pt x="21689" y="42138"/>
                  </a:cubicBezTo>
                  <a:cubicBezTo>
                    <a:pt x="23106" y="39506"/>
                    <a:pt x="23562" y="36393"/>
                    <a:pt x="23916" y="33558"/>
                  </a:cubicBezTo>
                  <a:close/>
                  <a:moveTo>
                    <a:pt x="1974" y="43049"/>
                  </a:moveTo>
                  <a:cubicBezTo>
                    <a:pt x="1316" y="43049"/>
                    <a:pt x="658" y="43074"/>
                    <a:pt x="0" y="43150"/>
                  </a:cubicBezTo>
                  <a:cubicBezTo>
                    <a:pt x="1392" y="44441"/>
                    <a:pt x="2886" y="45706"/>
                    <a:pt x="4581" y="46541"/>
                  </a:cubicBezTo>
                  <a:cubicBezTo>
                    <a:pt x="5948" y="47224"/>
                    <a:pt x="7492" y="47604"/>
                    <a:pt x="9061" y="47655"/>
                  </a:cubicBezTo>
                  <a:lnTo>
                    <a:pt x="9719" y="47655"/>
                  </a:lnTo>
                  <a:cubicBezTo>
                    <a:pt x="11743" y="47655"/>
                    <a:pt x="13186" y="47376"/>
                    <a:pt x="13489" y="46895"/>
                  </a:cubicBezTo>
                  <a:cubicBezTo>
                    <a:pt x="13540" y="46819"/>
                    <a:pt x="13540" y="46743"/>
                    <a:pt x="13515" y="46617"/>
                  </a:cubicBezTo>
                  <a:cubicBezTo>
                    <a:pt x="12907" y="45326"/>
                    <a:pt x="6631" y="43529"/>
                    <a:pt x="5214" y="43302"/>
                  </a:cubicBezTo>
                  <a:cubicBezTo>
                    <a:pt x="4151" y="43150"/>
                    <a:pt x="3063" y="43049"/>
                    <a:pt x="1974" y="4304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4"/>
          <p:cNvSpPr/>
          <p:nvPr/>
        </p:nvSpPr>
        <p:spPr>
          <a:xfrm rot="4850669">
            <a:off x="8161813" y="3697528"/>
            <a:ext cx="1691641" cy="1810760"/>
          </a:xfrm>
          <a:custGeom>
            <a:avLst/>
            <a:gdLst/>
            <a:ahLst/>
            <a:cxnLst/>
            <a:rect l="l" t="t" r="r" b="b"/>
            <a:pathLst>
              <a:path w="29425" h="31497" fill="none" extrusionOk="0">
                <a:moveTo>
                  <a:pt x="2025" y="1"/>
                </a:moveTo>
                <a:cubicBezTo>
                  <a:pt x="386" y="2724"/>
                  <a:pt x="1" y="6194"/>
                  <a:pt x="1037" y="9206"/>
                </a:cubicBezTo>
                <a:cubicBezTo>
                  <a:pt x="2073" y="12243"/>
                  <a:pt x="4483" y="14749"/>
                  <a:pt x="7447" y="15905"/>
                </a:cubicBezTo>
                <a:cubicBezTo>
                  <a:pt x="9327" y="16652"/>
                  <a:pt x="11423" y="16893"/>
                  <a:pt x="13062" y="18050"/>
                </a:cubicBezTo>
                <a:cubicBezTo>
                  <a:pt x="16315" y="20339"/>
                  <a:pt x="16460" y="25183"/>
                  <a:pt x="19086" y="28171"/>
                </a:cubicBezTo>
                <a:cubicBezTo>
                  <a:pt x="21616" y="31039"/>
                  <a:pt x="26412" y="31497"/>
                  <a:pt x="29424" y="29183"/>
                </a:cubicBezTo>
              </a:path>
            </a:pathLst>
          </a:custGeom>
          <a:noFill/>
          <a:ln w="28575" cap="flat" cmpd="sng">
            <a:solidFill>
              <a:schemeClr val="accent6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 rot="4850669">
            <a:off x="8578034" y="4158506"/>
            <a:ext cx="1359119" cy="1456047"/>
          </a:xfrm>
          <a:custGeom>
            <a:avLst/>
            <a:gdLst/>
            <a:ahLst/>
            <a:cxnLst/>
            <a:rect l="l" t="t" r="r" b="b"/>
            <a:pathLst>
              <a:path w="23641" h="25327" fill="none" extrusionOk="0">
                <a:moveTo>
                  <a:pt x="1615" y="0"/>
                </a:moveTo>
                <a:cubicBezTo>
                  <a:pt x="290" y="2193"/>
                  <a:pt x="1" y="4988"/>
                  <a:pt x="820" y="7398"/>
                </a:cubicBezTo>
                <a:cubicBezTo>
                  <a:pt x="1639" y="9832"/>
                  <a:pt x="3591" y="11856"/>
                  <a:pt x="5977" y="12796"/>
                </a:cubicBezTo>
                <a:cubicBezTo>
                  <a:pt x="7495" y="13374"/>
                  <a:pt x="9182" y="13567"/>
                  <a:pt x="10483" y="14507"/>
                </a:cubicBezTo>
                <a:cubicBezTo>
                  <a:pt x="13110" y="16362"/>
                  <a:pt x="13230" y="20266"/>
                  <a:pt x="15351" y="22652"/>
                </a:cubicBezTo>
                <a:cubicBezTo>
                  <a:pt x="17375" y="24965"/>
                  <a:pt x="21206" y="25327"/>
                  <a:pt x="23640" y="23447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4"/>
          <p:cNvSpPr/>
          <p:nvPr/>
        </p:nvSpPr>
        <p:spPr>
          <a:xfrm rot="4850669">
            <a:off x="7690121" y="3364954"/>
            <a:ext cx="1971444" cy="2111375"/>
          </a:xfrm>
          <a:custGeom>
            <a:avLst/>
            <a:gdLst/>
            <a:ahLst/>
            <a:cxnLst/>
            <a:rect l="l" t="t" r="r" b="b"/>
            <a:pathLst>
              <a:path w="34292" h="36726" fill="none" extrusionOk="0">
                <a:moveTo>
                  <a:pt x="2338" y="0"/>
                </a:moveTo>
                <a:cubicBezTo>
                  <a:pt x="434" y="3181"/>
                  <a:pt x="1" y="7230"/>
                  <a:pt x="1205" y="10748"/>
                </a:cubicBezTo>
                <a:cubicBezTo>
                  <a:pt x="2386" y="14290"/>
                  <a:pt x="5206" y="17206"/>
                  <a:pt x="8676" y="18580"/>
                </a:cubicBezTo>
                <a:cubicBezTo>
                  <a:pt x="10869" y="19423"/>
                  <a:pt x="13303" y="19688"/>
                  <a:pt x="15230" y="21038"/>
                </a:cubicBezTo>
                <a:cubicBezTo>
                  <a:pt x="19014" y="23712"/>
                  <a:pt x="19206" y="29375"/>
                  <a:pt x="22267" y="32870"/>
                </a:cubicBezTo>
                <a:cubicBezTo>
                  <a:pt x="25183" y="36195"/>
                  <a:pt x="30773" y="36725"/>
                  <a:pt x="34292" y="34026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4"/>
          <p:cNvSpPr/>
          <p:nvPr/>
        </p:nvSpPr>
        <p:spPr>
          <a:xfrm rot="-4022391">
            <a:off x="-1221534" y="-973559"/>
            <a:ext cx="3414739" cy="2727270"/>
          </a:xfrm>
          <a:custGeom>
            <a:avLst/>
            <a:gdLst/>
            <a:ahLst/>
            <a:cxnLst/>
            <a:rect l="l" t="t" r="r" b="b"/>
            <a:pathLst>
              <a:path w="13520" h="10798" extrusionOk="0">
                <a:moveTo>
                  <a:pt x="4233" y="0"/>
                </a:moveTo>
                <a:cubicBezTo>
                  <a:pt x="2857" y="0"/>
                  <a:pt x="507" y="1399"/>
                  <a:pt x="193" y="2652"/>
                </a:cubicBezTo>
                <a:cubicBezTo>
                  <a:pt x="1" y="3496"/>
                  <a:pt x="386" y="4435"/>
                  <a:pt x="1109" y="4893"/>
                </a:cubicBezTo>
                <a:cubicBezTo>
                  <a:pt x="1784" y="5303"/>
                  <a:pt x="2651" y="5303"/>
                  <a:pt x="3350" y="5689"/>
                </a:cubicBezTo>
                <a:cubicBezTo>
                  <a:pt x="4435" y="6291"/>
                  <a:pt x="4868" y="7640"/>
                  <a:pt x="5567" y="8677"/>
                </a:cubicBezTo>
                <a:cubicBezTo>
                  <a:pt x="6435" y="9906"/>
                  <a:pt x="7881" y="10773"/>
                  <a:pt x="9375" y="10797"/>
                </a:cubicBezTo>
                <a:cubicBezTo>
                  <a:pt x="10893" y="10797"/>
                  <a:pt x="12411" y="9881"/>
                  <a:pt x="12965" y="8484"/>
                </a:cubicBezTo>
                <a:cubicBezTo>
                  <a:pt x="13519" y="7086"/>
                  <a:pt x="12989" y="5279"/>
                  <a:pt x="11664" y="4556"/>
                </a:cubicBezTo>
                <a:cubicBezTo>
                  <a:pt x="10989" y="4170"/>
                  <a:pt x="10170" y="4074"/>
                  <a:pt x="9447" y="3737"/>
                </a:cubicBezTo>
                <a:cubicBezTo>
                  <a:pt x="8507" y="3303"/>
                  <a:pt x="7808" y="2459"/>
                  <a:pt x="7085" y="1712"/>
                </a:cubicBezTo>
                <a:cubicBezTo>
                  <a:pt x="6386" y="965"/>
                  <a:pt x="5543" y="218"/>
                  <a:pt x="4531" y="26"/>
                </a:cubicBezTo>
                <a:cubicBezTo>
                  <a:pt x="4438" y="8"/>
                  <a:pt x="4338" y="0"/>
                  <a:pt x="42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 rot="7059315">
            <a:off x="-1320160" y="-923133"/>
            <a:ext cx="1908938" cy="2456547"/>
          </a:xfrm>
          <a:custGeom>
            <a:avLst/>
            <a:gdLst/>
            <a:ahLst/>
            <a:cxnLst/>
            <a:rect l="l" t="t" r="r" b="b"/>
            <a:pathLst>
              <a:path w="20918" h="26918" fill="none" extrusionOk="0">
                <a:moveTo>
                  <a:pt x="1" y="3856"/>
                </a:moveTo>
                <a:cubicBezTo>
                  <a:pt x="338" y="2218"/>
                  <a:pt x="1663" y="844"/>
                  <a:pt x="3254" y="410"/>
                </a:cubicBezTo>
                <a:cubicBezTo>
                  <a:pt x="4868" y="1"/>
                  <a:pt x="6700" y="579"/>
                  <a:pt x="7784" y="1832"/>
                </a:cubicBezTo>
                <a:cubicBezTo>
                  <a:pt x="9350" y="3688"/>
                  <a:pt x="9423" y="6724"/>
                  <a:pt x="11495" y="7929"/>
                </a:cubicBezTo>
                <a:cubicBezTo>
                  <a:pt x="12989" y="8796"/>
                  <a:pt x="14893" y="8314"/>
                  <a:pt x="16556" y="8772"/>
                </a:cubicBezTo>
                <a:cubicBezTo>
                  <a:pt x="18556" y="9302"/>
                  <a:pt x="20026" y="11158"/>
                  <a:pt x="20484" y="13182"/>
                </a:cubicBezTo>
                <a:cubicBezTo>
                  <a:pt x="20917" y="15206"/>
                  <a:pt x="20484" y="17351"/>
                  <a:pt x="19688" y="19255"/>
                </a:cubicBezTo>
                <a:cubicBezTo>
                  <a:pt x="18387" y="22315"/>
                  <a:pt x="15953" y="25062"/>
                  <a:pt x="12748" y="25978"/>
                </a:cubicBezTo>
                <a:cubicBezTo>
                  <a:pt x="9543" y="26918"/>
                  <a:pt x="5615" y="25592"/>
                  <a:pt x="4218" y="22580"/>
                </a:cubicBezTo>
              </a:path>
            </a:pathLst>
          </a:custGeom>
          <a:noFill/>
          <a:ln w="28575" cap="flat" cmpd="sng">
            <a:solidFill>
              <a:schemeClr val="accent6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3229" y="3623802"/>
            <a:ext cx="306050" cy="330883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8564075" y="2937758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8650200" y="921196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>
            <a:spLocks noGrp="1"/>
          </p:cNvSpPr>
          <p:nvPr>
            <p:ph type="title"/>
          </p:nvPr>
        </p:nvSpPr>
        <p:spPr>
          <a:xfrm>
            <a:off x="713225" y="1583850"/>
            <a:ext cx="7717500" cy="19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110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133" name="Google Shape;133;p8"/>
          <p:cNvSpPr/>
          <p:nvPr/>
        </p:nvSpPr>
        <p:spPr>
          <a:xfrm rot="-3023596">
            <a:off x="6181452" y="3488205"/>
            <a:ext cx="2334560" cy="3004191"/>
          </a:xfrm>
          <a:custGeom>
            <a:avLst/>
            <a:gdLst/>
            <a:ahLst/>
            <a:cxnLst/>
            <a:rect l="l" t="t" r="r" b="b"/>
            <a:pathLst>
              <a:path w="20918" h="26918" fill="none" extrusionOk="0">
                <a:moveTo>
                  <a:pt x="1" y="3856"/>
                </a:moveTo>
                <a:cubicBezTo>
                  <a:pt x="338" y="2218"/>
                  <a:pt x="1663" y="844"/>
                  <a:pt x="3254" y="410"/>
                </a:cubicBezTo>
                <a:cubicBezTo>
                  <a:pt x="4868" y="1"/>
                  <a:pt x="6700" y="579"/>
                  <a:pt x="7784" y="1832"/>
                </a:cubicBezTo>
                <a:cubicBezTo>
                  <a:pt x="9350" y="3688"/>
                  <a:pt x="9423" y="6724"/>
                  <a:pt x="11495" y="7929"/>
                </a:cubicBezTo>
                <a:cubicBezTo>
                  <a:pt x="12989" y="8796"/>
                  <a:pt x="14893" y="8314"/>
                  <a:pt x="16556" y="8772"/>
                </a:cubicBezTo>
                <a:cubicBezTo>
                  <a:pt x="18556" y="9302"/>
                  <a:pt x="20026" y="11158"/>
                  <a:pt x="20484" y="13182"/>
                </a:cubicBezTo>
                <a:cubicBezTo>
                  <a:pt x="20917" y="15206"/>
                  <a:pt x="20484" y="17351"/>
                  <a:pt x="19688" y="19255"/>
                </a:cubicBezTo>
                <a:cubicBezTo>
                  <a:pt x="18387" y="22315"/>
                  <a:pt x="15953" y="25062"/>
                  <a:pt x="12748" y="25978"/>
                </a:cubicBezTo>
                <a:cubicBezTo>
                  <a:pt x="9543" y="26918"/>
                  <a:pt x="5615" y="25592"/>
                  <a:pt x="4218" y="22580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"/>
          <p:cNvSpPr/>
          <p:nvPr/>
        </p:nvSpPr>
        <p:spPr>
          <a:xfrm rot="-3339809">
            <a:off x="6341114" y="4399385"/>
            <a:ext cx="1707862" cy="1742794"/>
          </a:xfrm>
          <a:custGeom>
            <a:avLst/>
            <a:gdLst/>
            <a:ahLst/>
            <a:cxnLst/>
            <a:rect l="l" t="t" r="r" b="b"/>
            <a:pathLst>
              <a:path w="15303" h="15616" fill="none" extrusionOk="0">
                <a:moveTo>
                  <a:pt x="24" y="6651"/>
                </a:moveTo>
                <a:cubicBezTo>
                  <a:pt x="0" y="5350"/>
                  <a:pt x="145" y="4024"/>
                  <a:pt x="699" y="2868"/>
                </a:cubicBezTo>
                <a:cubicBezTo>
                  <a:pt x="1253" y="1711"/>
                  <a:pt x="2241" y="723"/>
                  <a:pt x="3494" y="361"/>
                </a:cubicBezTo>
                <a:cubicBezTo>
                  <a:pt x="4723" y="0"/>
                  <a:pt x="6193" y="361"/>
                  <a:pt x="6964" y="1398"/>
                </a:cubicBezTo>
                <a:cubicBezTo>
                  <a:pt x="7977" y="2723"/>
                  <a:pt x="7736" y="4844"/>
                  <a:pt x="9037" y="5880"/>
                </a:cubicBezTo>
                <a:cubicBezTo>
                  <a:pt x="10001" y="6675"/>
                  <a:pt x="11398" y="6506"/>
                  <a:pt x="12555" y="6964"/>
                </a:cubicBezTo>
                <a:cubicBezTo>
                  <a:pt x="14459" y="7711"/>
                  <a:pt x="15302" y="10193"/>
                  <a:pt x="14579" y="12121"/>
                </a:cubicBezTo>
                <a:cubicBezTo>
                  <a:pt x="13856" y="14025"/>
                  <a:pt x="11904" y="15302"/>
                  <a:pt x="9904" y="15615"/>
                </a:cubicBezTo>
              </a:path>
            </a:pathLst>
          </a:custGeom>
          <a:noFill/>
          <a:ln w="28575" cap="flat" cmpd="sng">
            <a:solidFill>
              <a:schemeClr val="accent6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8"/>
          <p:cNvSpPr/>
          <p:nvPr/>
        </p:nvSpPr>
        <p:spPr>
          <a:xfrm rot="10800000" flipH="1">
            <a:off x="7776750" y="-13192"/>
            <a:ext cx="1889164" cy="5169892"/>
          </a:xfrm>
          <a:custGeom>
            <a:avLst/>
            <a:gdLst/>
            <a:ahLst/>
            <a:cxnLst/>
            <a:rect l="l" t="t" r="r" b="b"/>
            <a:pathLst>
              <a:path w="18845" h="51570" extrusionOk="0">
                <a:moveTo>
                  <a:pt x="18821" y="1"/>
                </a:moveTo>
                <a:cubicBezTo>
                  <a:pt x="15929" y="1808"/>
                  <a:pt x="13929" y="5061"/>
                  <a:pt x="13712" y="8483"/>
                </a:cubicBezTo>
                <a:cubicBezTo>
                  <a:pt x="13471" y="12339"/>
                  <a:pt x="15351" y="16194"/>
                  <a:pt x="14700" y="20002"/>
                </a:cubicBezTo>
                <a:cubicBezTo>
                  <a:pt x="14122" y="23327"/>
                  <a:pt x="11760" y="26050"/>
                  <a:pt x="9278" y="28340"/>
                </a:cubicBezTo>
                <a:cubicBezTo>
                  <a:pt x="6820" y="30629"/>
                  <a:pt x="4073" y="32750"/>
                  <a:pt x="2338" y="35641"/>
                </a:cubicBezTo>
                <a:cubicBezTo>
                  <a:pt x="506" y="38726"/>
                  <a:pt x="0" y="42437"/>
                  <a:pt x="241" y="46003"/>
                </a:cubicBezTo>
                <a:cubicBezTo>
                  <a:pt x="362" y="47883"/>
                  <a:pt x="699" y="49738"/>
                  <a:pt x="1109" y="51570"/>
                </a:cubicBezTo>
                <a:lnTo>
                  <a:pt x="18845" y="51570"/>
                </a:lnTo>
                <a:lnTo>
                  <a:pt x="1884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8"/>
          <p:cNvSpPr/>
          <p:nvPr/>
        </p:nvSpPr>
        <p:spPr>
          <a:xfrm rot="-5400000" flipH="1">
            <a:off x="1124219" y="2886517"/>
            <a:ext cx="1146969" cy="3395405"/>
          </a:xfrm>
          <a:custGeom>
            <a:avLst/>
            <a:gdLst/>
            <a:ahLst/>
            <a:cxnLst/>
            <a:rect l="l" t="t" r="r" b="b"/>
            <a:pathLst>
              <a:path w="10436" h="30894" extrusionOk="0">
                <a:moveTo>
                  <a:pt x="10435" y="0"/>
                </a:moveTo>
                <a:cubicBezTo>
                  <a:pt x="9977" y="121"/>
                  <a:pt x="9471" y="241"/>
                  <a:pt x="8917" y="410"/>
                </a:cubicBezTo>
                <a:cubicBezTo>
                  <a:pt x="6797" y="1061"/>
                  <a:pt x="4628" y="1711"/>
                  <a:pt x="2917" y="3109"/>
                </a:cubicBezTo>
                <a:cubicBezTo>
                  <a:pt x="1182" y="4483"/>
                  <a:pt x="1" y="6772"/>
                  <a:pt x="555" y="8916"/>
                </a:cubicBezTo>
                <a:cubicBezTo>
                  <a:pt x="1134" y="11182"/>
                  <a:pt x="3495" y="12796"/>
                  <a:pt x="3640" y="15134"/>
                </a:cubicBezTo>
                <a:cubicBezTo>
                  <a:pt x="3736" y="16676"/>
                  <a:pt x="2820" y="18074"/>
                  <a:pt x="2411" y="19544"/>
                </a:cubicBezTo>
                <a:cubicBezTo>
                  <a:pt x="1712" y="22098"/>
                  <a:pt x="2555" y="24917"/>
                  <a:pt x="4266" y="26941"/>
                </a:cubicBezTo>
                <a:cubicBezTo>
                  <a:pt x="5857" y="28845"/>
                  <a:pt x="8074" y="30122"/>
                  <a:pt x="10435" y="30893"/>
                </a:cubicBezTo>
                <a:lnTo>
                  <a:pt x="1043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8"/>
          <p:cNvSpPr/>
          <p:nvPr/>
        </p:nvSpPr>
        <p:spPr>
          <a:xfrm rot="630413" flipH="1">
            <a:off x="6802601" y="652347"/>
            <a:ext cx="2785070" cy="1115904"/>
          </a:xfrm>
          <a:custGeom>
            <a:avLst/>
            <a:gdLst/>
            <a:ahLst/>
            <a:cxnLst/>
            <a:rect l="l" t="t" r="r" b="b"/>
            <a:pathLst>
              <a:path w="48693" h="19510" extrusionOk="0">
                <a:moveTo>
                  <a:pt x="18700" y="1"/>
                </a:moveTo>
                <a:cubicBezTo>
                  <a:pt x="14433" y="1"/>
                  <a:pt x="9990" y="2349"/>
                  <a:pt x="6682" y="6400"/>
                </a:cubicBezTo>
                <a:cubicBezTo>
                  <a:pt x="3569" y="10222"/>
                  <a:pt x="1747" y="14853"/>
                  <a:pt x="0" y="19358"/>
                </a:cubicBezTo>
                <a:lnTo>
                  <a:pt x="456" y="19510"/>
                </a:lnTo>
                <a:cubicBezTo>
                  <a:pt x="2177" y="15055"/>
                  <a:pt x="3974" y="10449"/>
                  <a:pt x="7061" y="6704"/>
                </a:cubicBezTo>
                <a:cubicBezTo>
                  <a:pt x="10283" y="2760"/>
                  <a:pt x="14602" y="485"/>
                  <a:pt x="18737" y="485"/>
                </a:cubicBezTo>
                <a:cubicBezTo>
                  <a:pt x="18954" y="485"/>
                  <a:pt x="19170" y="491"/>
                  <a:pt x="19386" y="504"/>
                </a:cubicBezTo>
                <a:cubicBezTo>
                  <a:pt x="22904" y="731"/>
                  <a:pt x="26118" y="2553"/>
                  <a:pt x="29054" y="4502"/>
                </a:cubicBezTo>
                <a:cubicBezTo>
                  <a:pt x="29484" y="4781"/>
                  <a:pt x="29914" y="5084"/>
                  <a:pt x="30319" y="5363"/>
                </a:cubicBezTo>
                <a:cubicBezTo>
                  <a:pt x="32850" y="7058"/>
                  <a:pt x="35482" y="8830"/>
                  <a:pt x="38443" y="9741"/>
                </a:cubicBezTo>
                <a:cubicBezTo>
                  <a:pt x="39696" y="10126"/>
                  <a:pt x="40956" y="10313"/>
                  <a:pt x="42167" y="10313"/>
                </a:cubicBezTo>
                <a:cubicBezTo>
                  <a:pt x="44769" y="10313"/>
                  <a:pt x="47138" y="9449"/>
                  <a:pt x="48692" y="7843"/>
                </a:cubicBezTo>
                <a:lnTo>
                  <a:pt x="48363" y="7514"/>
                </a:lnTo>
                <a:cubicBezTo>
                  <a:pt x="46693" y="9216"/>
                  <a:pt x="44393" y="9828"/>
                  <a:pt x="42204" y="9828"/>
                </a:cubicBezTo>
                <a:cubicBezTo>
                  <a:pt x="40911" y="9828"/>
                  <a:pt x="39657" y="9614"/>
                  <a:pt x="38595" y="9285"/>
                </a:cubicBezTo>
                <a:cubicBezTo>
                  <a:pt x="35684" y="8400"/>
                  <a:pt x="33103" y="6653"/>
                  <a:pt x="30597" y="4958"/>
                </a:cubicBezTo>
                <a:cubicBezTo>
                  <a:pt x="30167" y="4679"/>
                  <a:pt x="29737" y="4401"/>
                  <a:pt x="29332" y="4123"/>
                </a:cubicBezTo>
                <a:cubicBezTo>
                  <a:pt x="26320" y="2123"/>
                  <a:pt x="23056" y="250"/>
                  <a:pt x="19411" y="23"/>
                </a:cubicBezTo>
                <a:cubicBezTo>
                  <a:pt x="19175" y="8"/>
                  <a:pt x="18938" y="1"/>
                  <a:pt x="1870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8"/>
          <p:cNvSpPr/>
          <p:nvPr/>
        </p:nvSpPr>
        <p:spPr>
          <a:xfrm rot="630413" flipH="1">
            <a:off x="8051473" y="721777"/>
            <a:ext cx="337059" cy="762544"/>
          </a:xfrm>
          <a:custGeom>
            <a:avLst/>
            <a:gdLst/>
            <a:ahLst/>
            <a:cxnLst/>
            <a:rect l="l" t="t" r="r" b="b"/>
            <a:pathLst>
              <a:path w="5893" h="13332" extrusionOk="0">
                <a:moveTo>
                  <a:pt x="1635" y="1"/>
                </a:moveTo>
                <a:cubicBezTo>
                  <a:pt x="564" y="1"/>
                  <a:pt x="0" y="2378"/>
                  <a:pt x="21" y="3310"/>
                </a:cubicBezTo>
                <a:cubicBezTo>
                  <a:pt x="97" y="6904"/>
                  <a:pt x="2121" y="10902"/>
                  <a:pt x="4779" y="13332"/>
                </a:cubicBezTo>
                <a:cubicBezTo>
                  <a:pt x="5892" y="11687"/>
                  <a:pt x="5791" y="8827"/>
                  <a:pt x="5487" y="6979"/>
                </a:cubicBezTo>
                <a:cubicBezTo>
                  <a:pt x="5108" y="4676"/>
                  <a:pt x="4171" y="2222"/>
                  <a:pt x="2526" y="501"/>
                </a:cubicBezTo>
                <a:cubicBezTo>
                  <a:pt x="2199" y="148"/>
                  <a:pt x="1901" y="1"/>
                  <a:pt x="163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8"/>
          <p:cNvSpPr/>
          <p:nvPr/>
        </p:nvSpPr>
        <p:spPr>
          <a:xfrm rot="630413" flipH="1">
            <a:off x="7514434" y="512159"/>
            <a:ext cx="550688" cy="309319"/>
          </a:xfrm>
          <a:custGeom>
            <a:avLst/>
            <a:gdLst/>
            <a:ahLst/>
            <a:cxnLst/>
            <a:rect l="l" t="t" r="r" b="b"/>
            <a:pathLst>
              <a:path w="9628" h="5408" extrusionOk="0">
                <a:moveTo>
                  <a:pt x="9250" y="1"/>
                </a:moveTo>
                <a:cubicBezTo>
                  <a:pt x="8136" y="1"/>
                  <a:pt x="7027" y="199"/>
                  <a:pt x="5958" y="540"/>
                </a:cubicBezTo>
                <a:cubicBezTo>
                  <a:pt x="4035" y="1173"/>
                  <a:pt x="1681" y="2514"/>
                  <a:pt x="593" y="4311"/>
                </a:cubicBezTo>
                <a:cubicBezTo>
                  <a:pt x="1" y="5283"/>
                  <a:pt x="1263" y="5408"/>
                  <a:pt x="2108" y="5408"/>
                </a:cubicBezTo>
                <a:cubicBezTo>
                  <a:pt x="2274" y="5408"/>
                  <a:pt x="2425" y="5403"/>
                  <a:pt x="2542" y="5399"/>
                </a:cubicBezTo>
                <a:cubicBezTo>
                  <a:pt x="3706" y="5348"/>
                  <a:pt x="4845" y="5045"/>
                  <a:pt x="5857" y="4513"/>
                </a:cubicBezTo>
                <a:cubicBezTo>
                  <a:pt x="7628" y="3551"/>
                  <a:pt x="9020" y="1906"/>
                  <a:pt x="9628" y="8"/>
                </a:cubicBezTo>
                <a:cubicBezTo>
                  <a:pt x="9502" y="3"/>
                  <a:pt x="9376" y="1"/>
                  <a:pt x="92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8"/>
          <p:cNvSpPr/>
          <p:nvPr/>
        </p:nvSpPr>
        <p:spPr>
          <a:xfrm rot="630413" flipH="1">
            <a:off x="7190179" y="1038016"/>
            <a:ext cx="317097" cy="541251"/>
          </a:xfrm>
          <a:custGeom>
            <a:avLst/>
            <a:gdLst/>
            <a:ahLst/>
            <a:cxnLst/>
            <a:rect l="l" t="t" r="r" b="b"/>
            <a:pathLst>
              <a:path w="5544" h="9463" extrusionOk="0">
                <a:moveTo>
                  <a:pt x="1996" y="0"/>
                </a:moveTo>
                <a:cubicBezTo>
                  <a:pt x="1682" y="0"/>
                  <a:pt x="1375" y="179"/>
                  <a:pt x="1089" y="605"/>
                </a:cubicBezTo>
                <a:cubicBezTo>
                  <a:pt x="1" y="2200"/>
                  <a:pt x="77" y="4401"/>
                  <a:pt x="1038" y="6097"/>
                </a:cubicBezTo>
                <a:cubicBezTo>
                  <a:pt x="1975" y="7767"/>
                  <a:pt x="3696" y="8931"/>
                  <a:pt x="5543" y="9463"/>
                </a:cubicBezTo>
                <a:cubicBezTo>
                  <a:pt x="5543" y="7767"/>
                  <a:pt x="5518" y="6046"/>
                  <a:pt x="5113" y="4401"/>
                </a:cubicBezTo>
                <a:cubicBezTo>
                  <a:pt x="4865" y="3453"/>
                  <a:pt x="3375" y="0"/>
                  <a:pt x="199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"/>
          <p:cNvSpPr/>
          <p:nvPr/>
        </p:nvSpPr>
        <p:spPr>
          <a:xfrm rot="630413" flipH="1">
            <a:off x="6657505" y="472180"/>
            <a:ext cx="386534" cy="454198"/>
          </a:xfrm>
          <a:custGeom>
            <a:avLst/>
            <a:gdLst/>
            <a:ahLst/>
            <a:cxnLst/>
            <a:rect l="l" t="t" r="r" b="b"/>
            <a:pathLst>
              <a:path w="6758" h="7941" extrusionOk="0">
                <a:moveTo>
                  <a:pt x="6757" y="0"/>
                </a:moveTo>
                <a:cubicBezTo>
                  <a:pt x="4910" y="253"/>
                  <a:pt x="3164" y="1215"/>
                  <a:pt x="1974" y="2657"/>
                </a:cubicBezTo>
                <a:cubicBezTo>
                  <a:pt x="1088" y="3695"/>
                  <a:pt x="481" y="5011"/>
                  <a:pt x="279" y="6352"/>
                </a:cubicBezTo>
                <a:cubicBezTo>
                  <a:pt x="203" y="6858"/>
                  <a:pt x="0" y="7744"/>
                  <a:pt x="633" y="7921"/>
                </a:cubicBezTo>
                <a:cubicBezTo>
                  <a:pt x="678" y="7934"/>
                  <a:pt x="726" y="7940"/>
                  <a:pt x="777" y="7940"/>
                </a:cubicBezTo>
                <a:cubicBezTo>
                  <a:pt x="1327" y="7940"/>
                  <a:pt x="2181" y="7240"/>
                  <a:pt x="2506" y="6985"/>
                </a:cubicBezTo>
                <a:cubicBezTo>
                  <a:pt x="4682" y="5264"/>
                  <a:pt x="6226" y="2733"/>
                  <a:pt x="675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"/>
          <p:cNvSpPr/>
          <p:nvPr/>
        </p:nvSpPr>
        <p:spPr>
          <a:xfrm rot="630413" flipH="1">
            <a:off x="6766484" y="921360"/>
            <a:ext cx="238281" cy="224268"/>
          </a:xfrm>
          <a:custGeom>
            <a:avLst/>
            <a:gdLst/>
            <a:ahLst/>
            <a:cxnLst/>
            <a:rect l="l" t="t" r="r" b="b"/>
            <a:pathLst>
              <a:path w="4166" h="3921" extrusionOk="0">
                <a:moveTo>
                  <a:pt x="2070" y="1"/>
                </a:moveTo>
                <a:cubicBezTo>
                  <a:pt x="1027" y="1"/>
                  <a:pt x="0" y="794"/>
                  <a:pt x="65" y="2049"/>
                </a:cubicBezTo>
                <a:cubicBezTo>
                  <a:pt x="116" y="2859"/>
                  <a:pt x="723" y="3618"/>
                  <a:pt x="1508" y="3846"/>
                </a:cubicBezTo>
                <a:cubicBezTo>
                  <a:pt x="1682" y="3896"/>
                  <a:pt x="1863" y="3921"/>
                  <a:pt x="2044" y="3921"/>
                </a:cubicBezTo>
                <a:cubicBezTo>
                  <a:pt x="2683" y="3921"/>
                  <a:pt x="3330" y="3619"/>
                  <a:pt x="3684" y="3087"/>
                </a:cubicBezTo>
                <a:cubicBezTo>
                  <a:pt x="4165" y="2403"/>
                  <a:pt x="4140" y="1416"/>
                  <a:pt x="3634" y="784"/>
                </a:cubicBezTo>
                <a:cubicBezTo>
                  <a:pt x="3228" y="243"/>
                  <a:pt x="2647" y="1"/>
                  <a:pt x="207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8"/>
          <p:cNvSpPr/>
          <p:nvPr/>
        </p:nvSpPr>
        <p:spPr>
          <a:xfrm rot="630413" flipH="1">
            <a:off x="8069867" y="537531"/>
            <a:ext cx="239196" cy="225526"/>
          </a:xfrm>
          <a:custGeom>
            <a:avLst/>
            <a:gdLst/>
            <a:ahLst/>
            <a:cxnLst/>
            <a:rect l="l" t="t" r="r" b="b"/>
            <a:pathLst>
              <a:path w="4182" h="3943" extrusionOk="0">
                <a:moveTo>
                  <a:pt x="2080" y="1"/>
                </a:moveTo>
                <a:cubicBezTo>
                  <a:pt x="1032" y="1"/>
                  <a:pt x="0" y="794"/>
                  <a:pt x="82" y="2049"/>
                </a:cubicBezTo>
                <a:cubicBezTo>
                  <a:pt x="132" y="2884"/>
                  <a:pt x="740" y="3644"/>
                  <a:pt x="1524" y="3871"/>
                </a:cubicBezTo>
                <a:cubicBezTo>
                  <a:pt x="1691" y="3920"/>
                  <a:pt x="1864" y="3943"/>
                  <a:pt x="2037" y="3943"/>
                </a:cubicBezTo>
                <a:cubicBezTo>
                  <a:pt x="2677" y="3943"/>
                  <a:pt x="3322" y="3625"/>
                  <a:pt x="3701" y="3087"/>
                </a:cubicBezTo>
                <a:cubicBezTo>
                  <a:pt x="4182" y="2403"/>
                  <a:pt x="4156" y="1442"/>
                  <a:pt x="3650" y="784"/>
                </a:cubicBezTo>
                <a:cubicBezTo>
                  <a:pt x="3245" y="243"/>
                  <a:pt x="2660" y="1"/>
                  <a:pt x="208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8"/>
          <p:cNvSpPr/>
          <p:nvPr/>
        </p:nvSpPr>
        <p:spPr>
          <a:xfrm rot="630413" flipH="1">
            <a:off x="7309851" y="809168"/>
            <a:ext cx="239253" cy="225183"/>
          </a:xfrm>
          <a:custGeom>
            <a:avLst/>
            <a:gdLst/>
            <a:ahLst/>
            <a:cxnLst/>
            <a:rect l="l" t="t" r="r" b="b"/>
            <a:pathLst>
              <a:path w="4183" h="3937" extrusionOk="0">
                <a:moveTo>
                  <a:pt x="2091" y="0"/>
                </a:moveTo>
                <a:cubicBezTo>
                  <a:pt x="1039" y="0"/>
                  <a:pt x="0" y="799"/>
                  <a:pt x="82" y="2042"/>
                </a:cubicBezTo>
                <a:cubicBezTo>
                  <a:pt x="133" y="2877"/>
                  <a:pt x="740" y="3637"/>
                  <a:pt x="1525" y="3864"/>
                </a:cubicBezTo>
                <a:cubicBezTo>
                  <a:pt x="1692" y="3913"/>
                  <a:pt x="1865" y="3936"/>
                  <a:pt x="2040" y="3936"/>
                </a:cubicBezTo>
                <a:cubicBezTo>
                  <a:pt x="2686" y="3936"/>
                  <a:pt x="3343" y="3618"/>
                  <a:pt x="3701" y="3080"/>
                </a:cubicBezTo>
                <a:cubicBezTo>
                  <a:pt x="4182" y="2422"/>
                  <a:pt x="4157" y="1435"/>
                  <a:pt x="3651" y="777"/>
                </a:cubicBezTo>
                <a:cubicBezTo>
                  <a:pt x="3248" y="240"/>
                  <a:pt x="2667" y="0"/>
                  <a:pt x="209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"/>
          <p:cNvSpPr/>
          <p:nvPr/>
        </p:nvSpPr>
        <p:spPr>
          <a:xfrm rot="-5173657" flipH="1">
            <a:off x="1113681" y="3994034"/>
            <a:ext cx="962440" cy="2290458"/>
          </a:xfrm>
          <a:custGeom>
            <a:avLst/>
            <a:gdLst/>
            <a:ahLst/>
            <a:cxnLst/>
            <a:rect l="l" t="t" r="r" b="b"/>
            <a:pathLst>
              <a:path w="12242" h="29135" fill="none" extrusionOk="0">
                <a:moveTo>
                  <a:pt x="9591" y="290"/>
                </a:moveTo>
                <a:cubicBezTo>
                  <a:pt x="7254" y="0"/>
                  <a:pt x="4771" y="796"/>
                  <a:pt x="3061" y="2410"/>
                </a:cubicBezTo>
                <a:cubicBezTo>
                  <a:pt x="1326" y="4025"/>
                  <a:pt x="362" y="6434"/>
                  <a:pt x="506" y="8796"/>
                </a:cubicBezTo>
                <a:cubicBezTo>
                  <a:pt x="675" y="11399"/>
                  <a:pt x="2073" y="13905"/>
                  <a:pt x="1687" y="16483"/>
                </a:cubicBezTo>
                <a:cubicBezTo>
                  <a:pt x="1494" y="17712"/>
                  <a:pt x="916" y="18845"/>
                  <a:pt x="651" y="20050"/>
                </a:cubicBezTo>
                <a:cubicBezTo>
                  <a:pt x="0" y="22941"/>
                  <a:pt x="1422" y="26170"/>
                  <a:pt x="3976" y="27664"/>
                </a:cubicBezTo>
                <a:cubicBezTo>
                  <a:pt x="6555" y="29134"/>
                  <a:pt x="10049" y="28773"/>
                  <a:pt x="12242" y="26773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8"/>
          <p:cNvSpPr/>
          <p:nvPr/>
        </p:nvSpPr>
        <p:spPr>
          <a:xfrm rot="-5521860">
            <a:off x="-221327" y="-462515"/>
            <a:ext cx="1932450" cy="2068526"/>
          </a:xfrm>
          <a:custGeom>
            <a:avLst/>
            <a:gdLst/>
            <a:ahLst/>
            <a:cxnLst/>
            <a:rect l="l" t="t" r="r" b="b"/>
            <a:pathLst>
              <a:path w="29425" h="31497" fill="none" extrusionOk="0">
                <a:moveTo>
                  <a:pt x="2025" y="1"/>
                </a:moveTo>
                <a:cubicBezTo>
                  <a:pt x="386" y="2724"/>
                  <a:pt x="1" y="6194"/>
                  <a:pt x="1037" y="9206"/>
                </a:cubicBezTo>
                <a:cubicBezTo>
                  <a:pt x="2073" y="12243"/>
                  <a:pt x="4483" y="14749"/>
                  <a:pt x="7447" y="15905"/>
                </a:cubicBezTo>
                <a:cubicBezTo>
                  <a:pt x="9327" y="16652"/>
                  <a:pt x="11423" y="16893"/>
                  <a:pt x="13062" y="18050"/>
                </a:cubicBezTo>
                <a:cubicBezTo>
                  <a:pt x="16315" y="20339"/>
                  <a:pt x="16460" y="25183"/>
                  <a:pt x="19086" y="28171"/>
                </a:cubicBezTo>
                <a:cubicBezTo>
                  <a:pt x="21616" y="31039"/>
                  <a:pt x="26412" y="31497"/>
                  <a:pt x="29424" y="29183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8"/>
          <p:cNvSpPr/>
          <p:nvPr/>
        </p:nvSpPr>
        <p:spPr>
          <a:xfrm rot="-5521860">
            <a:off x="-399995" y="-473286"/>
            <a:ext cx="1552593" cy="1663319"/>
          </a:xfrm>
          <a:custGeom>
            <a:avLst/>
            <a:gdLst/>
            <a:ahLst/>
            <a:cxnLst/>
            <a:rect l="l" t="t" r="r" b="b"/>
            <a:pathLst>
              <a:path w="23641" h="25327" fill="none" extrusionOk="0">
                <a:moveTo>
                  <a:pt x="1615" y="0"/>
                </a:moveTo>
                <a:cubicBezTo>
                  <a:pt x="290" y="2193"/>
                  <a:pt x="1" y="4988"/>
                  <a:pt x="820" y="7398"/>
                </a:cubicBezTo>
                <a:cubicBezTo>
                  <a:pt x="1639" y="9832"/>
                  <a:pt x="3591" y="11856"/>
                  <a:pt x="5977" y="12796"/>
                </a:cubicBezTo>
                <a:cubicBezTo>
                  <a:pt x="7495" y="13374"/>
                  <a:pt x="9182" y="13567"/>
                  <a:pt x="10483" y="14507"/>
                </a:cubicBezTo>
                <a:cubicBezTo>
                  <a:pt x="13110" y="16362"/>
                  <a:pt x="13230" y="20266"/>
                  <a:pt x="15351" y="22652"/>
                </a:cubicBezTo>
                <a:cubicBezTo>
                  <a:pt x="17375" y="24965"/>
                  <a:pt x="21206" y="25327"/>
                  <a:pt x="23640" y="23447"/>
                </a:cubicBezTo>
              </a:path>
            </a:pathLst>
          </a:custGeom>
          <a:noFill/>
          <a:ln w="28575" cap="flat" cmpd="sng">
            <a:solidFill>
              <a:srgbClr val="FF847D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"/>
          <p:cNvSpPr/>
          <p:nvPr/>
        </p:nvSpPr>
        <p:spPr>
          <a:xfrm rot="-5521860">
            <a:off x="-30869" y="-380601"/>
            <a:ext cx="2252084" cy="2411934"/>
          </a:xfrm>
          <a:custGeom>
            <a:avLst/>
            <a:gdLst/>
            <a:ahLst/>
            <a:cxnLst/>
            <a:rect l="l" t="t" r="r" b="b"/>
            <a:pathLst>
              <a:path w="34292" h="36726" fill="none" extrusionOk="0">
                <a:moveTo>
                  <a:pt x="2338" y="0"/>
                </a:moveTo>
                <a:cubicBezTo>
                  <a:pt x="434" y="3181"/>
                  <a:pt x="1" y="7230"/>
                  <a:pt x="1205" y="10748"/>
                </a:cubicBezTo>
                <a:cubicBezTo>
                  <a:pt x="2386" y="14290"/>
                  <a:pt x="5206" y="17206"/>
                  <a:pt x="8676" y="18580"/>
                </a:cubicBezTo>
                <a:cubicBezTo>
                  <a:pt x="10869" y="19423"/>
                  <a:pt x="13303" y="19688"/>
                  <a:pt x="15230" y="21038"/>
                </a:cubicBezTo>
                <a:cubicBezTo>
                  <a:pt x="19014" y="23712"/>
                  <a:pt x="19206" y="29375"/>
                  <a:pt x="22267" y="32870"/>
                </a:cubicBezTo>
                <a:cubicBezTo>
                  <a:pt x="25183" y="36195"/>
                  <a:pt x="30773" y="36725"/>
                  <a:pt x="34292" y="34026"/>
                </a:cubicBezTo>
              </a:path>
            </a:pathLst>
          </a:custGeom>
          <a:noFill/>
          <a:ln w="28575" cap="flat" cmpd="sng">
            <a:solidFill>
              <a:srgbClr val="FF847D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"/>
          <p:cNvSpPr/>
          <p:nvPr/>
        </p:nvSpPr>
        <p:spPr>
          <a:xfrm>
            <a:off x="7083275" y="166108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"/>
          <p:cNvSpPr/>
          <p:nvPr/>
        </p:nvSpPr>
        <p:spPr>
          <a:xfrm>
            <a:off x="3651088" y="4422946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"/>
          <p:cNvSpPr/>
          <p:nvPr/>
        </p:nvSpPr>
        <p:spPr>
          <a:xfrm>
            <a:off x="3707663" y="849646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4"/>
          <p:cNvSpPr txBox="1">
            <a:spLocks noGrp="1"/>
          </p:cNvSpPr>
          <p:nvPr>
            <p:ph type="title"/>
          </p:nvPr>
        </p:nvSpPr>
        <p:spPr>
          <a:xfrm>
            <a:off x="3167700" y="3711301"/>
            <a:ext cx="2808600" cy="4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0" name="Google Shape;240;p14"/>
          <p:cNvSpPr txBox="1">
            <a:spLocks noGrp="1"/>
          </p:cNvSpPr>
          <p:nvPr>
            <p:ph type="subTitle" idx="1"/>
          </p:nvPr>
        </p:nvSpPr>
        <p:spPr>
          <a:xfrm>
            <a:off x="1002300" y="1908004"/>
            <a:ext cx="7139400" cy="14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41" name="Google Shape;241;p14"/>
          <p:cNvSpPr/>
          <p:nvPr/>
        </p:nvSpPr>
        <p:spPr>
          <a:xfrm>
            <a:off x="7089350" y="-1138612"/>
            <a:ext cx="4202286" cy="3356234"/>
          </a:xfrm>
          <a:custGeom>
            <a:avLst/>
            <a:gdLst/>
            <a:ahLst/>
            <a:cxnLst/>
            <a:rect l="l" t="t" r="r" b="b"/>
            <a:pathLst>
              <a:path w="13520" h="10798" extrusionOk="0">
                <a:moveTo>
                  <a:pt x="4233" y="0"/>
                </a:moveTo>
                <a:cubicBezTo>
                  <a:pt x="2857" y="0"/>
                  <a:pt x="507" y="1399"/>
                  <a:pt x="193" y="2652"/>
                </a:cubicBezTo>
                <a:cubicBezTo>
                  <a:pt x="1" y="3496"/>
                  <a:pt x="386" y="4435"/>
                  <a:pt x="1109" y="4893"/>
                </a:cubicBezTo>
                <a:cubicBezTo>
                  <a:pt x="1784" y="5303"/>
                  <a:pt x="2651" y="5303"/>
                  <a:pt x="3350" y="5689"/>
                </a:cubicBezTo>
                <a:cubicBezTo>
                  <a:pt x="4435" y="6291"/>
                  <a:pt x="4868" y="7640"/>
                  <a:pt x="5567" y="8677"/>
                </a:cubicBezTo>
                <a:cubicBezTo>
                  <a:pt x="6435" y="9906"/>
                  <a:pt x="7881" y="10773"/>
                  <a:pt x="9375" y="10797"/>
                </a:cubicBezTo>
                <a:cubicBezTo>
                  <a:pt x="10893" y="10797"/>
                  <a:pt x="12411" y="9881"/>
                  <a:pt x="12965" y="8484"/>
                </a:cubicBezTo>
                <a:cubicBezTo>
                  <a:pt x="13519" y="7086"/>
                  <a:pt x="12989" y="5279"/>
                  <a:pt x="11664" y="4556"/>
                </a:cubicBezTo>
                <a:cubicBezTo>
                  <a:pt x="10989" y="4170"/>
                  <a:pt x="10170" y="4074"/>
                  <a:pt x="9447" y="3737"/>
                </a:cubicBezTo>
                <a:cubicBezTo>
                  <a:pt x="8507" y="3303"/>
                  <a:pt x="7808" y="2459"/>
                  <a:pt x="7085" y="1712"/>
                </a:cubicBezTo>
                <a:cubicBezTo>
                  <a:pt x="6386" y="965"/>
                  <a:pt x="5543" y="218"/>
                  <a:pt x="4531" y="26"/>
                </a:cubicBezTo>
                <a:cubicBezTo>
                  <a:pt x="4438" y="8"/>
                  <a:pt x="4338" y="0"/>
                  <a:pt x="42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4"/>
          <p:cNvSpPr/>
          <p:nvPr/>
        </p:nvSpPr>
        <p:spPr>
          <a:xfrm>
            <a:off x="-236923" y="3952438"/>
            <a:ext cx="2451695" cy="1403581"/>
          </a:xfrm>
          <a:custGeom>
            <a:avLst/>
            <a:gdLst/>
            <a:ahLst/>
            <a:cxnLst/>
            <a:rect l="l" t="t" r="r" b="b"/>
            <a:pathLst>
              <a:path w="37810" h="21646" extrusionOk="0">
                <a:moveTo>
                  <a:pt x="8210" y="1"/>
                </a:moveTo>
                <a:cubicBezTo>
                  <a:pt x="8084" y="1"/>
                  <a:pt x="7958" y="2"/>
                  <a:pt x="7832" y="6"/>
                </a:cubicBezTo>
                <a:cubicBezTo>
                  <a:pt x="5037" y="78"/>
                  <a:pt x="2314" y="994"/>
                  <a:pt x="0" y="2584"/>
                </a:cubicBezTo>
                <a:lnTo>
                  <a:pt x="0" y="21646"/>
                </a:lnTo>
                <a:lnTo>
                  <a:pt x="37810" y="21646"/>
                </a:lnTo>
                <a:lnTo>
                  <a:pt x="37810" y="18633"/>
                </a:lnTo>
                <a:cubicBezTo>
                  <a:pt x="36894" y="18874"/>
                  <a:pt x="35954" y="19019"/>
                  <a:pt x="35038" y="19043"/>
                </a:cubicBezTo>
                <a:cubicBezTo>
                  <a:pt x="34926" y="19046"/>
                  <a:pt x="34813" y="19048"/>
                  <a:pt x="34701" y="19048"/>
                </a:cubicBezTo>
                <a:cubicBezTo>
                  <a:pt x="31512" y="19048"/>
                  <a:pt x="28332" y="17735"/>
                  <a:pt x="26074" y="15477"/>
                </a:cubicBezTo>
                <a:cubicBezTo>
                  <a:pt x="23158" y="12537"/>
                  <a:pt x="21905" y="8296"/>
                  <a:pt x="19230" y="5115"/>
                </a:cubicBezTo>
                <a:cubicBezTo>
                  <a:pt x="16517" y="1933"/>
                  <a:pt x="12395" y="1"/>
                  <a:pt x="821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" name="Google Shape;243;p14"/>
          <p:cNvGrpSpPr/>
          <p:nvPr/>
        </p:nvGrpSpPr>
        <p:grpSpPr>
          <a:xfrm>
            <a:off x="6671225" y="3726505"/>
            <a:ext cx="2086722" cy="1964326"/>
            <a:chOff x="6671225" y="3726505"/>
            <a:chExt cx="2086722" cy="1964326"/>
          </a:xfrm>
        </p:grpSpPr>
        <p:sp>
          <p:nvSpPr>
            <p:cNvPr id="244" name="Google Shape;244;p14"/>
            <p:cNvSpPr/>
            <p:nvPr/>
          </p:nvSpPr>
          <p:spPr>
            <a:xfrm rot="-2340285">
              <a:off x="6700897" y="4331050"/>
              <a:ext cx="2027377" cy="812316"/>
            </a:xfrm>
            <a:custGeom>
              <a:avLst/>
              <a:gdLst/>
              <a:ahLst/>
              <a:cxnLst/>
              <a:rect l="l" t="t" r="r" b="b"/>
              <a:pathLst>
                <a:path w="48693" h="19510" extrusionOk="0">
                  <a:moveTo>
                    <a:pt x="18700" y="1"/>
                  </a:moveTo>
                  <a:cubicBezTo>
                    <a:pt x="14433" y="1"/>
                    <a:pt x="9990" y="2349"/>
                    <a:pt x="6682" y="6400"/>
                  </a:cubicBezTo>
                  <a:cubicBezTo>
                    <a:pt x="3569" y="10222"/>
                    <a:pt x="1747" y="14853"/>
                    <a:pt x="0" y="19358"/>
                  </a:cubicBezTo>
                  <a:lnTo>
                    <a:pt x="456" y="19510"/>
                  </a:lnTo>
                  <a:cubicBezTo>
                    <a:pt x="2177" y="15055"/>
                    <a:pt x="3974" y="10449"/>
                    <a:pt x="7061" y="6704"/>
                  </a:cubicBezTo>
                  <a:cubicBezTo>
                    <a:pt x="10283" y="2760"/>
                    <a:pt x="14602" y="485"/>
                    <a:pt x="18737" y="485"/>
                  </a:cubicBezTo>
                  <a:cubicBezTo>
                    <a:pt x="18954" y="485"/>
                    <a:pt x="19170" y="491"/>
                    <a:pt x="19386" y="504"/>
                  </a:cubicBezTo>
                  <a:cubicBezTo>
                    <a:pt x="22904" y="731"/>
                    <a:pt x="26118" y="2553"/>
                    <a:pt x="29054" y="4502"/>
                  </a:cubicBezTo>
                  <a:cubicBezTo>
                    <a:pt x="29484" y="4781"/>
                    <a:pt x="29914" y="5084"/>
                    <a:pt x="30319" y="5363"/>
                  </a:cubicBezTo>
                  <a:cubicBezTo>
                    <a:pt x="32850" y="7058"/>
                    <a:pt x="35482" y="8830"/>
                    <a:pt x="38443" y="9741"/>
                  </a:cubicBezTo>
                  <a:cubicBezTo>
                    <a:pt x="39696" y="10126"/>
                    <a:pt x="40956" y="10313"/>
                    <a:pt x="42167" y="10313"/>
                  </a:cubicBezTo>
                  <a:cubicBezTo>
                    <a:pt x="44769" y="10313"/>
                    <a:pt x="47138" y="9449"/>
                    <a:pt x="48692" y="7843"/>
                  </a:cubicBezTo>
                  <a:lnTo>
                    <a:pt x="48363" y="7514"/>
                  </a:lnTo>
                  <a:cubicBezTo>
                    <a:pt x="46693" y="9216"/>
                    <a:pt x="44393" y="9828"/>
                    <a:pt x="42204" y="9828"/>
                  </a:cubicBezTo>
                  <a:cubicBezTo>
                    <a:pt x="40911" y="9828"/>
                    <a:pt x="39657" y="9614"/>
                    <a:pt x="38595" y="9285"/>
                  </a:cubicBezTo>
                  <a:cubicBezTo>
                    <a:pt x="35684" y="8400"/>
                    <a:pt x="33103" y="6653"/>
                    <a:pt x="30597" y="4958"/>
                  </a:cubicBezTo>
                  <a:cubicBezTo>
                    <a:pt x="30167" y="4679"/>
                    <a:pt x="29737" y="4401"/>
                    <a:pt x="29332" y="4123"/>
                  </a:cubicBezTo>
                  <a:cubicBezTo>
                    <a:pt x="26320" y="2123"/>
                    <a:pt x="23056" y="250"/>
                    <a:pt x="19411" y="23"/>
                  </a:cubicBezTo>
                  <a:cubicBezTo>
                    <a:pt x="19175" y="8"/>
                    <a:pt x="18938" y="1"/>
                    <a:pt x="18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 rot="-2340285">
              <a:off x="7538728" y="4399760"/>
              <a:ext cx="245360" cy="555090"/>
            </a:xfrm>
            <a:custGeom>
              <a:avLst/>
              <a:gdLst/>
              <a:ahLst/>
              <a:cxnLst/>
              <a:rect l="l" t="t" r="r" b="b"/>
              <a:pathLst>
                <a:path w="5893" h="13332" extrusionOk="0">
                  <a:moveTo>
                    <a:pt x="1635" y="1"/>
                  </a:moveTo>
                  <a:cubicBezTo>
                    <a:pt x="564" y="1"/>
                    <a:pt x="0" y="2378"/>
                    <a:pt x="21" y="3310"/>
                  </a:cubicBezTo>
                  <a:cubicBezTo>
                    <a:pt x="97" y="6904"/>
                    <a:pt x="2121" y="10902"/>
                    <a:pt x="4779" y="13332"/>
                  </a:cubicBezTo>
                  <a:cubicBezTo>
                    <a:pt x="5892" y="11687"/>
                    <a:pt x="5791" y="8827"/>
                    <a:pt x="5487" y="6979"/>
                  </a:cubicBezTo>
                  <a:cubicBezTo>
                    <a:pt x="5108" y="4676"/>
                    <a:pt x="4171" y="2222"/>
                    <a:pt x="2526" y="501"/>
                  </a:cubicBezTo>
                  <a:cubicBezTo>
                    <a:pt x="2199" y="148"/>
                    <a:pt x="1901" y="1"/>
                    <a:pt x="1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 rot="-2340285">
              <a:off x="7584697" y="4136246"/>
              <a:ext cx="400870" cy="225167"/>
            </a:xfrm>
            <a:custGeom>
              <a:avLst/>
              <a:gdLst/>
              <a:ahLst/>
              <a:cxnLst/>
              <a:rect l="l" t="t" r="r" b="b"/>
              <a:pathLst>
                <a:path w="9628" h="5408" extrusionOk="0">
                  <a:moveTo>
                    <a:pt x="9250" y="1"/>
                  </a:moveTo>
                  <a:cubicBezTo>
                    <a:pt x="8136" y="1"/>
                    <a:pt x="7027" y="199"/>
                    <a:pt x="5958" y="540"/>
                  </a:cubicBezTo>
                  <a:cubicBezTo>
                    <a:pt x="4035" y="1173"/>
                    <a:pt x="1681" y="2514"/>
                    <a:pt x="593" y="4311"/>
                  </a:cubicBezTo>
                  <a:cubicBezTo>
                    <a:pt x="1" y="5283"/>
                    <a:pt x="1263" y="5408"/>
                    <a:pt x="2108" y="5408"/>
                  </a:cubicBezTo>
                  <a:cubicBezTo>
                    <a:pt x="2274" y="5408"/>
                    <a:pt x="2425" y="5403"/>
                    <a:pt x="2542" y="5399"/>
                  </a:cubicBezTo>
                  <a:cubicBezTo>
                    <a:pt x="3706" y="5348"/>
                    <a:pt x="4845" y="5045"/>
                    <a:pt x="5857" y="4513"/>
                  </a:cubicBezTo>
                  <a:cubicBezTo>
                    <a:pt x="7628" y="3551"/>
                    <a:pt x="9020" y="1906"/>
                    <a:pt x="9628" y="8"/>
                  </a:cubicBezTo>
                  <a:cubicBezTo>
                    <a:pt x="9502" y="3"/>
                    <a:pt x="9376" y="1"/>
                    <a:pt x="9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 rot="-2340285">
              <a:off x="8174755" y="4309257"/>
              <a:ext cx="230829" cy="394001"/>
            </a:xfrm>
            <a:custGeom>
              <a:avLst/>
              <a:gdLst/>
              <a:ahLst/>
              <a:cxnLst/>
              <a:rect l="l" t="t" r="r" b="b"/>
              <a:pathLst>
                <a:path w="5544" h="9463" extrusionOk="0">
                  <a:moveTo>
                    <a:pt x="1996" y="0"/>
                  </a:moveTo>
                  <a:cubicBezTo>
                    <a:pt x="1682" y="0"/>
                    <a:pt x="1375" y="179"/>
                    <a:pt x="1089" y="605"/>
                  </a:cubicBezTo>
                  <a:cubicBezTo>
                    <a:pt x="1" y="2200"/>
                    <a:pt x="77" y="4401"/>
                    <a:pt x="1038" y="6097"/>
                  </a:cubicBezTo>
                  <a:cubicBezTo>
                    <a:pt x="1975" y="7767"/>
                    <a:pt x="3696" y="8931"/>
                    <a:pt x="5543" y="9463"/>
                  </a:cubicBezTo>
                  <a:cubicBezTo>
                    <a:pt x="5543" y="7767"/>
                    <a:pt x="5518" y="6046"/>
                    <a:pt x="5113" y="4401"/>
                  </a:cubicBezTo>
                  <a:cubicBezTo>
                    <a:pt x="4865" y="3453"/>
                    <a:pt x="3375" y="0"/>
                    <a:pt x="19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 rot="-2340285">
              <a:off x="8256422" y="3778202"/>
              <a:ext cx="281375" cy="330631"/>
            </a:xfrm>
            <a:custGeom>
              <a:avLst/>
              <a:gdLst/>
              <a:ahLst/>
              <a:cxnLst/>
              <a:rect l="l" t="t" r="r" b="b"/>
              <a:pathLst>
                <a:path w="6758" h="7941" extrusionOk="0">
                  <a:moveTo>
                    <a:pt x="6757" y="0"/>
                  </a:moveTo>
                  <a:cubicBezTo>
                    <a:pt x="4910" y="253"/>
                    <a:pt x="3164" y="1215"/>
                    <a:pt x="1974" y="2657"/>
                  </a:cubicBezTo>
                  <a:cubicBezTo>
                    <a:pt x="1088" y="3695"/>
                    <a:pt x="481" y="5011"/>
                    <a:pt x="279" y="6352"/>
                  </a:cubicBezTo>
                  <a:cubicBezTo>
                    <a:pt x="203" y="6858"/>
                    <a:pt x="0" y="7744"/>
                    <a:pt x="633" y="7921"/>
                  </a:cubicBezTo>
                  <a:cubicBezTo>
                    <a:pt x="678" y="7934"/>
                    <a:pt x="726" y="7940"/>
                    <a:pt x="777" y="7940"/>
                  </a:cubicBezTo>
                  <a:cubicBezTo>
                    <a:pt x="1327" y="7940"/>
                    <a:pt x="2181" y="7240"/>
                    <a:pt x="2506" y="6985"/>
                  </a:cubicBezTo>
                  <a:cubicBezTo>
                    <a:pt x="4682" y="5264"/>
                    <a:pt x="6226" y="2733"/>
                    <a:pt x="6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 rot="-2340285">
              <a:off x="8404139" y="4087794"/>
              <a:ext cx="173455" cy="163254"/>
            </a:xfrm>
            <a:custGeom>
              <a:avLst/>
              <a:gdLst/>
              <a:ahLst/>
              <a:cxnLst/>
              <a:rect l="l" t="t" r="r" b="b"/>
              <a:pathLst>
                <a:path w="4166" h="3921" extrusionOk="0">
                  <a:moveTo>
                    <a:pt x="2070" y="1"/>
                  </a:moveTo>
                  <a:cubicBezTo>
                    <a:pt x="1027" y="1"/>
                    <a:pt x="0" y="794"/>
                    <a:pt x="65" y="2049"/>
                  </a:cubicBezTo>
                  <a:cubicBezTo>
                    <a:pt x="116" y="2859"/>
                    <a:pt x="723" y="3618"/>
                    <a:pt x="1508" y="3846"/>
                  </a:cubicBezTo>
                  <a:cubicBezTo>
                    <a:pt x="1682" y="3896"/>
                    <a:pt x="1863" y="3921"/>
                    <a:pt x="2044" y="3921"/>
                  </a:cubicBezTo>
                  <a:cubicBezTo>
                    <a:pt x="2683" y="3921"/>
                    <a:pt x="3330" y="3619"/>
                    <a:pt x="3684" y="3087"/>
                  </a:cubicBezTo>
                  <a:cubicBezTo>
                    <a:pt x="4165" y="2403"/>
                    <a:pt x="4140" y="1416"/>
                    <a:pt x="3634" y="784"/>
                  </a:cubicBezTo>
                  <a:cubicBezTo>
                    <a:pt x="3228" y="243"/>
                    <a:pt x="2647" y="1"/>
                    <a:pt x="20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 rot="-2340285">
              <a:off x="7436641" y="4294981"/>
              <a:ext cx="174121" cy="164170"/>
            </a:xfrm>
            <a:custGeom>
              <a:avLst/>
              <a:gdLst/>
              <a:ahLst/>
              <a:cxnLst/>
              <a:rect l="l" t="t" r="r" b="b"/>
              <a:pathLst>
                <a:path w="4182" h="3943" extrusionOk="0">
                  <a:moveTo>
                    <a:pt x="2080" y="1"/>
                  </a:moveTo>
                  <a:cubicBezTo>
                    <a:pt x="1032" y="1"/>
                    <a:pt x="0" y="794"/>
                    <a:pt x="82" y="2049"/>
                  </a:cubicBezTo>
                  <a:cubicBezTo>
                    <a:pt x="132" y="2884"/>
                    <a:pt x="740" y="3644"/>
                    <a:pt x="1524" y="3871"/>
                  </a:cubicBezTo>
                  <a:cubicBezTo>
                    <a:pt x="1691" y="3920"/>
                    <a:pt x="1864" y="3943"/>
                    <a:pt x="2037" y="3943"/>
                  </a:cubicBezTo>
                  <a:cubicBezTo>
                    <a:pt x="2677" y="3943"/>
                    <a:pt x="3322" y="3625"/>
                    <a:pt x="3701" y="3087"/>
                  </a:cubicBezTo>
                  <a:cubicBezTo>
                    <a:pt x="4182" y="2403"/>
                    <a:pt x="4156" y="1442"/>
                    <a:pt x="3650" y="784"/>
                  </a:cubicBezTo>
                  <a:cubicBezTo>
                    <a:pt x="3245" y="243"/>
                    <a:pt x="2660" y="1"/>
                    <a:pt x="2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 rot="-2340285">
              <a:off x="8017070" y="4204846"/>
              <a:ext cx="174163" cy="163921"/>
            </a:xfrm>
            <a:custGeom>
              <a:avLst/>
              <a:gdLst/>
              <a:ahLst/>
              <a:cxnLst/>
              <a:rect l="l" t="t" r="r" b="b"/>
              <a:pathLst>
                <a:path w="4183" h="3937" extrusionOk="0">
                  <a:moveTo>
                    <a:pt x="2091" y="0"/>
                  </a:moveTo>
                  <a:cubicBezTo>
                    <a:pt x="1039" y="0"/>
                    <a:pt x="0" y="799"/>
                    <a:pt x="82" y="2042"/>
                  </a:cubicBezTo>
                  <a:cubicBezTo>
                    <a:pt x="133" y="2877"/>
                    <a:pt x="740" y="3637"/>
                    <a:pt x="1525" y="3864"/>
                  </a:cubicBezTo>
                  <a:cubicBezTo>
                    <a:pt x="1692" y="3913"/>
                    <a:pt x="1865" y="3936"/>
                    <a:pt x="2040" y="3936"/>
                  </a:cubicBezTo>
                  <a:cubicBezTo>
                    <a:pt x="2686" y="3936"/>
                    <a:pt x="3343" y="3618"/>
                    <a:pt x="3701" y="3080"/>
                  </a:cubicBezTo>
                  <a:cubicBezTo>
                    <a:pt x="4182" y="2422"/>
                    <a:pt x="4157" y="1435"/>
                    <a:pt x="3651" y="777"/>
                  </a:cubicBezTo>
                  <a:cubicBezTo>
                    <a:pt x="3248" y="240"/>
                    <a:pt x="2667" y="0"/>
                    <a:pt x="20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14"/>
          <p:cNvGrpSpPr/>
          <p:nvPr/>
        </p:nvGrpSpPr>
        <p:grpSpPr>
          <a:xfrm>
            <a:off x="7225314" y="-217098"/>
            <a:ext cx="2137753" cy="1740993"/>
            <a:chOff x="7225314" y="-217098"/>
            <a:chExt cx="2137753" cy="1740993"/>
          </a:xfrm>
        </p:grpSpPr>
        <p:sp>
          <p:nvSpPr>
            <p:cNvPr id="253" name="Google Shape;253;p14"/>
            <p:cNvSpPr/>
            <p:nvPr/>
          </p:nvSpPr>
          <p:spPr>
            <a:xfrm rot="-5297490">
              <a:off x="7454456" y="-390906"/>
              <a:ext cx="1679468" cy="2088609"/>
            </a:xfrm>
            <a:custGeom>
              <a:avLst/>
              <a:gdLst/>
              <a:ahLst/>
              <a:cxnLst/>
              <a:rect l="l" t="t" r="r" b="b"/>
              <a:pathLst>
                <a:path w="21842" h="27163" extrusionOk="0">
                  <a:moveTo>
                    <a:pt x="5063" y="1"/>
                  </a:moveTo>
                  <a:lnTo>
                    <a:pt x="5063" y="1"/>
                  </a:lnTo>
                  <a:cubicBezTo>
                    <a:pt x="1545" y="2633"/>
                    <a:pt x="1" y="7441"/>
                    <a:pt x="735" y="11794"/>
                  </a:cubicBezTo>
                  <a:cubicBezTo>
                    <a:pt x="1444" y="16147"/>
                    <a:pt x="4202" y="19968"/>
                    <a:pt x="7695" y="22651"/>
                  </a:cubicBezTo>
                  <a:cubicBezTo>
                    <a:pt x="9381" y="23930"/>
                    <a:pt x="14012" y="27162"/>
                    <a:pt x="17206" y="27162"/>
                  </a:cubicBezTo>
                  <a:cubicBezTo>
                    <a:pt x="18373" y="27162"/>
                    <a:pt x="19349" y="26730"/>
                    <a:pt x="19918" y="25612"/>
                  </a:cubicBezTo>
                  <a:cubicBezTo>
                    <a:pt x="21842" y="21816"/>
                    <a:pt x="18653" y="15818"/>
                    <a:pt x="15818" y="13388"/>
                  </a:cubicBezTo>
                  <a:cubicBezTo>
                    <a:pt x="14199" y="11997"/>
                    <a:pt x="12225" y="11085"/>
                    <a:pt x="10377" y="10073"/>
                  </a:cubicBezTo>
                  <a:cubicBezTo>
                    <a:pt x="8504" y="9036"/>
                    <a:pt x="6657" y="7821"/>
                    <a:pt x="5467" y="6049"/>
                  </a:cubicBezTo>
                  <a:cubicBezTo>
                    <a:pt x="4303" y="4252"/>
                    <a:pt x="3924" y="1798"/>
                    <a:pt x="50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 rot="-5297490">
              <a:off x="7465869" y="-235702"/>
              <a:ext cx="1412885" cy="1710532"/>
            </a:xfrm>
            <a:custGeom>
              <a:avLst/>
              <a:gdLst/>
              <a:ahLst/>
              <a:cxnLst/>
              <a:rect l="l" t="t" r="r" b="b"/>
              <a:pathLst>
                <a:path w="18375" h="22246" extrusionOk="0">
                  <a:moveTo>
                    <a:pt x="1950" y="0"/>
                  </a:moveTo>
                  <a:lnTo>
                    <a:pt x="1950" y="0"/>
                  </a:lnTo>
                  <a:cubicBezTo>
                    <a:pt x="1772" y="203"/>
                    <a:pt x="1570" y="380"/>
                    <a:pt x="1393" y="582"/>
                  </a:cubicBezTo>
                  <a:cubicBezTo>
                    <a:pt x="380" y="2379"/>
                    <a:pt x="1" y="4530"/>
                    <a:pt x="456" y="6504"/>
                  </a:cubicBezTo>
                  <a:cubicBezTo>
                    <a:pt x="937" y="8554"/>
                    <a:pt x="2203" y="10275"/>
                    <a:pt x="3215" y="11566"/>
                  </a:cubicBezTo>
                  <a:cubicBezTo>
                    <a:pt x="7138" y="16425"/>
                    <a:pt x="12478" y="20170"/>
                    <a:pt x="18374" y="22246"/>
                  </a:cubicBezTo>
                  <a:cubicBezTo>
                    <a:pt x="18374" y="22144"/>
                    <a:pt x="18374" y="22043"/>
                    <a:pt x="18374" y="21917"/>
                  </a:cubicBezTo>
                  <a:cubicBezTo>
                    <a:pt x="12579" y="19841"/>
                    <a:pt x="7340" y="16146"/>
                    <a:pt x="3468" y="11363"/>
                  </a:cubicBezTo>
                  <a:cubicBezTo>
                    <a:pt x="2456" y="10098"/>
                    <a:pt x="1241" y="8402"/>
                    <a:pt x="785" y="6454"/>
                  </a:cubicBezTo>
                  <a:cubicBezTo>
                    <a:pt x="330" y="4556"/>
                    <a:pt x="684" y="2455"/>
                    <a:pt x="1671" y="759"/>
                  </a:cubicBezTo>
                  <a:cubicBezTo>
                    <a:pt x="1747" y="506"/>
                    <a:pt x="1848" y="253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 rot="-5297490">
              <a:off x="7342319" y="-71725"/>
              <a:ext cx="1237649" cy="1377745"/>
            </a:xfrm>
            <a:custGeom>
              <a:avLst/>
              <a:gdLst/>
              <a:ahLst/>
              <a:cxnLst/>
              <a:rect l="l" t="t" r="r" b="b"/>
              <a:pathLst>
                <a:path w="16096" h="17918" extrusionOk="0">
                  <a:moveTo>
                    <a:pt x="1544" y="0"/>
                  </a:moveTo>
                  <a:cubicBezTo>
                    <a:pt x="1164" y="405"/>
                    <a:pt x="861" y="861"/>
                    <a:pt x="582" y="1341"/>
                  </a:cubicBezTo>
                  <a:cubicBezTo>
                    <a:pt x="0" y="3113"/>
                    <a:pt x="76" y="5188"/>
                    <a:pt x="835" y="7086"/>
                  </a:cubicBezTo>
                  <a:cubicBezTo>
                    <a:pt x="1721" y="9288"/>
                    <a:pt x="3391" y="11287"/>
                    <a:pt x="5922" y="13185"/>
                  </a:cubicBezTo>
                  <a:cubicBezTo>
                    <a:pt x="8934" y="15463"/>
                    <a:pt x="12426" y="17057"/>
                    <a:pt x="16096" y="17918"/>
                  </a:cubicBezTo>
                  <a:cubicBezTo>
                    <a:pt x="16020" y="17791"/>
                    <a:pt x="15969" y="17665"/>
                    <a:pt x="15919" y="17538"/>
                  </a:cubicBezTo>
                  <a:cubicBezTo>
                    <a:pt x="12376" y="16703"/>
                    <a:pt x="9035" y="15134"/>
                    <a:pt x="6125" y="12932"/>
                  </a:cubicBezTo>
                  <a:cubicBezTo>
                    <a:pt x="3619" y="11060"/>
                    <a:pt x="1999" y="9111"/>
                    <a:pt x="1139" y="6985"/>
                  </a:cubicBezTo>
                  <a:cubicBezTo>
                    <a:pt x="177" y="4581"/>
                    <a:pt x="329" y="1898"/>
                    <a:pt x="1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 rot="-5297490">
              <a:off x="7669198" y="-205339"/>
              <a:ext cx="1410962" cy="1788424"/>
            </a:xfrm>
            <a:custGeom>
              <a:avLst/>
              <a:gdLst/>
              <a:ahLst/>
              <a:cxnLst/>
              <a:rect l="l" t="t" r="r" b="b"/>
              <a:pathLst>
                <a:path w="18350" h="23259" extrusionOk="0">
                  <a:moveTo>
                    <a:pt x="1064" y="0"/>
                  </a:moveTo>
                  <a:cubicBezTo>
                    <a:pt x="836" y="355"/>
                    <a:pt x="659" y="734"/>
                    <a:pt x="482" y="1089"/>
                  </a:cubicBezTo>
                  <a:cubicBezTo>
                    <a:pt x="1" y="3619"/>
                    <a:pt x="254" y="6353"/>
                    <a:pt x="1292" y="8959"/>
                  </a:cubicBezTo>
                  <a:cubicBezTo>
                    <a:pt x="2633" y="12350"/>
                    <a:pt x="5265" y="15539"/>
                    <a:pt x="8884" y="18171"/>
                  </a:cubicBezTo>
                  <a:cubicBezTo>
                    <a:pt x="11744" y="20246"/>
                    <a:pt x="14882" y="21790"/>
                    <a:pt x="18147" y="23258"/>
                  </a:cubicBezTo>
                  <a:cubicBezTo>
                    <a:pt x="18223" y="23182"/>
                    <a:pt x="18273" y="23106"/>
                    <a:pt x="18349" y="23005"/>
                  </a:cubicBezTo>
                  <a:cubicBezTo>
                    <a:pt x="15084" y="21537"/>
                    <a:pt x="11921" y="19993"/>
                    <a:pt x="9086" y="17918"/>
                  </a:cubicBezTo>
                  <a:cubicBezTo>
                    <a:pt x="5493" y="15311"/>
                    <a:pt x="2911" y="12173"/>
                    <a:pt x="1595" y="8833"/>
                  </a:cubicBezTo>
                  <a:cubicBezTo>
                    <a:pt x="406" y="5897"/>
                    <a:pt x="254" y="2734"/>
                    <a:pt x="1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" name="Google Shape;257;p14"/>
          <p:cNvSpPr/>
          <p:nvPr/>
        </p:nvSpPr>
        <p:spPr>
          <a:xfrm>
            <a:off x="-742525" y="4381325"/>
            <a:ext cx="1829692" cy="3062847"/>
          </a:xfrm>
          <a:custGeom>
            <a:avLst/>
            <a:gdLst/>
            <a:ahLst/>
            <a:cxnLst/>
            <a:rect l="l" t="t" r="r" b="b"/>
            <a:pathLst>
              <a:path w="7760" h="12990" fill="none" extrusionOk="0">
                <a:moveTo>
                  <a:pt x="603" y="4290"/>
                </a:moveTo>
                <a:cubicBezTo>
                  <a:pt x="0" y="3181"/>
                  <a:pt x="410" y="1687"/>
                  <a:pt x="1374" y="892"/>
                </a:cubicBezTo>
                <a:cubicBezTo>
                  <a:pt x="2338" y="97"/>
                  <a:pt x="3784" y="1"/>
                  <a:pt x="4940" y="507"/>
                </a:cubicBezTo>
                <a:cubicBezTo>
                  <a:pt x="6073" y="1013"/>
                  <a:pt x="6940" y="2049"/>
                  <a:pt x="7350" y="3230"/>
                </a:cubicBezTo>
                <a:cubicBezTo>
                  <a:pt x="7760" y="4435"/>
                  <a:pt x="7760" y="5736"/>
                  <a:pt x="7519" y="6965"/>
                </a:cubicBezTo>
                <a:cubicBezTo>
                  <a:pt x="6989" y="9423"/>
                  <a:pt x="5422" y="11664"/>
                  <a:pt x="3253" y="12989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4"/>
          <p:cNvSpPr/>
          <p:nvPr/>
        </p:nvSpPr>
        <p:spPr>
          <a:xfrm rot="-4676171">
            <a:off x="-447593" y="-921622"/>
            <a:ext cx="2178706" cy="2332123"/>
          </a:xfrm>
          <a:custGeom>
            <a:avLst/>
            <a:gdLst/>
            <a:ahLst/>
            <a:cxnLst/>
            <a:rect l="l" t="t" r="r" b="b"/>
            <a:pathLst>
              <a:path w="29425" h="31497" fill="none" extrusionOk="0">
                <a:moveTo>
                  <a:pt x="2025" y="1"/>
                </a:moveTo>
                <a:cubicBezTo>
                  <a:pt x="386" y="2724"/>
                  <a:pt x="1" y="6194"/>
                  <a:pt x="1037" y="9206"/>
                </a:cubicBezTo>
                <a:cubicBezTo>
                  <a:pt x="2073" y="12243"/>
                  <a:pt x="4483" y="14749"/>
                  <a:pt x="7447" y="15905"/>
                </a:cubicBezTo>
                <a:cubicBezTo>
                  <a:pt x="9327" y="16652"/>
                  <a:pt x="11423" y="16893"/>
                  <a:pt x="13062" y="18050"/>
                </a:cubicBezTo>
                <a:cubicBezTo>
                  <a:pt x="16315" y="20339"/>
                  <a:pt x="16460" y="25183"/>
                  <a:pt x="19086" y="28171"/>
                </a:cubicBezTo>
                <a:cubicBezTo>
                  <a:pt x="21616" y="31039"/>
                  <a:pt x="26412" y="31497"/>
                  <a:pt x="29424" y="29183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4"/>
          <p:cNvSpPr/>
          <p:nvPr/>
        </p:nvSpPr>
        <p:spPr>
          <a:xfrm rot="-4676171">
            <a:off x="-314393" y="-741736"/>
            <a:ext cx="2539072" cy="2719292"/>
          </a:xfrm>
          <a:custGeom>
            <a:avLst/>
            <a:gdLst/>
            <a:ahLst/>
            <a:cxnLst/>
            <a:rect l="l" t="t" r="r" b="b"/>
            <a:pathLst>
              <a:path w="34292" h="36726" fill="none" extrusionOk="0">
                <a:moveTo>
                  <a:pt x="2338" y="0"/>
                </a:moveTo>
                <a:cubicBezTo>
                  <a:pt x="434" y="3181"/>
                  <a:pt x="1" y="7230"/>
                  <a:pt x="1205" y="10748"/>
                </a:cubicBezTo>
                <a:cubicBezTo>
                  <a:pt x="2386" y="14290"/>
                  <a:pt x="5206" y="17206"/>
                  <a:pt x="8676" y="18580"/>
                </a:cubicBezTo>
                <a:cubicBezTo>
                  <a:pt x="10869" y="19423"/>
                  <a:pt x="13303" y="19688"/>
                  <a:pt x="15230" y="21038"/>
                </a:cubicBezTo>
                <a:cubicBezTo>
                  <a:pt x="19014" y="23712"/>
                  <a:pt x="19206" y="29375"/>
                  <a:pt x="22267" y="32870"/>
                </a:cubicBezTo>
                <a:cubicBezTo>
                  <a:pt x="25183" y="36195"/>
                  <a:pt x="30773" y="36725"/>
                  <a:pt x="34292" y="34026"/>
                </a:cubicBezTo>
              </a:path>
            </a:pathLst>
          </a:custGeom>
          <a:noFill/>
          <a:ln w="28575" cap="flat" cmpd="sng">
            <a:solidFill>
              <a:schemeClr val="accent6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4"/>
          <p:cNvSpPr/>
          <p:nvPr/>
        </p:nvSpPr>
        <p:spPr>
          <a:xfrm>
            <a:off x="6568304" y="306452"/>
            <a:ext cx="306050" cy="330883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4"/>
          <p:cNvSpPr/>
          <p:nvPr/>
        </p:nvSpPr>
        <p:spPr>
          <a:xfrm>
            <a:off x="1625400" y="4440846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4"/>
          <p:cNvSpPr/>
          <p:nvPr/>
        </p:nvSpPr>
        <p:spPr>
          <a:xfrm>
            <a:off x="6933225" y="4111496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4"/>
          <p:cNvSpPr/>
          <p:nvPr/>
        </p:nvSpPr>
        <p:spPr>
          <a:xfrm>
            <a:off x="8534425" y="2030921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4"/>
          <p:cNvSpPr/>
          <p:nvPr/>
        </p:nvSpPr>
        <p:spPr>
          <a:xfrm>
            <a:off x="1460650" y="952471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4"/>
          <p:cNvSpPr/>
          <p:nvPr/>
        </p:nvSpPr>
        <p:spPr>
          <a:xfrm>
            <a:off x="342900" y="2927171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_1_1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7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17"/>
          <p:cNvSpPr/>
          <p:nvPr/>
        </p:nvSpPr>
        <p:spPr>
          <a:xfrm rot="10800000">
            <a:off x="6920602" y="3727463"/>
            <a:ext cx="3364881" cy="2647612"/>
          </a:xfrm>
          <a:custGeom>
            <a:avLst/>
            <a:gdLst/>
            <a:ahLst/>
            <a:cxnLst/>
            <a:rect l="l" t="t" r="r" b="b"/>
            <a:pathLst>
              <a:path w="17712" h="13937" extrusionOk="0">
                <a:moveTo>
                  <a:pt x="0" y="1"/>
                </a:moveTo>
                <a:lnTo>
                  <a:pt x="0" y="12604"/>
                </a:lnTo>
                <a:cubicBezTo>
                  <a:pt x="1484" y="13485"/>
                  <a:pt x="3209" y="13936"/>
                  <a:pt x="4930" y="13936"/>
                </a:cubicBezTo>
                <a:cubicBezTo>
                  <a:pt x="6033" y="13936"/>
                  <a:pt x="7134" y="13751"/>
                  <a:pt x="8169" y="13375"/>
                </a:cubicBezTo>
                <a:cubicBezTo>
                  <a:pt x="11013" y="12363"/>
                  <a:pt x="13302" y="9953"/>
                  <a:pt x="14170" y="7061"/>
                </a:cubicBezTo>
                <a:cubicBezTo>
                  <a:pt x="14579" y="5639"/>
                  <a:pt x="14676" y="4073"/>
                  <a:pt x="15374" y="2748"/>
                </a:cubicBezTo>
                <a:cubicBezTo>
                  <a:pt x="15905" y="1663"/>
                  <a:pt x="16796" y="820"/>
                  <a:pt x="1771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7"/>
          <p:cNvSpPr/>
          <p:nvPr/>
        </p:nvSpPr>
        <p:spPr>
          <a:xfrm rot="-5400000">
            <a:off x="608375" y="-1080802"/>
            <a:ext cx="1041643" cy="3083607"/>
          </a:xfrm>
          <a:custGeom>
            <a:avLst/>
            <a:gdLst/>
            <a:ahLst/>
            <a:cxnLst/>
            <a:rect l="l" t="t" r="r" b="b"/>
            <a:pathLst>
              <a:path w="10436" h="30894" extrusionOk="0">
                <a:moveTo>
                  <a:pt x="10435" y="0"/>
                </a:moveTo>
                <a:cubicBezTo>
                  <a:pt x="9977" y="121"/>
                  <a:pt x="9471" y="241"/>
                  <a:pt x="8917" y="410"/>
                </a:cubicBezTo>
                <a:cubicBezTo>
                  <a:pt x="6797" y="1061"/>
                  <a:pt x="4628" y="1711"/>
                  <a:pt x="2917" y="3109"/>
                </a:cubicBezTo>
                <a:cubicBezTo>
                  <a:pt x="1182" y="4483"/>
                  <a:pt x="1" y="6772"/>
                  <a:pt x="555" y="8916"/>
                </a:cubicBezTo>
                <a:cubicBezTo>
                  <a:pt x="1134" y="11182"/>
                  <a:pt x="3495" y="12796"/>
                  <a:pt x="3640" y="15134"/>
                </a:cubicBezTo>
                <a:cubicBezTo>
                  <a:pt x="3736" y="16676"/>
                  <a:pt x="2820" y="18074"/>
                  <a:pt x="2411" y="19544"/>
                </a:cubicBezTo>
                <a:cubicBezTo>
                  <a:pt x="1712" y="22098"/>
                  <a:pt x="2555" y="24917"/>
                  <a:pt x="4266" y="26941"/>
                </a:cubicBezTo>
                <a:cubicBezTo>
                  <a:pt x="5857" y="28845"/>
                  <a:pt x="8074" y="30122"/>
                  <a:pt x="10435" y="30893"/>
                </a:cubicBezTo>
                <a:lnTo>
                  <a:pt x="1043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7"/>
          <p:cNvSpPr/>
          <p:nvPr/>
        </p:nvSpPr>
        <p:spPr>
          <a:xfrm rot="8373264">
            <a:off x="-375303" y="-1842370"/>
            <a:ext cx="2177085" cy="2801548"/>
          </a:xfrm>
          <a:custGeom>
            <a:avLst/>
            <a:gdLst/>
            <a:ahLst/>
            <a:cxnLst/>
            <a:rect l="l" t="t" r="r" b="b"/>
            <a:pathLst>
              <a:path w="20918" h="26918" fill="none" extrusionOk="0">
                <a:moveTo>
                  <a:pt x="1" y="3856"/>
                </a:moveTo>
                <a:cubicBezTo>
                  <a:pt x="338" y="2218"/>
                  <a:pt x="1663" y="844"/>
                  <a:pt x="3254" y="410"/>
                </a:cubicBezTo>
                <a:cubicBezTo>
                  <a:pt x="4868" y="1"/>
                  <a:pt x="6700" y="579"/>
                  <a:pt x="7784" y="1832"/>
                </a:cubicBezTo>
                <a:cubicBezTo>
                  <a:pt x="9350" y="3688"/>
                  <a:pt x="9423" y="6724"/>
                  <a:pt x="11495" y="7929"/>
                </a:cubicBezTo>
                <a:cubicBezTo>
                  <a:pt x="12989" y="8796"/>
                  <a:pt x="14893" y="8314"/>
                  <a:pt x="16556" y="8772"/>
                </a:cubicBezTo>
                <a:cubicBezTo>
                  <a:pt x="18556" y="9302"/>
                  <a:pt x="20026" y="11158"/>
                  <a:pt x="20484" y="13182"/>
                </a:cubicBezTo>
                <a:cubicBezTo>
                  <a:pt x="20917" y="15206"/>
                  <a:pt x="20484" y="17351"/>
                  <a:pt x="19688" y="19255"/>
                </a:cubicBezTo>
                <a:cubicBezTo>
                  <a:pt x="18387" y="22315"/>
                  <a:pt x="15953" y="25062"/>
                  <a:pt x="12748" y="25978"/>
                </a:cubicBezTo>
                <a:cubicBezTo>
                  <a:pt x="9543" y="26918"/>
                  <a:pt x="5615" y="25592"/>
                  <a:pt x="4218" y="22580"/>
                </a:cubicBez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7"/>
          <p:cNvSpPr/>
          <p:nvPr/>
        </p:nvSpPr>
        <p:spPr>
          <a:xfrm rot="-1402446">
            <a:off x="6864015" y="-1551241"/>
            <a:ext cx="3073164" cy="3292333"/>
          </a:xfrm>
          <a:custGeom>
            <a:avLst/>
            <a:gdLst/>
            <a:ahLst/>
            <a:cxnLst/>
            <a:rect l="l" t="t" r="r" b="b"/>
            <a:pathLst>
              <a:path w="23641" h="25327" fill="none" extrusionOk="0">
                <a:moveTo>
                  <a:pt x="1615" y="0"/>
                </a:moveTo>
                <a:cubicBezTo>
                  <a:pt x="290" y="2193"/>
                  <a:pt x="1" y="4988"/>
                  <a:pt x="820" y="7398"/>
                </a:cubicBezTo>
                <a:cubicBezTo>
                  <a:pt x="1639" y="9832"/>
                  <a:pt x="3591" y="11856"/>
                  <a:pt x="5977" y="12796"/>
                </a:cubicBezTo>
                <a:cubicBezTo>
                  <a:pt x="7495" y="13374"/>
                  <a:pt x="9182" y="13567"/>
                  <a:pt x="10483" y="14507"/>
                </a:cubicBezTo>
                <a:cubicBezTo>
                  <a:pt x="13110" y="16362"/>
                  <a:pt x="13230" y="20266"/>
                  <a:pt x="15351" y="22652"/>
                </a:cubicBezTo>
                <a:cubicBezTo>
                  <a:pt x="17375" y="24965"/>
                  <a:pt x="21206" y="25327"/>
                  <a:pt x="23640" y="23447"/>
                </a:cubicBezTo>
              </a:path>
            </a:pathLst>
          </a:custGeom>
          <a:noFill/>
          <a:ln w="28575" cap="flat" cmpd="sng">
            <a:solidFill>
              <a:schemeClr val="accent6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7"/>
          <p:cNvSpPr/>
          <p:nvPr/>
        </p:nvSpPr>
        <p:spPr>
          <a:xfrm rot="8550790">
            <a:off x="458332" y="3957373"/>
            <a:ext cx="2794286" cy="2991050"/>
          </a:xfrm>
          <a:custGeom>
            <a:avLst/>
            <a:gdLst/>
            <a:ahLst/>
            <a:cxnLst/>
            <a:rect l="l" t="t" r="r" b="b"/>
            <a:pathLst>
              <a:path w="29425" h="31497" fill="none" extrusionOk="0">
                <a:moveTo>
                  <a:pt x="2025" y="1"/>
                </a:moveTo>
                <a:cubicBezTo>
                  <a:pt x="386" y="2724"/>
                  <a:pt x="1" y="6194"/>
                  <a:pt x="1037" y="9206"/>
                </a:cubicBezTo>
                <a:cubicBezTo>
                  <a:pt x="2073" y="12243"/>
                  <a:pt x="4483" y="14749"/>
                  <a:pt x="7447" y="15905"/>
                </a:cubicBezTo>
                <a:cubicBezTo>
                  <a:pt x="9327" y="16652"/>
                  <a:pt x="11423" y="16893"/>
                  <a:pt x="13062" y="18050"/>
                </a:cubicBezTo>
                <a:cubicBezTo>
                  <a:pt x="16315" y="20339"/>
                  <a:pt x="16460" y="25183"/>
                  <a:pt x="19086" y="28171"/>
                </a:cubicBezTo>
                <a:cubicBezTo>
                  <a:pt x="21616" y="31039"/>
                  <a:pt x="26412" y="31497"/>
                  <a:pt x="29424" y="29183"/>
                </a:cubicBezTo>
              </a:path>
            </a:pathLst>
          </a:custGeom>
          <a:noFill/>
          <a:ln w="28575" cap="flat" cmpd="sng">
            <a:solidFill>
              <a:schemeClr val="accent6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7"/>
          <p:cNvSpPr/>
          <p:nvPr/>
        </p:nvSpPr>
        <p:spPr>
          <a:xfrm rot="8550790">
            <a:off x="232174" y="3343115"/>
            <a:ext cx="3256471" cy="3487611"/>
          </a:xfrm>
          <a:custGeom>
            <a:avLst/>
            <a:gdLst/>
            <a:ahLst/>
            <a:cxnLst/>
            <a:rect l="l" t="t" r="r" b="b"/>
            <a:pathLst>
              <a:path w="34292" h="36726" fill="none" extrusionOk="0">
                <a:moveTo>
                  <a:pt x="2338" y="0"/>
                </a:moveTo>
                <a:cubicBezTo>
                  <a:pt x="434" y="3181"/>
                  <a:pt x="1" y="7230"/>
                  <a:pt x="1205" y="10748"/>
                </a:cubicBezTo>
                <a:cubicBezTo>
                  <a:pt x="2386" y="14290"/>
                  <a:pt x="5206" y="17206"/>
                  <a:pt x="8676" y="18580"/>
                </a:cubicBezTo>
                <a:cubicBezTo>
                  <a:pt x="10869" y="19423"/>
                  <a:pt x="13303" y="19688"/>
                  <a:pt x="15230" y="21038"/>
                </a:cubicBezTo>
                <a:cubicBezTo>
                  <a:pt x="19014" y="23712"/>
                  <a:pt x="19206" y="29375"/>
                  <a:pt x="22267" y="32870"/>
                </a:cubicBezTo>
                <a:cubicBezTo>
                  <a:pt x="25183" y="36195"/>
                  <a:pt x="30773" y="36725"/>
                  <a:pt x="34292" y="34026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7"/>
          <p:cNvSpPr/>
          <p:nvPr/>
        </p:nvSpPr>
        <p:spPr>
          <a:xfrm rot="5186513">
            <a:off x="6691200" y="4118470"/>
            <a:ext cx="3073166" cy="3292335"/>
          </a:xfrm>
          <a:custGeom>
            <a:avLst/>
            <a:gdLst/>
            <a:ahLst/>
            <a:cxnLst/>
            <a:rect l="l" t="t" r="r" b="b"/>
            <a:pathLst>
              <a:path w="23641" h="25327" fill="none" extrusionOk="0">
                <a:moveTo>
                  <a:pt x="1615" y="0"/>
                </a:moveTo>
                <a:cubicBezTo>
                  <a:pt x="290" y="2193"/>
                  <a:pt x="1" y="4988"/>
                  <a:pt x="820" y="7398"/>
                </a:cubicBezTo>
                <a:cubicBezTo>
                  <a:pt x="1639" y="9832"/>
                  <a:pt x="3591" y="11856"/>
                  <a:pt x="5977" y="12796"/>
                </a:cubicBezTo>
                <a:cubicBezTo>
                  <a:pt x="7495" y="13374"/>
                  <a:pt x="9182" y="13567"/>
                  <a:pt x="10483" y="14507"/>
                </a:cubicBezTo>
                <a:cubicBezTo>
                  <a:pt x="13110" y="16362"/>
                  <a:pt x="13230" y="20266"/>
                  <a:pt x="15351" y="22652"/>
                </a:cubicBezTo>
                <a:cubicBezTo>
                  <a:pt x="17375" y="24965"/>
                  <a:pt x="21206" y="25327"/>
                  <a:pt x="23640" y="23447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7"/>
          <p:cNvSpPr/>
          <p:nvPr/>
        </p:nvSpPr>
        <p:spPr>
          <a:xfrm rot="5186481">
            <a:off x="7171304" y="4544000"/>
            <a:ext cx="2674699" cy="2865450"/>
          </a:xfrm>
          <a:custGeom>
            <a:avLst/>
            <a:gdLst/>
            <a:ahLst/>
            <a:cxnLst/>
            <a:rect l="l" t="t" r="r" b="b"/>
            <a:pathLst>
              <a:path w="23641" h="25327" fill="none" extrusionOk="0">
                <a:moveTo>
                  <a:pt x="1615" y="0"/>
                </a:moveTo>
                <a:cubicBezTo>
                  <a:pt x="290" y="2193"/>
                  <a:pt x="1" y="4988"/>
                  <a:pt x="820" y="7398"/>
                </a:cubicBezTo>
                <a:cubicBezTo>
                  <a:pt x="1639" y="9832"/>
                  <a:pt x="3591" y="11856"/>
                  <a:pt x="5977" y="12796"/>
                </a:cubicBezTo>
                <a:cubicBezTo>
                  <a:pt x="7495" y="13374"/>
                  <a:pt x="9182" y="13567"/>
                  <a:pt x="10483" y="14507"/>
                </a:cubicBezTo>
                <a:cubicBezTo>
                  <a:pt x="13110" y="16362"/>
                  <a:pt x="13230" y="20266"/>
                  <a:pt x="15351" y="22652"/>
                </a:cubicBezTo>
                <a:cubicBezTo>
                  <a:pt x="17375" y="24965"/>
                  <a:pt x="21206" y="25327"/>
                  <a:pt x="23640" y="23447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7"/>
          <p:cNvSpPr/>
          <p:nvPr/>
        </p:nvSpPr>
        <p:spPr>
          <a:xfrm>
            <a:off x="342900" y="1297971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7"/>
          <p:cNvSpPr/>
          <p:nvPr/>
        </p:nvSpPr>
        <p:spPr>
          <a:xfrm>
            <a:off x="8137725" y="657783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7"/>
          <p:cNvSpPr/>
          <p:nvPr/>
        </p:nvSpPr>
        <p:spPr>
          <a:xfrm>
            <a:off x="7119738" y="4688696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7"/>
          <p:cNvSpPr/>
          <p:nvPr/>
        </p:nvSpPr>
        <p:spPr>
          <a:xfrm>
            <a:off x="1676663" y="4357758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_1_1_2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8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18"/>
          <p:cNvSpPr/>
          <p:nvPr/>
        </p:nvSpPr>
        <p:spPr>
          <a:xfrm flipH="1">
            <a:off x="5596168" y="3890710"/>
            <a:ext cx="4633332" cy="2652555"/>
          </a:xfrm>
          <a:custGeom>
            <a:avLst/>
            <a:gdLst/>
            <a:ahLst/>
            <a:cxnLst/>
            <a:rect l="l" t="t" r="r" b="b"/>
            <a:pathLst>
              <a:path w="37810" h="21646" extrusionOk="0">
                <a:moveTo>
                  <a:pt x="8210" y="1"/>
                </a:moveTo>
                <a:cubicBezTo>
                  <a:pt x="8084" y="1"/>
                  <a:pt x="7958" y="2"/>
                  <a:pt x="7832" y="6"/>
                </a:cubicBezTo>
                <a:cubicBezTo>
                  <a:pt x="5037" y="78"/>
                  <a:pt x="2314" y="994"/>
                  <a:pt x="0" y="2584"/>
                </a:cubicBezTo>
                <a:lnTo>
                  <a:pt x="0" y="21646"/>
                </a:lnTo>
                <a:lnTo>
                  <a:pt x="37810" y="21646"/>
                </a:lnTo>
                <a:lnTo>
                  <a:pt x="37810" y="18633"/>
                </a:lnTo>
                <a:cubicBezTo>
                  <a:pt x="36894" y="18874"/>
                  <a:pt x="35954" y="19019"/>
                  <a:pt x="35038" y="19043"/>
                </a:cubicBezTo>
                <a:cubicBezTo>
                  <a:pt x="34926" y="19046"/>
                  <a:pt x="34813" y="19048"/>
                  <a:pt x="34701" y="19048"/>
                </a:cubicBezTo>
                <a:cubicBezTo>
                  <a:pt x="31512" y="19048"/>
                  <a:pt x="28332" y="17735"/>
                  <a:pt x="26074" y="15477"/>
                </a:cubicBezTo>
                <a:cubicBezTo>
                  <a:pt x="23158" y="12537"/>
                  <a:pt x="21905" y="8296"/>
                  <a:pt x="19230" y="5115"/>
                </a:cubicBezTo>
                <a:cubicBezTo>
                  <a:pt x="16517" y="1933"/>
                  <a:pt x="12395" y="1"/>
                  <a:pt x="821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8"/>
          <p:cNvSpPr/>
          <p:nvPr/>
        </p:nvSpPr>
        <p:spPr>
          <a:xfrm>
            <a:off x="8008513" y="4270944"/>
            <a:ext cx="2823554" cy="4726541"/>
          </a:xfrm>
          <a:custGeom>
            <a:avLst/>
            <a:gdLst/>
            <a:ahLst/>
            <a:cxnLst/>
            <a:rect l="l" t="t" r="r" b="b"/>
            <a:pathLst>
              <a:path w="7760" h="12990" fill="none" extrusionOk="0">
                <a:moveTo>
                  <a:pt x="603" y="4290"/>
                </a:moveTo>
                <a:cubicBezTo>
                  <a:pt x="0" y="3181"/>
                  <a:pt x="410" y="1687"/>
                  <a:pt x="1374" y="892"/>
                </a:cubicBezTo>
                <a:cubicBezTo>
                  <a:pt x="2338" y="97"/>
                  <a:pt x="3784" y="1"/>
                  <a:pt x="4940" y="507"/>
                </a:cubicBezTo>
                <a:cubicBezTo>
                  <a:pt x="6073" y="1013"/>
                  <a:pt x="6940" y="2049"/>
                  <a:pt x="7350" y="3230"/>
                </a:cubicBezTo>
                <a:cubicBezTo>
                  <a:pt x="7760" y="4435"/>
                  <a:pt x="7760" y="5736"/>
                  <a:pt x="7519" y="6965"/>
                </a:cubicBezTo>
                <a:cubicBezTo>
                  <a:pt x="6989" y="9423"/>
                  <a:pt x="5422" y="11664"/>
                  <a:pt x="3253" y="12989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8"/>
          <p:cNvSpPr/>
          <p:nvPr/>
        </p:nvSpPr>
        <p:spPr>
          <a:xfrm rot="-336323">
            <a:off x="-268558" y="3732120"/>
            <a:ext cx="2071426" cy="2665582"/>
          </a:xfrm>
          <a:custGeom>
            <a:avLst/>
            <a:gdLst/>
            <a:ahLst/>
            <a:cxnLst/>
            <a:rect l="l" t="t" r="r" b="b"/>
            <a:pathLst>
              <a:path w="20918" h="26918" fill="none" extrusionOk="0">
                <a:moveTo>
                  <a:pt x="1" y="3856"/>
                </a:moveTo>
                <a:cubicBezTo>
                  <a:pt x="338" y="2218"/>
                  <a:pt x="1663" y="844"/>
                  <a:pt x="3254" y="410"/>
                </a:cubicBezTo>
                <a:cubicBezTo>
                  <a:pt x="4868" y="1"/>
                  <a:pt x="6700" y="579"/>
                  <a:pt x="7784" y="1832"/>
                </a:cubicBezTo>
                <a:cubicBezTo>
                  <a:pt x="9350" y="3688"/>
                  <a:pt x="9423" y="6724"/>
                  <a:pt x="11495" y="7929"/>
                </a:cubicBezTo>
                <a:cubicBezTo>
                  <a:pt x="12989" y="8796"/>
                  <a:pt x="14893" y="8314"/>
                  <a:pt x="16556" y="8772"/>
                </a:cubicBezTo>
                <a:cubicBezTo>
                  <a:pt x="18556" y="9302"/>
                  <a:pt x="20026" y="11158"/>
                  <a:pt x="20484" y="13182"/>
                </a:cubicBezTo>
                <a:cubicBezTo>
                  <a:pt x="20917" y="15206"/>
                  <a:pt x="20484" y="17351"/>
                  <a:pt x="19688" y="19255"/>
                </a:cubicBezTo>
                <a:cubicBezTo>
                  <a:pt x="18387" y="22315"/>
                  <a:pt x="15953" y="25062"/>
                  <a:pt x="12748" y="25978"/>
                </a:cubicBezTo>
                <a:cubicBezTo>
                  <a:pt x="9543" y="26918"/>
                  <a:pt x="5615" y="25592"/>
                  <a:pt x="4218" y="22580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8"/>
          <p:cNvSpPr/>
          <p:nvPr/>
        </p:nvSpPr>
        <p:spPr>
          <a:xfrm rot="-336323">
            <a:off x="-375637" y="4266174"/>
            <a:ext cx="1515395" cy="1546390"/>
          </a:xfrm>
          <a:custGeom>
            <a:avLst/>
            <a:gdLst/>
            <a:ahLst/>
            <a:cxnLst/>
            <a:rect l="l" t="t" r="r" b="b"/>
            <a:pathLst>
              <a:path w="15303" h="15616" fill="none" extrusionOk="0">
                <a:moveTo>
                  <a:pt x="24" y="6651"/>
                </a:moveTo>
                <a:cubicBezTo>
                  <a:pt x="0" y="5350"/>
                  <a:pt x="145" y="4024"/>
                  <a:pt x="699" y="2868"/>
                </a:cubicBezTo>
                <a:cubicBezTo>
                  <a:pt x="1253" y="1711"/>
                  <a:pt x="2241" y="723"/>
                  <a:pt x="3494" y="361"/>
                </a:cubicBezTo>
                <a:cubicBezTo>
                  <a:pt x="4723" y="0"/>
                  <a:pt x="6193" y="361"/>
                  <a:pt x="6964" y="1398"/>
                </a:cubicBezTo>
                <a:cubicBezTo>
                  <a:pt x="7977" y="2723"/>
                  <a:pt x="7736" y="4844"/>
                  <a:pt x="9037" y="5880"/>
                </a:cubicBezTo>
                <a:cubicBezTo>
                  <a:pt x="10001" y="6675"/>
                  <a:pt x="11398" y="6506"/>
                  <a:pt x="12555" y="6964"/>
                </a:cubicBezTo>
                <a:cubicBezTo>
                  <a:pt x="14459" y="7711"/>
                  <a:pt x="15302" y="10193"/>
                  <a:pt x="14579" y="12121"/>
                </a:cubicBezTo>
                <a:cubicBezTo>
                  <a:pt x="13856" y="14025"/>
                  <a:pt x="11904" y="15302"/>
                  <a:pt x="9904" y="15615"/>
                </a:cubicBezTo>
              </a:path>
            </a:pathLst>
          </a:custGeom>
          <a:noFill/>
          <a:ln w="28575" cap="flat" cmpd="sng">
            <a:solidFill>
              <a:schemeClr val="accent6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8"/>
          <p:cNvSpPr/>
          <p:nvPr/>
        </p:nvSpPr>
        <p:spPr>
          <a:xfrm rot="-336323">
            <a:off x="-225796" y="4939629"/>
            <a:ext cx="768442" cy="1286348"/>
          </a:xfrm>
          <a:custGeom>
            <a:avLst/>
            <a:gdLst/>
            <a:ahLst/>
            <a:cxnLst/>
            <a:rect l="l" t="t" r="r" b="b"/>
            <a:pathLst>
              <a:path w="7760" h="12990" fill="none" extrusionOk="0">
                <a:moveTo>
                  <a:pt x="603" y="4290"/>
                </a:moveTo>
                <a:cubicBezTo>
                  <a:pt x="0" y="3181"/>
                  <a:pt x="410" y="1687"/>
                  <a:pt x="1374" y="892"/>
                </a:cubicBezTo>
                <a:cubicBezTo>
                  <a:pt x="2338" y="97"/>
                  <a:pt x="3784" y="1"/>
                  <a:pt x="4940" y="507"/>
                </a:cubicBezTo>
                <a:cubicBezTo>
                  <a:pt x="6073" y="1013"/>
                  <a:pt x="6940" y="2049"/>
                  <a:pt x="7350" y="3230"/>
                </a:cubicBezTo>
                <a:cubicBezTo>
                  <a:pt x="7760" y="4435"/>
                  <a:pt x="7760" y="5736"/>
                  <a:pt x="7519" y="6965"/>
                </a:cubicBezTo>
                <a:cubicBezTo>
                  <a:pt x="6989" y="9423"/>
                  <a:pt x="5422" y="11664"/>
                  <a:pt x="3253" y="12989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8"/>
          <p:cNvSpPr/>
          <p:nvPr/>
        </p:nvSpPr>
        <p:spPr>
          <a:xfrm>
            <a:off x="7483348" y="-922475"/>
            <a:ext cx="2394479" cy="2565245"/>
          </a:xfrm>
          <a:custGeom>
            <a:avLst/>
            <a:gdLst/>
            <a:ahLst/>
            <a:cxnLst/>
            <a:rect l="l" t="t" r="r" b="b"/>
            <a:pathLst>
              <a:path w="23641" h="25327" fill="none" extrusionOk="0">
                <a:moveTo>
                  <a:pt x="1615" y="0"/>
                </a:moveTo>
                <a:cubicBezTo>
                  <a:pt x="290" y="2193"/>
                  <a:pt x="1" y="4988"/>
                  <a:pt x="820" y="7398"/>
                </a:cubicBezTo>
                <a:cubicBezTo>
                  <a:pt x="1639" y="9832"/>
                  <a:pt x="3591" y="11856"/>
                  <a:pt x="5977" y="12796"/>
                </a:cubicBezTo>
                <a:cubicBezTo>
                  <a:pt x="7495" y="13374"/>
                  <a:pt x="9182" y="13567"/>
                  <a:pt x="10483" y="14507"/>
                </a:cubicBezTo>
                <a:cubicBezTo>
                  <a:pt x="13110" y="16362"/>
                  <a:pt x="13230" y="20266"/>
                  <a:pt x="15351" y="22652"/>
                </a:cubicBezTo>
                <a:cubicBezTo>
                  <a:pt x="17375" y="24965"/>
                  <a:pt x="21206" y="25327"/>
                  <a:pt x="23640" y="23447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4" name="Google Shape;334;p18"/>
          <p:cNvGrpSpPr/>
          <p:nvPr/>
        </p:nvGrpSpPr>
        <p:grpSpPr>
          <a:xfrm>
            <a:off x="0" y="335700"/>
            <a:ext cx="1659175" cy="674688"/>
            <a:chOff x="0" y="335700"/>
            <a:chExt cx="1659175" cy="674688"/>
          </a:xfrm>
        </p:grpSpPr>
        <p:sp>
          <p:nvSpPr>
            <p:cNvPr id="335" name="Google Shape;335;p18"/>
            <p:cNvSpPr/>
            <p:nvPr/>
          </p:nvSpPr>
          <p:spPr>
            <a:xfrm>
              <a:off x="0" y="393384"/>
              <a:ext cx="1539916" cy="617004"/>
            </a:xfrm>
            <a:custGeom>
              <a:avLst/>
              <a:gdLst/>
              <a:ahLst/>
              <a:cxnLst/>
              <a:rect l="l" t="t" r="r" b="b"/>
              <a:pathLst>
                <a:path w="48693" h="19510" extrusionOk="0">
                  <a:moveTo>
                    <a:pt x="18700" y="1"/>
                  </a:moveTo>
                  <a:cubicBezTo>
                    <a:pt x="14433" y="1"/>
                    <a:pt x="9990" y="2349"/>
                    <a:pt x="6682" y="6400"/>
                  </a:cubicBezTo>
                  <a:cubicBezTo>
                    <a:pt x="3569" y="10222"/>
                    <a:pt x="1747" y="14853"/>
                    <a:pt x="0" y="19358"/>
                  </a:cubicBezTo>
                  <a:lnTo>
                    <a:pt x="456" y="19510"/>
                  </a:lnTo>
                  <a:cubicBezTo>
                    <a:pt x="2177" y="15055"/>
                    <a:pt x="3974" y="10449"/>
                    <a:pt x="7061" y="6704"/>
                  </a:cubicBezTo>
                  <a:cubicBezTo>
                    <a:pt x="10283" y="2760"/>
                    <a:pt x="14602" y="485"/>
                    <a:pt x="18737" y="485"/>
                  </a:cubicBezTo>
                  <a:cubicBezTo>
                    <a:pt x="18954" y="485"/>
                    <a:pt x="19170" y="491"/>
                    <a:pt x="19386" y="504"/>
                  </a:cubicBezTo>
                  <a:cubicBezTo>
                    <a:pt x="22904" y="731"/>
                    <a:pt x="26118" y="2553"/>
                    <a:pt x="29054" y="4502"/>
                  </a:cubicBezTo>
                  <a:cubicBezTo>
                    <a:pt x="29484" y="4781"/>
                    <a:pt x="29914" y="5084"/>
                    <a:pt x="30319" y="5363"/>
                  </a:cubicBezTo>
                  <a:cubicBezTo>
                    <a:pt x="32850" y="7058"/>
                    <a:pt x="35482" y="8830"/>
                    <a:pt x="38443" y="9741"/>
                  </a:cubicBezTo>
                  <a:cubicBezTo>
                    <a:pt x="39696" y="10126"/>
                    <a:pt x="40956" y="10313"/>
                    <a:pt x="42167" y="10313"/>
                  </a:cubicBezTo>
                  <a:cubicBezTo>
                    <a:pt x="44769" y="10313"/>
                    <a:pt x="47138" y="9449"/>
                    <a:pt x="48692" y="7843"/>
                  </a:cubicBezTo>
                  <a:lnTo>
                    <a:pt x="48363" y="7514"/>
                  </a:lnTo>
                  <a:cubicBezTo>
                    <a:pt x="46693" y="9216"/>
                    <a:pt x="44393" y="9828"/>
                    <a:pt x="42204" y="9828"/>
                  </a:cubicBezTo>
                  <a:cubicBezTo>
                    <a:pt x="40911" y="9828"/>
                    <a:pt x="39657" y="9614"/>
                    <a:pt x="38595" y="9285"/>
                  </a:cubicBezTo>
                  <a:cubicBezTo>
                    <a:pt x="35684" y="8400"/>
                    <a:pt x="33103" y="6653"/>
                    <a:pt x="30597" y="4958"/>
                  </a:cubicBezTo>
                  <a:cubicBezTo>
                    <a:pt x="30167" y="4679"/>
                    <a:pt x="29737" y="4401"/>
                    <a:pt x="29332" y="4123"/>
                  </a:cubicBezTo>
                  <a:cubicBezTo>
                    <a:pt x="26320" y="2123"/>
                    <a:pt x="23056" y="250"/>
                    <a:pt x="19411" y="23"/>
                  </a:cubicBezTo>
                  <a:cubicBezTo>
                    <a:pt x="19175" y="8"/>
                    <a:pt x="18938" y="1"/>
                    <a:pt x="187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673981" y="411453"/>
              <a:ext cx="186366" cy="421625"/>
            </a:xfrm>
            <a:custGeom>
              <a:avLst/>
              <a:gdLst/>
              <a:ahLst/>
              <a:cxnLst/>
              <a:rect l="l" t="t" r="r" b="b"/>
              <a:pathLst>
                <a:path w="5893" h="13332" extrusionOk="0">
                  <a:moveTo>
                    <a:pt x="1635" y="1"/>
                  </a:moveTo>
                  <a:cubicBezTo>
                    <a:pt x="564" y="1"/>
                    <a:pt x="0" y="2378"/>
                    <a:pt x="21" y="3310"/>
                  </a:cubicBezTo>
                  <a:cubicBezTo>
                    <a:pt x="97" y="6904"/>
                    <a:pt x="2121" y="10902"/>
                    <a:pt x="4779" y="13332"/>
                  </a:cubicBezTo>
                  <a:cubicBezTo>
                    <a:pt x="5892" y="11687"/>
                    <a:pt x="5791" y="8827"/>
                    <a:pt x="5487" y="6979"/>
                  </a:cubicBezTo>
                  <a:cubicBezTo>
                    <a:pt x="5108" y="4676"/>
                    <a:pt x="4171" y="2222"/>
                    <a:pt x="2526" y="501"/>
                  </a:cubicBezTo>
                  <a:cubicBezTo>
                    <a:pt x="2199" y="148"/>
                    <a:pt x="1901" y="1"/>
                    <a:pt x="16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892869" y="361822"/>
              <a:ext cx="304485" cy="171028"/>
            </a:xfrm>
            <a:custGeom>
              <a:avLst/>
              <a:gdLst/>
              <a:ahLst/>
              <a:cxnLst/>
              <a:rect l="l" t="t" r="r" b="b"/>
              <a:pathLst>
                <a:path w="9628" h="5408" extrusionOk="0">
                  <a:moveTo>
                    <a:pt x="9250" y="1"/>
                  </a:moveTo>
                  <a:cubicBezTo>
                    <a:pt x="8136" y="1"/>
                    <a:pt x="7027" y="199"/>
                    <a:pt x="5958" y="540"/>
                  </a:cubicBezTo>
                  <a:cubicBezTo>
                    <a:pt x="4035" y="1173"/>
                    <a:pt x="1681" y="2514"/>
                    <a:pt x="593" y="4311"/>
                  </a:cubicBezTo>
                  <a:cubicBezTo>
                    <a:pt x="1" y="5283"/>
                    <a:pt x="1263" y="5408"/>
                    <a:pt x="2108" y="5408"/>
                  </a:cubicBezTo>
                  <a:cubicBezTo>
                    <a:pt x="2274" y="5408"/>
                    <a:pt x="2425" y="5403"/>
                    <a:pt x="2542" y="5399"/>
                  </a:cubicBezTo>
                  <a:cubicBezTo>
                    <a:pt x="3706" y="5348"/>
                    <a:pt x="4845" y="5045"/>
                    <a:pt x="5857" y="4513"/>
                  </a:cubicBezTo>
                  <a:cubicBezTo>
                    <a:pt x="7628" y="3551"/>
                    <a:pt x="9020" y="1906"/>
                    <a:pt x="9628" y="8"/>
                  </a:cubicBezTo>
                  <a:cubicBezTo>
                    <a:pt x="9502" y="3"/>
                    <a:pt x="9376" y="1"/>
                    <a:pt x="92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1132492" y="691102"/>
              <a:ext cx="175329" cy="299267"/>
            </a:xfrm>
            <a:custGeom>
              <a:avLst/>
              <a:gdLst/>
              <a:ahLst/>
              <a:cxnLst/>
              <a:rect l="l" t="t" r="r" b="b"/>
              <a:pathLst>
                <a:path w="5544" h="9463" extrusionOk="0">
                  <a:moveTo>
                    <a:pt x="1996" y="0"/>
                  </a:moveTo>
                  <a:cubicBezTo>
                    <a:pt x="1682" y="0"/>
                    <a:pt x="1375" y="179"/>
                    <a:pt x="1089" y="605"/>
                  </a:cubicBezTo>
                  <a:cubicBezTo>
                    <a:pt x="1" y="2200"/>
                    <a:pt x="77" y="4401"/>
                    <a:pt x="1038" y="6097"/>
                  </a:cubicBezTo>
                  <a:cubicBezTo>
                    <a:pt x="1975" y="7767"/>
                    <a:pt x="3696" y="8931"/>
                    <a:pt x="5543" y="9463"/>
                  </a:cubicBezTo>
                  <a:cubicBezTo>
                    <a:pt x="5543" y="7767"/>
                    <a:pt x="5518" y="6046"/>
                    <a:pt x="5113" y="4401"/>
                  </a:cubicBezTo>
                  <a:cubicBezTo>
                    <a:pt x="4865" y="3453"/>
                    <a:pt x="3375" y="0"/>
                    <a:pt x="19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1445453" y="434117"/>
              <a:ext cx="213722" cy="251134"/>
            </a:xfrm>
            <a:custGeom>
              <a:avLst/>
              <a:gdLst/>
              <a:ahLst/>
              <a:cxnLst/>
              <a:rect l="l" t="t" r="r" b="b"/>
              <a:pathLst>
                <a:path w="6758" h="7941" extrusionOk="0">
                  <a:moveTo>
                    <a:pt x="6757" y="0"/>
                  </a:moveTo>
                  <a:cubicBezTo>
                    <a:pt x="4910" y="253"/>
                    <a:pt x="3164" y="1215"/>
                    <a:pt x="1974" y="2657"/>
                  </a:cubicBezTo>
                  <a:cubicBezTo>
                    <a:pt x="1088" y="3695"/>
                    <a:pt x="481" y="5011"/>
                    <a:pt x="279" y="6352"/>
                  </a:cubicBezTo>
                  <a:cubicBezTo>
                    <a:pt x="203" y="6858"/>
                    <a:pt x="0" y="7744"/>
                    <a:pt x="633" y="7921"/>
                  </a:cubicBezTo>
                  <a:cubicBezTo>
                    <a:pt x="678" y="7934"/>
                    <a:pt x="726" y="7940"/>
                    <a:pt x="777" y="7940"/>
                  </a:cubicBezTo>
                  <a:cubicBezTo>
                    <a:pt x="1327" y="7940"/>
                    <a:pt x="2181" y="7240"/>
                    <a:pt x="2506" y="6985"/>
                  </a:cubicBezTo>
                  <a:cubicBezTo>
                    <a:pt x="4682" y="5264"/>
                    <a:pt x="6226" y="2733"/>
                    <a:pt x="67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1433783" y="675859"/>
              <a:ext cx="131750" cy="124002"/>
            </a:xfrm>
            <a:custGeom>
              <a:avLst/>
              <a:gdLst/>
              <a:ahLst/>
              <a:cxnLst/>
              <a:rect l="l" t="t" r="r" b="b"/>
              <a:pathLst>
                <a:path w="4166" h="3921" extrusionOk="0">
                  <a:moveTo>
                    <a:pt x="2070" y="1"/>
                  </a:moveTo>
                  <a:cubicBezTo>
                    <a:pt x="1027" y="1"/>
                    <a:pt x="0" y="794"/>
                    <a:pt x="65" y="2049"/>
                  </a:cubicBezTo>
                  <a:cubicBezTo>
                    <a:pt x="116" y="2859"/>
                    <a:pt x="723" y="3618"/>
                    <a:pt x="1508" y="3846"/>
                  </a:cubicBezTo>
                  <a:cubicBezTo>
                    <a:pt x="1682" y="3896"/>
                    <a:pt x="1863" y="3921"/>
                    <a:pt x="2044" y="3921"/>
                  </a:cubicBezTo>
                  <a:cubicBezTo>
                    <a:pt x="2683" y="3921"/>
                    <a:pt x="3330" y="3619"/>
                    <a:pt x="3684" y="3087"/>
                  </a:cubicBezTo>
                  <a:cubicBezTo>
                    <a:pt x="4165" y="2403"/>
                    <a:pt x="4140" y="1416"/>
                    <a:pt x="3634" y="784"/>
                  </a:cubicBezTo>
                  <a:cubicBezTo>
                    <a:pt x="3228" y="243"/>
                    <a:pt x="2647" y="1"/>
                    <a:pt x="20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763365" y="335700"/>
              <a:ext cx="132256" cy="124697"/>
            </a:xfrm>
            <a:custGeom>
              <a:avLst/>
              <a:gdLst/>
              <a:ahLst/>
              <a:cxnLst/>
              <a:rect l="l" t="t" r="r" b="b"/>
              <a:pathLst>
                <a:path w="4182" h="3943" extrusionOk="0">
                  <a:moveTo>
                    <a:pt x="2080" y="1"/>
                  </a:moveTo>
                  <a:cubicBezTo>
                    <a:pt x="1032" y="1"/>
                    <a:pt x="0" y="794"/>
                    <a:pt x="82" y="2049"/>
                  </a:cubicBezTo>
                  <a:cubicBezTo>
                    <a:pt x="132" y="2884"/>
                    <a:pt x="740" y="3644"/>
                    <a:pt x="1524" y="3871"/>
                  </a:cubicBezTo>
                  <a:cubicBezTo>
                    <a:pt x="1691" y="3920"/>
                    <a:pt x="1864" y="3943"/>
                    <a:pt x="2037" y="3943"/>
                  </a:cubicBezTo>
                  <a:cubicBezTo>
                    <a:pt x="2677" y="3943"/>
                    <a:pt x="3322" y="3625"/>
                    <a:pt x="3701" y="3087"/>
                  </a:cubicBezTo>
                  <a:cubicBezTo>
                    <a:pt x="4182" y="2403"/>
                    <a:pt x="4156" y="1442"/>
                    <a:pt x="3650" y="784"/>
                  </a:cubicBezTo>
                  <a:cubicBezTo>
                    <a:pt x="3245" y="243"/>
                    <a:pt x="2660" y="1"/>
                    <a:pt x="20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1149127" y="560016"/>
              <a:ext cx="132287" cy="124508"/>
            </a:xfrm>
            <a:custGeom>
              <a:avLst/>
              <a:gdLst/>
              <a:ahLst/>
              <a:cxnLst/>
              <a:rect l="l" t="t" r="r" b="b"/>
              <a:pathLst>
                <a:path w="4183" h="3937" extrusionOk="0">
                  <a:moveTo>
                    <a:pt x="2091" y="0"/>
                  </a:moveTo>
                  <a:cubicBezTo>
                    <a:pt x="1039" y="0"/>
                    <a:pt x="0" y="799"/>
                    <a:pt x="82" y="2042"/>
                  </a:cubicBezTo>
                  <a:cubicBezTo>
                    <a:pt x="133" y="2877"/>
                    <a:pt x="740" y="3637"/>
                    <a:pt x="1525" y="3864"/>
                  </a:cubicBezTo>
                  <a:cubicBezTo>
                    <a:pt x="1692" y="3913"/>
                    <a:pt x="1865" y="3936"/>
                    <a:pt x="2040" y="3936"/>
                  </a:cubicBezTo>
                  <a:cubicBezTo>
                    <a:pt x="2686" y="3936"/>
                    <a:pt x="3343" y="3618"/>
                    <a:pt x="3701" y="3080"/>
                  </a:cubicBezTo>
                  <a:cubicBezTo>
                    <a:pt x="4182" y="2422"/>
                    <a:pt x="4157" y="1435"/>
                    <a:pt x="3651" y="777"/>
                  </a:cubicBezTo>
                  <a:cubicBezTo>
                    <a:pt x="3248" y="240"/>
                    <a:pt x="2667" y="0"/>
                    <a:pt x="20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3" name="Google Shape;343;p18"/>
          <p:cNvSpPr/>
          <p:nvPr/>
        </p:nvSpPr>
        <p:spPr>
          <a:xfrm>
            <a:off x="7066791" y="4497915"/>
            <a:ext cx="306050" cy="330883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8"/>
          <p:cNvSpPr/>
          <p:nvPr/>
        </p:nvSpPr>
        <p:spPr>
          <a:xfrm>
            <a:off x="1809763" y="4391221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8"/>
          <p:cNvSpPr/>
          <p:nvPr/>
        </p:nvSpPr>
        <p:spPr>
          <a:xfrm>
            <a:off x="8683213" y="1702983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8"/>
          <p:cNvSpPr/>
          <p:nvPr/>
        </p:nvSpPr>
        <p:spPr>
          <a:xfrm>
            <a:off x="342888" y="2257146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5"/>
          <p:cNvSpPr/>
          <p:nvPr/>
        </p:nvSpPr>
        <p:spPr>
          <a:xfrm>
            <a:off x="-535800" y="3980063"/>
            <a:ext cx="6181368" cy="3538742"/>
          </a:xfrm>
          <a:custGeom>
            <a:avLst/>
            <a:gdLst/>
            <a:ahLst/>
            <a:cxnLst/>
            <a:rect l="l" t="t" r="r" b="b"/>
            <a:pathLst>
              <a:path w="37810" h="21646" extrusionOk="0">
                <a:moveTo>
                  <a:pt x="8210" y="1"/>
                </a:moveTo>
                <a:cubicBezTo>
                  <a:pt x="8084" y="1"/>
                  <a:pt x="7958" y="2"/>
                  <a:pt x="7832" y="6"/>
                </a:cubicBezTo>
                <a:cubicBezTo>
                  <a:pt x="5037" y="78"/>
                  <a:pt x="2314" y="994"/>
                  <a:pt x="0" y="2584"/>
                </a:cubicBezTo>
                <a:lnTo>
                  <a:pt x="0" y="21646"/>
                </a:lnTo>
                <a:lnTo>
                  <a:pt x="37810" y="21646"/>
                </a:lnTo>
                <a:lnTo>
                  <a:pt x="37810" y="18633"/>
                </a:lnTo>
                <a:cubicBezTo>
                  <a:pt x="36894" y="18874"/>
                  <a:pt x="35954" y="19019"/>
                  <a:pt x="35038" y="19043"/>
                </a:cubicBezTo>
                <a:cubicBezTo>
                  <a:pt x="34926" y="19046"/>
                  <a:pt x="34813" y="19048"/>
                  <a:pt x="34701" y="19048"/>
                </a:cubicBezTo>
                <a:cubicBezTo>
                  <a:pt x="31512" y="19048"/>
                  <a:pt x="28332" y="17735"/>
                  <a:pt x="26074" y="15477"/>
                </a:cubicBezTo>
                <a:cubicBezTo>
                  <a:pt x="23158" y="12537"/>
                  <a:pt x="21905" y="8296"/>
                  <a:pt x="19230" y="5115"/>
                </a:cubicBezTo>
                <a:cubicBezTo>
                  <a:pt x="16517" y="1933"/>
                  <a:pt x="12395" y="1"/>
                  <a:pt x="821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5"/>
          <p:cNvSpPr/>
          <p:nvPr/>
        </p:nvSpPr>
        <p:spPr>
          <a:xfrm rot="7199930">
            <a:off x="6657329" y="3969560"/>
            <a:ext cx="2229464" cy="2386454"/>
          </a:xfrm>
          <a:custGeom>
            <a:avLst/>
            <a:gdLst/>
            <a:ahLst/>
            <a:cxnLst/>
            <a:rect l="l" t="t" r="r" b="b"/>
            <a:pathLst>
              <a:path w="29425" h="31497" fill="none" extrusionOk="0">
                <a:moveTo>
                  <a:pt x="2025" y="1"/>
                </a:moveTo>
                <a:cubicBezTo>
                  <a:pt x="386" y="2724"/>
                  <a:pt x="1" y="6194"/>
                  <a:pt x="1037" y="9206"/>
                </a:cubicBezTo>
                <a:cubicBezTo>
                  <a:pt x="2073" y="12243"/>
                  <a:pt x="4483" y="14749"/>
                  <a:pt x="7447" y="15905"/>
                </a:cubicBezTo>
                <a:cubicBezTo>
                  <a:pt x="9327" y="16652"/>
                  <a:pt x="11423" y="16893"/>
                  <a:pt x="13062" y="18050"/>
                </a:cubicBezTo>
                <a:cubicBezTo>
                  <a:pt x="16315" y="20339"/>
                  <a:pt x="16460" y="25183"/>
                  <a:pt x="19086" y="28171"/>
                </a:cubicBezTo>
                <a:cubicBezTo>
                  <a:pt x="21616" y="31039"/>
                  <a:pt x="26412" y="31497"/>
                  <a:pt x="29424" y="29183"/>
                </a:cubicBezTo>
              </a:path>
            </a:pathLst>
          </a:custGeom>
          <a:noFill/>
          <a:ln w="28575" cap="flat" cmpd="sng">
            <a:solidFill>
              <a:schemeClr val="accent6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5"/>
          <p:cNvSpPr/>
          <p:nvPr/>
        </p:nvSpPr>
        <p:spPr>
          <a:xfrm rot="7199930">
            <a:off x="7106397" y="4637552"/>
            <a:ext cx="1791224" cy="1918968"/>
          </a:xfrm>
          <a:custGeom>
            <a:avLst/>
            <a:gdLst/>
            <a:ahLst/>
            <a:cxnLst/>
            <a:rect l="l" t="t" r="r" b="b"/>
            <a:pathLst>
              <a:path w="23641" h="25327" fill="none" extrusionOk="0">
                <a:moveTo>
                  <a:pt x="1615" y="0"/>
                </a:moveTo>
                <a:cubicBezTo>
                  <a:pt x="290" y="2193"/>
                  <a:pt x="1" y="4988"/>
                  <a:pt x="820" y="7398"/>
                </a:cubicBezTo>
                <a:cubicBezTo>
                  <a:pt x="1639" y="9832"/>
                  <a:pt x="3591" y="11856"/>
                  <a:pt x="5977" y="12796"/>
                </a:cubicBezTo>
                <a:cubicBezTo>
                  <a:pt x="7495" y="13374"/>
                  <a:pt x="9182" y="13567"/>
                  <a:pt x="10483" y="14507"/>
                </a:cubicBezTo>
                <a:cubicBezTo>
                  <a:pt x="13110" y="16362"/>
                  <a:pt x="13230" y="20266"/>
                  <a:pt x="15351" y="22652"/>
                </a:cubicBezTo>
                <a:cubicBezTo>
                  <a:pt x="17375" y="24965"/>
                  <a:pt x="21206" y="25327"/>
                  <a:pt x="23640" y="23447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5"/>
          <p:cNvSpPr/>
          <p:nvPr/>
        </p:nvSpPr>
        <p:spPr>
          <a:xfrm rot="7199930">
            <a:off x="6285543" y="3309065"/>
            <a:ext cx="2598225" cy="2782644"/>
          </a:xfrm>
          <a:custGeom>
            <a:avLst/>
            <a:gdLst/>
            <a:ahLst/>
            <a:cxnLst/>
            <a:rect l="l" t="t" r="r" b="b"/>
            <a:pathLst>
              <a:path w="34292" h="36726" fill="none" extrusionOk="0">
                <a:moveTo>
                  <a:pt x="2338" y="0"/>
                </a:moveTo>
                <a:cubicBezTo>
                  <a:pt x="434" y="3181"/>
                  <a:pt x="1" y="7230"/>
                  <a:pt x="1205" y="10748"/>
                </a:cubicBezTo>
                <a:cubicBezTo>
                  <a:pt x="2386" y="14290"/>
                  <a:pt x="5206" y="17206"/>
                  <a:pt x="8676" y="18580"/>
                </a:cubicBezTo>
                <a:cubicBezTo>
                  <a:pt x="10869" y="19423"/>
                  <a:pt x="13303" y="19688"/>
                  <a:pt x="15230" y="21038"/>
                </a:cubicBezTo>
                <a:cubicBezTo>
                  <a:pt x="19014" y="23712"/>
                  <a:pt x="19206" y="29375"/>
                  <a:pt x="22267" y="32870"/>
                </a:cubicBezTo>
                <a:cubicBezTo>
                  <a:pt x="25183" y="36195"/>
                  <a:pt x="30773" y="36725"/>
                  <a:pt x="34292" y="34026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5" name="Google Shape;485;p25"/>
          <p:cNvGrpSpPr/>
          <p:nvPr/>
        </p:nvGrpSpPr>
        <p:grpSpPr>
          <a:xfrm>
            <a:off x="-76204" y="189414"/>
            <a:ext cx="2007671" cy="1013873"/>
            <a:chOff x="-76204" y="189414"/>
            <a:chExt cx="2007671" cy="1013873"/>
          </a:xfrm>
        </p:grpSpPr>
        <p:sp>
          <p:nvSpPr>
            <p:cNvPr id="486" name="Google Shape;486;p25"/>
            <p:cNvSpPr/>
            <p:nvPr/>
          </p:nvSpPr>
          <p:spPr>
            <a:xfrm rot="5400000">
              <a:off x="277855" y="-25278"/>
              <a:ext cx="824408" cy="1532525"/>
            </a:xfrm>
            <a:custGeom>
              <a:avLst/>
              <a:gdLst/>
              <a:ahLst/>
              <a:cxnLst/>
              <a:rect l="l" t="t" r="r" b="b"/>
              <a:pathLst>
                <a:path w="22905" h="42579" extrusionOk="0">
                  <a:moveTo>
                    <a:pt x="14558" y="1"/>
                  </a:moveTo>
                  <a:cubicBezTo>
                    <a:pt x="14531" y="1"/>
                    <a:pt x="14504" y="4"/>
                    <a:pt x="14477" y="11"/>
                  </a:cubicBezTo>
                  <a:cubicBezTo>
                    <a:pt x="14375" y="36"/>
                    <a:pt x="14274" y="112"/>
                    <a:pt x="14224" y="188"/>
                  </a:cubicBezTo>
                  <a:cubicBezTo>
                    <a:pt x="10908" y="5578"/>
                    <a:pt x="8960" y="11829"/>
                    <a:pt x="8529" y="18384"/>
                  </a:cubicBezTo>
                  <a:cubicBezTo>
                    <a:pt x="8150" y="16536"/>
                    <a:pt x="7593" y="15018"/>
                    <a:pt x="6884" y="13702"/>
                  </a:cubicBezTo>
                  <a:cubicBezTo>
                    <a:pt x="5366" y="10943"/>
                    <a:pt x="2860" y="8818"/>
                    <a:pt x="684" y="6920"/>
                  </a:cubicBezTo>
                  <a:cubicBezTo>
                    <a:pt x="583" y="6844"/>
                    <a:pt x="481" y="6818"/>
                    <a:pt x="380" y="6818"/>
                  </a:cubicBezTo>
                  <a:cubicBezTo>
                    <a:pt x="279" y="6844"/>
                    <a:pt x="178" y="6894"/>
                    <a:pt x="102" y="6970"/>
                  </a:cubicBezTo>
                  <a:cubicBezTo>
                    <a:pt x="51" y="7046"/>
                    <a:pt x="1" y="7147"/>
                    <a:pt x="26" y="7249"/>
                  </a:cubicBezTo>
                  <a:cubicBezTo>
                    <a:pt x="26" y="7375"/>
                    <a:pt x="77" y="7451"/>
                    <a:pt x="152" y="7527"/>
                  </a:cubicBezTo>
                  <a:cubicBezTo>
                    <a:pt x="2405" y="9476"/>
                    <a:pt x="4733" y="11450"/>
                    <a:pt x="6176" y="14082"/>
                  </a:cubicBezTo>
                  <a:cubicBezTo>
                    <a:pt x="7795" y="17017"/>
                    <a:pt x="8175" y="20586"/>
                    <a:pt x="8479" y="23724"/>
                  </a:cubicBezTo>
                  <a:cubicBezTo>
                    <a:pt x="8504" y="23800"/>
                    <a:pt x="8504" y="23850"/>
                    <a:pt x="8555" y="23926"/>
                  </a:cubicBezTo>
                  <a:cubicBezTo>
                    <a:pt x="9010" y="30582"/>
                    <a:pt x="11060" y="36985"/>
                    <a:pt x="14477" y="42401"/>
                  </a:cubicBezTo>
                  <a:cubicBezTo>
                    <a:pt x="14527" y="42477"/>
                    <a:pt x="14628" y="42553"/>
                    <a:pt x="14730" y="42578"/>
                  </a:cubicBezTo>
                  <a:lnTo>
                    <a:pt x="14806" y="42578"/>
                  </a:lnTo>
                  <a:cubicBezTo>
                    <a:pt x="14882" y="42578"/>
                    <a:pt x="14957" y="42553"/>
                    <a:pt x="15033" y="42527"/>
                  </a:cubicBezTo>
                  <a:cubicBezTo>
                    <a:pt x="15211" y="42401"/>
                    <a:pt x="15286" y="42148"/>
                    <a:pt x="15160" y="41971"/>
                  </a:cubicBezTo>
                  <a:cubicBezTo>
                    <a:pt x="13591" y="39490"/>
                    <a:pt x="12325" y="36808"/>
                    <a:pt x="11364" y="33948"/>
                  </a:cubicBezTo>
                  <a:cubicBezTo>
                    <a:pt x="11364" y="33898"/>
                    <a:pt x="11389" y="33847"/>
                    <a:pt x="11364" y="33771"/>
                  </a:cubicBezTo>
                  <a:cubicBezTo>
                    <a:pt x="10756" y="30025"/>
                    <a:pt x="11566" y="26027"/>
                    <a:pt x="13616" y="22813"/>
                  </a:cubicBezTo>
                  <a:cubicBezTo>
                    <a:pt x="15641" y="19599"/>
                    <a:pt x="18906" y="17144"/>
                    <a:pt x="22575" y="16106"/>
                  </a:cubicBezTo>
                  <a:cubicBezTo>
                    <a:pt x="22778" y="16056"/>
                    <a:pt x="22904" y="15828"/>
                    <a:pt x="22854" y="15625"/>
                  </a:cubicBezTo>
                  <a:cubicBezTo>
                    <a:pt x="22793" y="15443"/>
                    <a:pt x="22650" y="15325"/>
                    <a:pt x="22478" y="15325"/>
                  </a:cubicBezTo>
                  <a:cubicBezTo>
                    <a:pt x="22436" y="15325"/>
                    <a:pt x="22392" y="15332"/>
                    <a:pt x="22347" y="15347"/>
                  </a:cubicBezTo>
                  <a:cubicBezTo>
                    <a:pt x="18501" y="16435"/>
                    <a:pt x="15084" y="18991"/>
                    <a:pt x="12933" y="22383"/>
                  </a:cubicBezTo>
                  <a:cubicBezTo>
                    <a:pt x="11389" y="24812"/>
                    <a:pt x="10503" y="27697"/>
                    <a:pt x="10377" y="30608"/>
                  </a:cubicBezTo>
                  <a:cubicBezTo>
                    <a:pt x="7922" y="20409"/>
                    <a:pt x="9592" y="9273"/>
                    <a:pt x="14907" y="618"/>
                  </a:cubicBezTo>
                  <a:cubicBezTo>
                    <a:pt x="15033" y="441"/>
                    <a:pt x="14957" y="188"/>
                    <a:pt x="14780" y="61"/>
                  </a:cubicBezTo>
                  <a:cubicBezTo>
                    <a:pt x="14706" y="24"/>
                    <a:pt x="14632" y="1"/>
                    <a:pt x="145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5"/>
            <p:cNvSpPr/>
            <p:nvPr/>
          </p:nvSpPr>
          <p:spPr>
            <a:xfrm rot="5400000">
              <a:off x="564166" y="-156707"/>
              <a:ext cx="970142" cy="1715223"/>
            </a:xfrm>
            <a:custGeom>
              <a:avLst/>
              <a:gdLst/>
              <a:ahLst/>
              <a:cxnLst/>
              <a:rect l="l" t="t" r="r" b="b"/>
              <a:pathLst>
                <a:path w="26954" h="47655" extrusionOk="0">
                  <a:moveTo>
                    <a:pt x="20550" y="0"/>
                  </a:moveTo>
                  <a:lnTo>
                    <a:pt x="20550" y="0"/>
                  </a:lnTo>
                  <a:cubicBezTo>
                    <a:pt x="16779" y="4581"/>
                    <a:pt x="14907" y="10781"/>
                    <a:pt x="15489" y="16779"/>
                  </a:cubicBezTo>
                  <a:cubicBezTo>
                    <a:pt x="17589" y="14831"/>
                    <a:pt x="19209" y="12376"/>
                    <a:pt x="20120" y="9668"/>
                  </a:cubicBezTo>
                  <a:cubicBezTo>
                    <a:pt x="21183" y="6580"/>
                    <a:pt x="21335" y="3164"/>
                    <a:pt x="20550" y="0"/>
                  </a:cubicBezTo>
                  <a:close/>
                  <a:moveTo>
                    <a:pt x="4480" y="18930"/>
                  </a:moveTo>
                  <a:cubicBezTo>
                    <a:pt x="3695" y="18930"/>
                    <a:pt x="3012" y="19462"/>
                    <a:pt x="2835" y="20221"/>
                  </a:cubicBezTo>
                  <a:cubicBezTo>
                    <a:pt x="2607" y="21107"/>
                    <a:pt x="3139" y="22043"/>
                    <a:pt x="4050" y="22271"/>
                  </a:cubicBezTo>
                  <a:cubicBezTo>
                    <a:pt x="4176" y="22296"/>
                    <a:pt x="4328" y="22322"/>
                    <a:pt x="4455" y="22322"/>
                  </a:cubicBezTo>
                  <a:cubicBezTo>
                    <a:pt x="5239" y="22322"/>
                    <a:pt x="5922" y="21790"/>
                    <a:pt x="6100" y="21056"/>
                  </a:cubicBezTo>
                  <a:cubicBezTo>
                    <a:pt x="6226" y="20601"/>
                    <a:pt x="6150" y="20145"/>
                    <a:pt x="5922" y="19766"/>
                  </a:cubicBezTo>
                  <a:cubicBezTo>
                    <a:pt x="5695" y="19386"/>
                    <a:pt x="5315" y="19108"/>
                    <a:pt x="4885" y="18981"/>
                  </a:cubicBezTo>
                  <a:cubicBezTo>
                    <a:pt x="4758" y="18956"/>
                    <a:pt x="4606" y="18930"/>
                    <a:pt x="4480" y="18930"/>
                  </a:cubicBezTo>
                  <a:close/>
                  <a:moveTo>
                    <a:pt x="25207" y="26826"/>
                  </a:moveTo>
                  <a:cubicBezTo>
                    <a:pt x="24422" y="26826"/>
                    <a:pt x="23764" y="27358"/>
                    <a:pt x="23562" y="28092"/>
                  </a:cubicBezTo>
                  <a:cubicBezTo>
                    <a:pt x="23461" y="28547"/>
                    <a:pt x="23511" y="29003"/>
                    <a:pt x="23764" y="29382"/>
                  </a:cubicBezTo>
                  <a:cubicBezTo>
                    <a:pt x="23992" y="29762"/>
                    <a:pt x="24347" y="30040"/>
                    <a:pt x="24802" y="30167"/>
                  </a:cubicBezTo>
                  <a:cubicBezTo>
                    <a:pt x="24929" y="30192"/>
                    <a:pt x="25080" y="30218"/>
                    <a:pt x="25207" y="30218"/>
                  </a:cubicBezTo>
                  <a:cubicBezTo>
                    <a:pt x="25992" y="30218"/>
                    <a:pt x="26650" y="29686"/>
                    <a:pt x="26852" y="28927"/>
                  </a:cubicBezTo>
                  <a:cubicBezTo>
                    <a:pt x="26953" y="28497"/>
                    <a:pt x="26877" y="28041"/>
                    <a:pt x="26650" y="27662"/>
                  </a:cubicBezTo>
                  <a:cubicBezTo>
                    <a:pt x="26422" y="27257"/>
                    <a:pt x="26042" y="26978"/>
                    <a:pt x="25612" y="26877"/>
                  </a:cubicBezTo>
                  <a:cubicBezTo>
                    <a:pt x="25485" y="26852"/>
                    <a:pt x="25334" y="26826"/>
                    <a:pt x="25207" y="26826"/>
                  </a:cubicBezTo>
                  <a:close/>
                  <a:moveTo>
                    <a:pt x="25587" y="17437"/>
                  </a:moveTo>
                  <a:lnTo>
                    <a:pt x="25587" y="17437"/>
                  </a:lnTo>
                  <a:cubicBezTo>
                    <a:pt x="23638" y="18045"/>
                    <a:pt x="21790" y="18956"/>
                    <a:pt x="20069" y="20196"/>
                  </a:cubicBezTo>
                  <a:cubicBezTo>
                    <a:pt x="16855" y="22499"/>
                    <a:pt x="14350" y="25789"/>
                    <a:pt x="13034" y="29433"/>
                  </a:cubicBezTo>
                  <a:cubicBezTo>
                    <a:pt x="12756" y="30167"/>
                    <a:pt x="12857" y="30445"/>
                    <a:pt x="12907" y="30521"/>
                  </a:cubicBezTo>
                  <a:cubicBezTo>
                    <a:pt x="12958" y="30597"/>
                    <a:pt x="13085" y="30623"/>
                    <a:pt x="13262" y="30623"/>
                  </a:cubicBezTo>
                  <a:cubicBezTo>
                    <a:pt x="13970" y="30623"/>
                    <a:pt x="15160" y="30066"/>
                    <a:pt x="15944" y="29711"/>
                  </a:cubicBezTo>
                  <a:lnTo>
                    <a:pt x="16121" y="29636"/>
                  </a:lnTo>
                  <a:cubicBezTo>
                    <a:pt x="17969" y="28750"/>
                    <a:pt x="19639" y="27586"/>
                    <a:pt x="21056" y="26143"/>
                  </a:cubicBezTo>
                  <a:cubicBezTo>
                    <a:pt x="23360" y="23764"/>
                    <a:pt x="24979" y="20702"/>
                    <a:pt x="25587" y="17437"/>
                  </a:cubicBezTo>
                  <a:close/>
                  <a:moveTo>
                    <a:pt x="2278" y="27611"/>
                  </a:moveTo>
                  <a:lnTo>
                    <a:pt x="2278" y="27611"/>
                  </a:lnTo>
                  <a:cubicBezTo>
                    <a:pt x="2000" y="30268"/>
                    <a:pt x="2961" y="33052"/>
                    <a:pt x="4860" y="34925"/>
                  </a:cubicBezTo>
                  <a:cubicBezTo>
                    <a:pt x="6226" y="36291"/>
                    <a:pt x="8074" y="37203"/>
                    <a:pt x="10048" y="37456"/>
                  </a:cubicBezTo>
                  <a:cubicBezTo>
                    <a:pt x="10250" y="37481"/>
                    <a:pt x="10427" y="37506"/>
                    <a:pt x="10579" y="37506"/>
                  </a:cubicBezTo>
                  <a:cubicBezTo>
                    <a:pt x="11009" y="37506"/>
                    <a:pt x="11262" y="37405"/>
                    <a:pt x="11364" y="37228"/>
                  </a:cubicBezTo>
                  <a:cubicBezTo>
                    <a:pt x="11667" y="36696"/>
                    <a:pt x="10807" y="35203"/>
                    <a:pt x="10528" y="34722"/>
                  </a:cubicBezTo>
                  <a:cubicBezTo>
                    <a:pt x="8605" y="31483"/>
                    <a:pt x="5695" y="28978"/>
                    <a:pt x="2278" y="27611"/>
                  </a:cubicBezTo>
                  <a:close/>
                  <a:moveTo>
                    <a:pt x="23916" y="33558"/>
                  </a:moveTo>
                  <a:lnTo>
                    <a:pt x="23916" y="33558"/>
                  </a:lnTo>
                  <a:cubicBezTo>
                    <a:pt x="22347" y="34621"/>
                    <a:pt x="20905" y="35887"/>
                    <a:pt x="19639" y="37329"/>
                  </a:cubicBezTo>
                  <a:cubicBezTo>
                    <a:pt x="18374" y="38746"/>
                    <a:pt x="17260" y="40315"/>
                    <a:pt x="16375" y="41986"/>
                  </a:cubicBezTo>
                  <a:cubicBezTo>
                    <a:pt x="16299" y="42112"/>
                    <a:pt x="16197" y="42289"/>
                    <a:pt x="16096" y="42467"/>
                  </a:cubicBezTo>
                  <a:cubicBezTo>
                    <a:pt x="15539" y="43479"/>
                    <a:pt x="14198" y="45832"/>
                    <a:pt x="14603" y="46693"/>
                  </a:cubicBezTo>
                  <a:cubicBezTo>
                    <a:pt x="14679" y="46845"/>
                    <a:pt x="14856" y="47072"/>
                    <a:pt x="15362" y="47072"/>
                  </a:cubicBezTo>
                  <a:cubicBezTo>
                    <a:pt x="16299" y="47072"/>
                    <a:pt x="17716" y="46288"/>
                    <a:pt x="18424" y="45807"/>
                  </a:cubicBezTo>
                  <a:cubicBezTo>
                    <a:pt x="19740" y="44921"/>
                    <a:pt x="20879" y="43656"/>
                    <a:pt x="21689" y="42138"/>
                  </a:cubicBezTo>
                  <a:cubicBezTo>
                    <a:pt x="23106" y="39506"/>
                    <a:pt x="23562" y="36393"/>
                    <a:pt x="23916" y="33558"/>
                  </a:cubicBezTo>
                  <a:close/>
                  <a:moveTo>
                    <a:pt x="1974" y="43049"/>
                  </a:moveTo>
                  <a:cubicBezTo>
                    <a:pt x="1316" y="43049"/>
                    <a:pt x="658" y="43074"/>
                    <a:pt x="0" y="43150"/>
                  </a:cubicBezTo>
                  <a:cubicBezTo>
                    <a:pt x="1392" y="44441"/>
                    <a:pt x="2886" y="45706"/>
                    <a:pt x="4581" y="46541"/>
                  </a:cubicBezTo>
                  <a:cubicBezTo>
                    <a:pt x="5948" y="47224"/>
                    <a:pt x="7492" y="47604"/>
                    <a:pt x="9061" y="47655"/>
                  </a:cubicBezTo>
                  <a:lnTo>
                    <a:pt x="9719" y="47655"/>
                  </a:lnTo>
                  <a:cubicBezTo>
                    <a:pt x="11743" y="47655"/>
                    <a:pt x="13186" y="47376"/>
                    <a:pt x="13489" y="46895"/>
                  </a:cubicBezTo>
                  <a:cubicBezTo>
                    <a:pt x="13540" y="46819"/>
                    <a:pt x="13540" y="46743"/>
                    <a:pt x="13515" y="46617"/>
                  </a:cubicBezTo>
                  <a:cubicBezTo>
                    <a:pt x="12907" y="45326"/>
                    <a:pt x="6631" y="43529"/>
                    <a:pt x="5214" y="43302"/>
                  </a:cubicBezTo>
                  <a:cubicBezTo>
                    <a:pt x="4151" y="43150"/>
                    <a:pt x="3063" y="43049"/>
                    <a:pt x="1974" y="430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5"/>
            <p:cNvSpPr/>
            <p:nvPr/>
          </p:nvSpPr>
          <p:spPr>
            <a:xfrm rot="5400000">
              <a:off x="549139" y="-179041"/>
              <a:ext cx="1013873" cy="1750783"/>
            </a:xfrm>
            <a:custGeom>
              <a:avLst/>
              <a:gdLst/>
              <a:ahLst/>
              <a:cxnLst/>
              <a:rect l="l" t="t" r="r" b="b"/>
              <a:pathLst>
                <a:path w="28169" h="48643" extrusionOk="0">
                  <a:moveTo>
                    <a:pt x="21132" y="1393"/>
                  </a:moveTo>
                  <a:lnTo>
                    <a:pt x="21132" y="1393"/>
                  </a:lnTo>
                  <a:cubicBezTo>
                    <a:pt x="21715" y="4329"/>
                    <a:pt x="21537" y="7416"/>
                    <a:pt x="20576" y="10251"/>
                  </a:cubicBezTo>
                  <a:cubicBezTo>
                    <a:pt x="19715" y="12705"/>
                    <a:pt x="18323" y="14932"/>
                    <a:pt x="16476" y="16755"/>
                  </a:cubicBezTo>
                  <a:cubicBezTo>
                    <a:pt x="16122" y="11288"/>
                    <a:pt x="17817" y="5695"/>
                    <a:pt x="21132" y="1393"/>
                  </a:cubicBezTo>
                  <a:close/>
                  <a:moveTo>
                    <a:pt x="21436" y="1"/>
                  </a:moveTo>
                  <a:lnTo>
                    <a:pt x="21436" y="1"/>
                  </a:lnTo>
                  <a:cubicBezTo>
                    <a:pt x="17184" y="4911"/>
                    <a:pt x="15160" y="11668"/>
                    <a:pt x="15970" y="18096"/>
                  </a:cubicBezTo>
                  <a:cubicBezTo>
                    <a:pt x="18323" y="16071"/>
                    <a:pt x="20145" y="13414"/>
                    <a:pt x="21158" y="10453"/>
                  </a:cubicBezTo>
                  <a:cubicBezTo>
                    <a:pt x="22322" y="7112"/>
                    <a:pt x="22398" y="3417"/>
                    <a:pt x="21436" y="1"/>
                  </a:cubicBezTo>
                  <a:close/>
                  <a:moveTo>
                    <a:pt x="5189" y="19943"/>
                  </a:moveTo>
                  <a:cubicBezTo>
                    <a:pt x="5315" y="19943"/>
                    <a:pt x="5416" y="19943"/>
                    <a:pt x="5543" y="19994"/>
                  </a:cubicBezTo>
                  <a:cubicBezTo>
                    <a:pt x="5897" y="20070"/>
                    <a:pt x="6201" y="20298"/>
                    <a:pt x="6378" y="20601"/>
                  </a:cubicBezTo>
                  <a:cubicBezTo>
                    <a:pt x="6555" y="20930"/>
                    <a:pt x="6631" y="21310"/>
                    <a:pt x="6530" y="21664"/>
                  </a:cubicBezTo>
                  <a:cubicBezTo>
                    <a:pt x="6378" y="22272"/>
                    <a:pt x="5821" y="22702"/>
                    <a:pt x="5189" y="22702"/>
                  </a:cubicBezTo>
                  <a:cubicBezTo>
                    <a:pt x="5087" y="22702"/>
                    <a:pt x="4961" y="22677"/>
                    <a:pt x="4860" y="22651"/>
                  </a:cubicBezTo>
                  <a:cubicBezTo>
                    <a:pt x="4505" y="22550"/>
                    <a:pt x="4202" y="22322"/>
                    <a:pt x="4024" y="22019"/>
                  </a:cubicBezTo>
                  <a:cubicBezTo>
                    <a:pt x="3822" y="21690"/>
                    <a:pt x="3771" y="21335"/>
                    <a:pt x="3873" y="20981"/>
                  </a:cubicBezTo>
                  <a:cubicBezTo>
                    <a:pt x="4024" y="20374"/>
                    <a:pt x="4581" y="19943"/>
                    <a:pt x="5189" y="19943"/>
                  </a:cubicBezTo>
                  <a:close/>
                  <a:moveTo>
                    <a:pt x="5189" y="19311"/>
                  </a:moveTo>
                  <a:cubicBezTo>
                    <a:pt x="4303" y="19311"/>
                    <a:pt x="3493" y="19918"/>
                    <a:pt x="3265" y="20829"/>
                  </a:cubicBezTo>
                  <a:cubicBezTo>
                    <a:pt x="2987" y="21892"/>
                    <a:pt x="3645" y="22980"/>
                    <a:pt x="4708" y="23259"/>
                  </a:cubicBezTo>
                  <a:cubicBezTo>
                    <a:pt x="4885" y="23309"/>
                    <a:pt x="5037" y="23309"/>
                    <a:pt x="5214" y="23309"/>
                  </a:cubicBezTo>
                  <a:cubicBezTo>
                    <a:pt x="6100" y="23309"/>
                    <a:pt x="6910" y="22727"/>
                    <a:pt x="7137" y="21816"/>
                  </a:cubicBezTo>
                  <a:cubicBezTo>
                    <a:pt x="7416" y="20728"/>
                    <a:pt x="6783" y="19640"/>
                    <a:pt x="5695" y="19361"/>
                  </a:cubicBezTo>
                  <a:cubicBezTo>
                    <a:pt x="5543" y="19336"/>
                    <a:pt x="5366" y="19311"/>
                    <a:pt x="5189" y="19311"/>
                  </a:cubicBezTo>
                  <a:close/>
                  <a:moveTo>
                    <a:pt x="25941" y="27839"/>
                  </a:moveTo>
                  <a:cubicBezTo>
                    <a:pt x="26042" y="27839"/>
                    <a:pt x="26169" y="27839"/>
                    <a:pt x="26270" y="27865"/>
                  </a:cubicBezTo>
                  <a:cubicBezTo>
                    <a:pt x="26624" y="27966"/>
                    <a:pt x="26928" y="28194"/>
                    <a:pt x="27105" y="28497"/>
                  </a:cubicBezTo>
                  <a:cubicBezTo>
                    <a:pt x="27308" y="28826"/>
                    <a:pt x="27358" y="29181"/>
                    <a:pt x="27257" y="29535"/>
                  </a:cubicBezTo>
                  <a:cubicBezTo>
                    <a:pt x="27105" y="30168"/>
                    <a:pt x="26574" y="30573"/>
                    <a:pt x="25941" y="30573"/>
                  </a:cubicBezTo>
                  <a:cubicBezTo>
                    <a:pt x="25814" y="30573"/>
                    <a:pt x="25713" y="30573"/>
                    <a:pt x="25587" y="30547"/>
                  </a:cubicBezTo>
                  <a:cubicBezTo>
                    <a:pt x="24853" y="30345"/>
                    <a:pt x="24423" y="29611"/>
                    <a:pt x="24600" y="28877"/>
                  </a:cubicBezTo>
                  <a:cubicBezTo>
                    <a:pt x="24752" y="28270"/>
                    <a:pt x="25308" y="27839"/>
                    <a:pt x="25941" y="27839"/>
                  </a:cubicBezTo>
                  <a:close/>
                  <a:moveTo>
                    <a:pt x="25916" y="18602"/>
                  </a:moveTo>
                  <a:cubicBezTo>
                    <a:pt x="25232" y="21588"/>
                    <a:pt x="23714" y="24398"/>
                    <a:pt x="21563" y="26599"/>
                  </a:cubicBezTo>
                  <a:cubicBezTo>
                    <a:pt x="20171" y="28017"/>
                    <a:pt x="18526" y="29181"/>
                    <a:pt x="16704" y="30016"/>
                  </a:cubicBezTo>
                  <a:lnTo>
                    <a:pt x="16552" y="30092"/>
                  </a:lnTo>
                  <a:cubicBezTo>
                    <a:pt x="15843" y="30421"/>
                    <a:pt x="14628" y="31003"/>
                    <a:pt x="13996" y="31003"/>
                  </a:cubicBezTo>
                  <a:cubicBezTo>
                    <a:pt x="13945" y="31003"/>
                    <a:pt x="13920" y="31003"/>
                    <a:pt x="13894" y="30978"/>
                  </a:cubicBezTo>
                  <a:cubicBezTo>
                    <a:pt x="13894" y="30902"/>
                    <a:pt x="13894" y="30699"/>
                    <a:pt x="14072" y="30218"/>
                  </a:cubicBezTo>
                  <a:cubicBezTo>
                    <a:pt x="15362" y="26625"/>
                    <a:pt x="17817" y="23411"/>
                    <a:pt x="20981" y="21133"/>
                  </a:cubicBezTo>
                  <a:cubicBezTo>
                    <a:pt x="22524" y="20019"/>
                    <a:pt x="24169" y="19184"/>
                    <a:pt x="25916" y="18602"/>
                  </a:cubicBezTo>
                  <a:close/>
                  <a:moveTo>
                    <a:pt x="25941" y="27207"/>
                  </a:moveTo>
                  <a:cubicBezTo>
                    <a:pt x="25030" y="27207"/>
                    <a:pt x="24220" y="27814"/>
                    <a:pt x="23992" y="28700"/>
                  </a:cubicBezTo>
                  <a:cubicBezTo>
                    <a:pt x="23714" y="29788"/>
                    <a:pt x="24372" y="30876"/>
                    <a:pt x="25435" y="31155"/>
                  </a:cubicBezTo>
                  <a:cubicBezTo>
                    <a:pt x="25612" y="31180"/>
                    <a:pt x="25789" y="31205"/>
                    <a:pt x="25941" y="31205"/>
                  </a:cubicBezTo>
                  <a:cubicBezTo>
                    <a:pt x="26827" y="31205"/>
                    <a:pt x="27662" y="30598"/>
                    <a:pt x="27890" y="29687"/>
                  </a:cubicBezTo>
                  <a:cubicBezTo>
                    <a:pt x="28168" y="28624"/>
                    <a:pt x="27510" y="27536"/>
                    <a:pt x="26422" y="27257"/>
                  </a:cubicBezTo>
                  <a:cubicBezTo>
                    <a:pt x="26270" y="27207"/>
                    <a:pt x="26093" y="27207"/>
                    <a:pt x="25941" y="27207"/>
                  </a:cubicBezTo>
                  <a:close/>
                  <a:moveTo>
                    <a:pt x="26726" y="17691"/>
                  </a:moveTo>
                  <a:lnTo>
                    <a:pt x="26726" y="17691"/>
                  </a:lnTo>
                  <a:cubicBezTo>
                    <a:pt x="24524" y="18273"/>
                    <a:pt x="22474" y="19285"/>
                    <a:pt x="20626" y="20627"/>
                  </a:cubicBezTo>
                  <a:cubicBezTo>
                    <a:pt x="17387" y="22955"/>
                    <a:pt x="14831" y="26245"/>
                    <a:pt x="13464" y="30016"/>
                  </a:cubicBezTo>
                  <a:cubicBezTo>
                    <a:pt x="13034" y="31231"/>
                    <a:pt x="13363" y="31636"/>
                    <a:pt x="13996" y="31636"/>
                  </a:cubicBezTo>
                  <a:cubicBezTo>
                    <a:pt x="14831" y="31636"/>
                    <a:pt x="16147" y="30978"/>
                    <a:pt x="16982" y="30598"/>
                  </a:cubicBezTo>
                  <a:cubicBezTo>
                    <a:pt x="18855" y="29737"/>
                    <a:pt x="20550" y="28523"/>
                    <a:pt x="22018" y="27055"/>
                  </a:cubicBezTo>
                  <a:cubicBezTo>
                    <a:pt x="24498" y="24499"/>
                    <a:pt x="26169" y="21183"/>
                    <a:pt x="26726" y="17691"/>
                  </a:cubicBezTo>
                  <a:close/>
                  <a:moveTo>
                    <a:pt x="3291" y="28750"/>
                  </a:moveTo>
                  <a:cubicBezTo>
                    <a:pt x="6479" y="30117"/>
                    <a:pt x="9187" y="32521"/>
                    <a:pt x="10984" y="35584"/>
                  </a:cubicBezTo>
                  <a:cubicBezTo>
                    <a:pt x="11971" y="37254"/>
                    <a:pt x="11870" y="37684"/>
                    <a:pt x="11819" y="37760"/>
                  </a:cubicBezTo>
                  <a:cubicBezTo>
                    <a:pt x="11819" y="37785"/>
                    <a:pt x="11667" y="37861"/>
                    <a:pt x="11313" y="37861"/>
                  </a:cubicBezTo>
                  <a:cubicBezTo>
                    <a:pt x="11161" y="37861"/>
                    <a:pt x="11009" y="37861"/>
                    <a:pt x="10832" y="37836"/>
                  </a:cubicBezTo>
                  <a:cubicBezTo>
                    <a:pt x="8909" y="37583"/>
                    <a:pt x="7137" y="36697"/>
                    <a:pt x="5821" y="35381"/>
                  </a:cubicBezTo>
                  <a:cubicBezTo>
                    <a:pt x="4100" y="33660"/>
                    <a:pt x="3164" y="31180"/>
                    <a:pt x="3291" y="28750"/>
                  </a:cubicBezTo>
                  <a:close/>
                  <a:moveTo>
                    <a:pt x="2759" y="27865"/>
                  </a:moveTo>
                  <a:lnTo>
                    <a:pt x="2759" y="27865"/>
                  </a:lnTo>
                  <a:cubicBezTo>
                    <a:pt x="2329" y="30724"/>
                    <a:pt x="3316" y="33787"/>
                    <a:pt x="5366" y="35837"/>
                  </a:cubicBezTo>
                  <a:cubicBezTo>
                    <a:pt x="6808" y="37254"/>
                    <a:pt x="8732" y="38190"/>
                    <a:pt x="10756" y="38469"/>
                  </a:cubicBezTo>
                  <a:cubicBezTo>
                    <a:pt x="10959" y="38494"/>
                    <a:pt x="11161" y="38494"/>
                    <a:pt x="11313" y="38494"/>
                  </a:cubicBezTo>
                  <a:cubicBezTo>
                    <a:pt x="13262" y="38494"/>
                    <a:pt x="12376" y="36697"/>
                    <a:pt x="11541" y="35255"/>
                  </a:cubicBezTo>
                  <a:cubicBezTo>
                    <a:pt x="9542" y="31889"/>
                    <a:pt x="6403" y="29206"/>
                    <a:pt x="2759" y="27865"/>
                  </a:cubicBezTo>
                  <a:close/>
                  <a:moveTo>
                    <a:pt x="24271" y="34900"/>
                  </a:moveTo>
                  <a:lnTo>
                    <a:pt x="24271" y="34900"/>
                  </a:lnTo>
                  <a:cubicBezTo>
                    <a:pt x="23916" y="37608"/>
                    <a:pt x="23436" y="40291"/>
                    <a:pt x="22145" y="42670"/>
                  </a:cubicBezTo>
                  <a:cubicBezTo>
                    <a:pt x="21360" y="44138"/>
                    <a:pt x="20272" y="45378"/>
                    <a:pt x="18981" y="46238"/>
                  </a:cubicBezTo>
                  <a:cubicBezTo>
                    <a:pt x="18121" y="46820"/>
                    <a:pt x="16830" y="47453"/>
                    <a:pt x="16096" y="47453"/>
                  </a:cubicBezTo>
                  <a:cubicBezTo>
                    <a:pt x="15717" y="47453"/>
                    <a:pt x="15666" y="47301"/>
                    <a:pt x="15615" y="47225"/>
                  </a:cubicBezTo>
                  <a:cubicBezTo>
                    <a:pt x="15286" y="46542"/>
                    <a:pt x="16653" y="44112"/>
                    <a:pt x="17109" y="43302"/>
                  </a:cubicBezTo>
                  <a:cubicBezTo>
                    <a:pt x="17210" y="43125"/>
                    <a:pt x="17311" y="42948"/>
                    <a:pt x="17387" y="42822"/>
                  </a:cubicBezTo>
                  <a:cubicBezTo>
                    <a:pt x="18273" y="41177"/>
                    <a:pt x="19361" y="39633"/>
                    <a:pt x="20601" y="38241"/>
                  </a:cubicBezTo>
                  <a:cubicBezTo>
                    <a:pt x="21715" y="36975"/>
                    <a:pt x="22929" y="35887"/>
                    <a:pt x="24271" y="34900"/>
                  </a:cubicBezTo>
                  <a:close/>
                  <a:moveTo>
                    <a:pt x="2708" y="44062"/>
                  </a:moveTo>
                  <a:cubicBezTo>
                    <a:pt x="3771" y="44062"/>
                    <a:pt x="4834" y="44138"/>
                    <a:pt x="5897" y="44289"/>
                  </a:cubicBezTo>
                  <a:cubicBezTo>
                    <a:pt x="6327" y="44365"/>
                    <a:pt x="8327" y="44846"/>
                    <a:pt x="10326" y="45529"/>
                  </a:cubicBezTo>
                  <a:cubicBezTo>
                    <a:pt x="13414" y="46618"/>
                    <a:pt x="13869" y="47301"/>
                    <a:pt x="13945" y="47427"/>
                  </a:cubicBezTo>
                  <a:cubicBezTo>
                    <a:pt x="13743" y="47681"/>
                    <a:pt x="12680" y="48010"/>
                    <a:pt x="10453" y="48010"/>
                  </a:cubicBezTo>
                  <a:lnTo>
                    <a:pt x="9795" y="48010"/>
                  </a:lnTo>
                  <a:cubicBezTo>
                    <a:pt x="8276" y="47959"/>
                    <a:pt x="6783" y="47605"/>
                    <a:pt x="5467" y="46947"/>
                  </a:cubicBezTo>
                  <a:cubicBezTo>
                    <a:pt x="3999" y="46238"/>
                    <a:pt x="2708" y="45175"/>
                    <a:pt x="1494" y="44087"/>
                  </a:cubicBezTo>
                  <a:cubicBezTo>
                    <a:pt x="1899" y="44062"/>
                    <a:pt x="2304" y="44062"/>
                    <a:pt x="2708" y="44062"/>
                  </a:cubicBezTo>
                  <a:close/>
                  <a:moveTo>
                    <a:pt x="25055" y="33610"/>
                  </a:moveTo>
                  <a:lnTo>
                    <a:pt x="25055" y="33610"/>
                  </a:lnTo>
                  <a:cubicBezTo>
                    <a:pt x="23233" y="34774"/>
                    <a:pt x="21563" y="36191"/>
                    <a:pt x="20120" y="37811"/>
                  </a:cubicBezTo>
                  <a:cubicBezTo>
                    <a:pt x="18855" y="39253"/>
                    <a:pt x="17741" y="40822"/>
                    <a:pt x="16830" y="42518"/>
                  </a:cubicBezTo>
                  <a:cubicBezTo>
                    <a:pt x="16299" y="43505"/>
                    <a:pt x="14502" y="46365"/>
                    <a:pt x="15059" y="47503"/>
                  </a:cubicBezTo>
                  <a:cubicBezTo>
                    <a:pt x="15261" y="47908"/>
                    <a:pt x="15641" y="48085"/>
                    <a:pt x="16096" y="48085"/>
                  </a:cubicBezTo>
                  <a:cubicBezTo>
                    <a:pt x="17184" y="48085"/>
                    <a:pt x="18728" y="47149"/>
                    <a:pt x="19336" y="46770"/>
                  </a:cubicBezTo>
                  <a:cubicBezTo>
                    <a:pt x="20753" y="45833"/>
                    <a:pt x="21892" y="44492"/>
                    <a:pt x="22702" y="42973"/>
                  </a:cubicBezTo>
                  <a:cubicBezTo>
                    <a:pt x="24245" y="40114"/>
                    <a:pt x="24676" y="36824"/>
                    <a:pt x="25055" y="33610"/>
                  </a:cubicBezTo>
                  <a:close/>
                  <a:moveTo>
                    <a:pt x="2708" y="43429"/>
                  </a:moveTo>
                  <a:cubicBezTo>
                    <a:pt x="1823" y="43429"/>
                    <a:pt x="912" y="43480"/>
                    <a:pt x="1" y="43606"/>
                  </a:cubicBezTo>
                  <a:cubicBezTo>
                    <a:pt x="1595" y="45074"/>
                    <a:pt x="3240" y="46567"/>
                    <a:pt x="5189" y="47503"/>
                  </a:cubicBezTo>
                  <a:cubicBezTo>
                    <a:pt x="6606" y="48212"/>
                    <a:pt x="8200" y="48592"/>
                    <a:pt x="9769" y="48642"/>
                  </a:cubicBezTo>
                  <a:lnTo>
                    <a:pt x="10453" y="48642"/>
                  </a:lnTo>
                  <a:cubicBezTo>
                    <a:pt x="11743" y="48642"/>
                    <a:pt x="13996" y="48541"/>
                    <a:pt x="14477" y="47756"/>
                  </a:cubicBezTo>
                  <a:cubicBezTo>
                    <a:pt x="15590" y="46036"/>
                    <a:pt x="7112" y="43834"/>
                    <a:pt x="5998" y="43682"/>
                  </a:cubicBezTo>
                  <a:cubicBezTo>
                    <a:pt x="4910" y="43505"/>
                    <a:pt x="3822" y="43429"/>
                    <a:pt x="2708" y="4342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" name="Google Shape;489;p25"/>
          <p:cNvSpPr/>
          <p:nvPr/>
        </p:nvSpPr>
        <p:spPr>
          <a:xfrm rot="-5672514">
            <a:off x="-2807764" y="2902779"/>
            <a:ext cx="3313932" cy="6891726"/>
          </a:xfrm>
          <a:custGeom>
            <a:avLst/>
            <a:gdLst/>
            <a:ahLst/>
            <a:cxnLst/>
            <a:rect l="l" t="t" r="r" b="b"/>
            <a:pathLst>
              <a:path w="15134" h="31473" fill="none" extrusionOk="0">
                <a:moveTo>
                  <a:pt x="169" y="3640"/>
                </a:moveTo>
                <a:cubicBezTo>
                  <a:pt x="0" y="1640"/>
                  <a:pt x="2193" y="1"/>
                  <a:pt x="4193" y="242"/>
                </a:cubicBezTo>
                <a:cubicBezTo>
                  <a:pt x="6193" y="459"/>
                  <a:pt x="7784" y="2097"/>
                  <a:pt x="8579" y="3953"/>
                </a:cubicBezTo>
                <a:cubicBezTo>
                  <a:pt x="9350" y="5808"/>
                  <a:pt x="9471" y="7857"/>
                  <a:pt x="9543" y="9881"/>
                </a:cubicBezTo>
                <a:cubicBezTo>
                  <a:pt x="9663" y="11881"/>
                  <a:pt x="9760" y="13929"/>
                  <a:pt x="10555" y="15785"/>
                </a:cubicBezTo>
                <a:cubicBezTo>
                  <a:pt x="11615" y="18243"/>
                  <a:pt x="13808" y="20146"/>
                  <a:pt x="14531" y="22725"/>
                </a:cubicBezTo>
                <a:cubicBezTo>
                  <a:pt x="15134" y="24797"/>
                  <a:pt x="14676" y="27135"/>
                  <a:pt x="13326" y="28822"/>
                </a:cubicBezTo>
                <a:cubicBezTo>
                  <a:pt x="12001" y="30508"/>
                  <a:pt x="9808" y="31472"/>
                  <a:pt x="7663" y="31352"/>
                </a:cubicBez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5"/>
          <p:cNvSpPr/>
          <p:nvPr/>
        </p:nvSpPr>
        <p:spPr>
          <a:xfrm rot="-1073602">
            <a:off x="6748690" y="-970615"/>
            <a:ext cx="2394520" cy="2565289"/>
          </a:xfrm>
          <a:custGeom>
            <a:avLst/>
            <a:gdLst/>
            <a:ahLst/>
            <a:cxnLst/>
            <a:rect l="l" t="t" r="r" b="b"/>
            <a:pathLst>
              <a:path w="23641" h="25327" fill="none" extrusionOk="0">
                <a:moveTo>
                  <a:pt x="1615" y="0"/>
                </a:moveTo>
                <a:cubicBezTo>
                  <a:pt x="290" y="2193"/>
                  <a:pt x="1" y="4988"/>
                  <a:pt x="820" y="7398"/>
                </a:cubicBezTo>
                <a:cubicBezTo>
                  <a:pt x="1639" y="9832"/>
                  <a:pt x="3591" y="11856"/>
                  <a:pt x="5977" y="12796"/>
                </a:cubicBezTo>
                <a:cubicBezTo>
                  <a:pt x="7495" y="13374"/>
                  <a:pt x="9182" y="13567"/>
                  <a:pt x="10483" y="14507"/>
                </a:cubicBezTo>
                <a:cubicBezTo>
                  <a:pt x="13110" y="16362"/>
                  <a:pt x="13230" y="20266"/>
                  <a:pt x="15351" y="22652"/>
                </a:cubicBezTo>
                <a:cubicBezTo>
                  <a:pt x="17375" y="24965"/>
                  <a:pt x="21206" y="25327"/>
                  <a:pt x="23640" y="23447"/>
                </a:cubicBezTo>
              </a:path>
            </a:pathLst>
          </a:custGeom>
          <a:noFill/>
          <a:ln w="28575" cap="flat" cmpd="sng">
            <a:solidFill>
              <a:schemeClr val="accent6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6"/>
          <p:cNvSpPr/>
          <p:nvPr/>
        </p:nvSpPr>
        <p:spPr>
          <a:xfrm rot="5400000">
            <a:off x="7680579" y="181477"/>
            <a:ext cx="1702920" cy="1339973"/>
          </a:xfrm>
          <a:custGeom>
            <a:avLst/>
            <a:gdLst/>
            <a:ahLst/>
            <a:cxnLst/>
            <a:rect l="l" t="t" r="r" b="b"/>
            <a:pathLst>
              <a:path w="17712" h="13937" extrusionOk="0">
                <a:moveTo>
                  <a:pt x="0" y="1"/>
                </a:moveTo>
                <a:lnTo>
                  <a:pt x="0" y="12604"/>
                </a:lnTo>
                <a:cubicBezTo>
                  <a:pt x="1484" y="13485"/>
                  <a:pt x="3209" y="13936"/>
                  <a:pt x="4930" y="13936"/>
                </a:cubicBezTo>
                <a:cubicBezTo>
                  <a:pt x="6033" y="13936"/>
                  <a:pt x="7134" y="13751"/>
                  <a:pt x="8169" y="13375"/>
                </a:cubicBezTo>
                <a:cubicBezTo>
                  <a:pt x="11013" y="12363"/>
                  <a:pt x="13302" y="9953"/>
                  <a:pt x="14170" y="7061"/>
                </a:cubicBezTo>
                <a:cubicBezTo>
                  <a:pt x="14579" y="5639"/>
                  <a:pt x="14676" y="4073"/>
                  <a:pt x="15374" y="2748"/>
                </a:cubicBezTo>
                <a:cubicBezTo>
                  <a:pt x="15905" y="1663"/>
                  <a:pt x="16796" y="820"/>
                  <a:pt x="177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3" name="Google Shape;493;p26"/>
          <p:cNvGrpSpPr/>
          <p:nvPr/>
        </p:nvGrpSpPr>
        <p:grpSpPr>
          <a:xfrm>
            <a:off x="7378205" y="368458"/>
            <a:ext cx="2122994" cy="863282"/>
            <a:chOff x="7378205" y="368458"/>
            <a:chExt cx="2122994" cy="863282"/>
          </a:xfrm>
        </p:grpSpPr>
        <p:sp>
          <p:nvSpPr>
            <p:cNvPr id="494" name="Google Shape;494;p26"/>
            <p:cNvSpPr/>
            <p:nvPr/>
          </p:nvSpPr>
          <p:spPr>
            <a:xfrm flipH="1">
              <a:off x="7530837" y="442268"/>
              <a:ext cx="1970362" cy="789472"/>
            </a:xfrm>
            <a:custGeom>
              <a:avLst/>
              <a:gdLst/>
              <a:ahLst/>
              <a:cxnLst/>
              <a:rect l="l" t="t" r="r" b="b"/>
              <a:pathLst>
                <a:path w="48693" h="19510" extrusionOk="0">
                  <a:moveTo>
                    <a:pt x="18700" y="1"/>
                  </a:moveTo>
                  <a:cubicBezTo>
                    <a:pt x="14433" y="1"/>
                    <a:pt x="9990" y="2349"/>
                    <a:pt x="6682" y="6400"/>
                  </a:cubicBezTo>
                  <a:cubicBezTo>
                    <a:pt x="3569" y="10222"/>
                    <a:pt x="1747" y="14853"/>
                    <a:pt x="0" y="19358"/>
                  </a:cubicBezTo>
                  <a:lnTo>
                    <a:pt x="456" y="19510"/>
                  </a:lnTo>
                  <a:cubicBezTo>
                    <a:pt x="2177" y="15055"/>
                    <a:pt x="3974" y="10449"/>
                    <a:pt x="7061" y="6704"/>
                  </a:cubicBezTo>
                  <a:cubicBezTo>
                    <a:pt x="10283" y="2760"/>
                    <a:pt x="14602" y="485"/>
                    <a:pt x="18737" y="485"/>
                  </a:cubicBezTo>
                  <a:cubicBezTo>
                    <a:pt x="18954" y="485"/>
                    <a:pt x="19170" y="491"/>
                    <a:pt x="19386" y="504"/>
                  </a:cubicBezTo>
                  <a:cubicBezTo>
                    <a:pt x="22904" y="731"/>
                    <a:pt x="26118" y="2553"/>
                    <a:pt x="29054" y="4502"/>
                  </a:cubicBezTo>
                  <a:cubicBezTo>
                    <a:pt x="29484" y="4781"/>
                    <a:pt x="29914" y="5084"/>
                    <a:pt x="30319" y="5363"/>
                  </a:cubicBezTo>
                  <a:cubicBezTo>
                    <a:pt x="32850" y="7058"/>
                    <a:pt x="35482" y="8830"/>
                    <a:pt x="38443" y="9741"/>
                  </a:cubicBezTo>
                  <a:cubicBezTo>
                    <a:pt x="39696" y="10126"/>
                    <a:pt x="40956" y="10313"/>
                    <a:pt x="42167" y="10313"/>
                  </a:cubicBezTo>
                  <a:cubicBezTo>
                    <a:pt x="44769" y="10313"/>
                    <a:pt x="47138" y="9449"/>
                    <a:pt x="48692" y="7843"/>
                  </a:cubicBezTo>
                  <a:lnTo>
                    <a:pt x="48363" y="7514"/>
                  </a:lnTo>
                  <a:cubicBezTo>
                    <a:pt x="46693" y="9216"/>
                    <a:pt x="44393" y="9828"/>
                    <a:pt x="42204" y="9828"/>
                  </a:cubicBezTo>
                  <a:cubicBezTo>
                    <a:pt x="40911" y="9828"/>
                    <a:pt x="39657" y="9614"/>
                    <a:pt x="38595" y="9285"/>
                  </a:cubicBezTo>
                  <a:cubicBezTo>
                    <a:pt x="35684" y="8400"/>
                    <a:pt x="33103" y="6653"/>
                    <a:pt x="30597" y="4958"/>
                  </a:cubicBezTo>
                  <a:cubicBezTo>
                    <a:pt x="30167" y="4679"/>
                    <a:pt x="29737" y="4401"/>
                    <a:pt x="29332" y="4123"/>
                  </a:cubicBezTo>
                  <a:cubicBezTo>
                    <a:pt x="26320" y="2123"/>
                    <a:pt x="23056" y="250"/>
                    <a:pt x="19411" y="23"/>
                  </a:cubicBezTo>
                  <a:cubicBezTo>
                    <a:pt x="19175" y="8"/>
                    <a:pt x="18938" y="1"/>
                    <a:pt x="18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6"/>
            <p:cNvSpPr/>
            <p:nvPr/>
          </p:nvSpPr>
          <p:spPr>
            <a:xfrm flipH="1">
              <a:off x="8400250" y="489491"/>
              <a:ext cx="238460" cy="539479"/>
            </a:xfrm>
            <a:custGeom>
              <a:avLst/>
              <a:gdLst/>
              <a:ahLst/>
              <a:cxnLst/>
              <a:rect l="l" t="t" r="r" b="b"/>
              <a:pathLst>
                <a:path w="5893" h="13332" extrusionOk="0">
                  <a:moveTo>
                    <a:pt x="1635" y="1"/>
                  </a:moveTo>
                  <a:cubicBezTo>
                    <a:pt x="564" y="1"/>
                    <a:pt x="0" y="2378"/>
                    <a:pt x="21" y="3310"/>
                  </a:cubicBezTo>
                  <a:cubicBezTo>
                    <a:pt x="97" y="6904"/>
                    <a:pt x="2121" y="10902"/>
                    <a:pt x="4779" y="13332"/>
                  </a:cubicBezTo>
                  <a:cubicBezTo>
                    <a:pt x="5892" y="11687"/>
                    <a:pt x="5791" y="8827"/>
                    <a:pt x="5487" y="6979"/>
                  </a:cubicBezTo>
                  <a:cubicBezTo>
                    <a:pt x="5108" y="4676"/>
                    <a:pt x="4171" y="2222"/>
                    <a:pt x="2526" y="501"/>
                  </a:cubicBezTo>
                  <a:cubicBezTo>
                    <a:pt x="2199" y="148"/>
                    <a:pt x="1901" y="1"/>
                    <a:pt x="1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6"/>
            <p:cNvSpPr/>
            <p:nvPr/>
          </p:nvSpPr>
          <p:spPr>
            <a:xfrm flipH="1">
              <a:off x="7969130" y="401883"/>
              <a:ext cx="389597" cy="218835"/>
            </a:xfrm>
            <a:custGeom>
              <a:avLst/>
              <a:gdLst/>
              <a:ahLst/>
              <a:cxnLst/>
              <a:rect l="l" t="t" r="r" b="b"/>
              <a:pathLst>
                <a:path w="9628" h="5408" extrusionOk="0">
                  <a:moveTo>
                    <a:pt x="9250" y="1"/>
                  </a:moveTo>
                  <a:cubicBezTo>
                    <a:pt x="8136" y="1"/>
                    <a:pt x="7027" y="199"/>
                    <a:pt x="5958" y="540"/>
                  </a:cubicBezTo>
                  <a:cubicBezTo>
                    <a:pt x="4035" y="1173"/>
                    <a:pt x="1681" y="2514"/>
                    <a:pt x="593" y="4311"/>
                  </a:cubicBezTo>
                  <a:cubicBezTo>
                    <a:pt x="1" y="5283"/>
                    <a:pt x="1263" y="5408"/>
                    <a:pt x="2108" y="5408"/>
                  </a:cubicBezTo>
                  <a:cubicBezTo>
                    <a:pt x="2274" y="5408"/>
                    <a:pt x="2425" y="5403"/>
                    <a:pt x="2542" y="5399"/>
                  </a:cubicBezTo>
                  <a:cubicBezTo>
                    <a:pt x="3706" y="5348"/>
                    <a:pt x="4845" y="5045"/>
                    <a:pt x="5857" y="4513"/>
                  </a:cubicBezTo>
                  <a:cubicBezTo>
                    <a:pt x="7628" y="3551"/>
                    <a:pt x="9020" y="1906"/>
                    <a:pt x="9628" y="8"/>
                  </a:cubicBezTo>
                  <a:cubicBezTo>
                    <a:pt x="9502" y="3"/>
                    <a:pt x="9376" y="1"/>
                    <a:pt x="9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6"/>
            <p:cNvSpPr/>
            <p:nvPr/>
          </p:nvSpPr>
          <p:spPr>
            <a:xfrm flipH="1">
              <a:off x="7827780" y="823213"/>
              <a:ext cx="224338" cy="382920"/>
            </a:xfrm>
            <a:custGeom>
              <a:avLst/>
              <a:gdLst/>
              <a:ahLst/>
              <a:cxnLst/>
              <a:rect l="l" t="t" r="r" b="b"/>
              <a:pathLst>
                <a:path w="5544" h="9463" extrusionOk="0">
                  <a:moveTo>
                    <a:pt x="1996" y="0"/>
                  </a:moveTo>
                  <a:cubicBezTo>
                    <a:pt x="1682" y="0"/>
                    <a:pt x="1375" y="179"/>
                    <a:pt x="1089" y="605"/>
                  </a:cubicBezTo>
                  <a:cubicBezTo>
                    <a:pt x="1" y="2200"/>
                    <a:pt x="77" y="4401"/>
                    <a:pt x="1038" y="6097"/>
                  </a:cubicBezTo>
                  <a:cubicBezTo>
                    <a:pt x="1975" y="7767"/>
                    <a:pt x="3696" y="8931"/>
                    <a:pt x="5543" y="9463"/>
                  </a:cubicBezTo>
                  <a:cubicBezTo>
                    <a:pt x="5543" y="7767"/>
                    <a:pt x="5518" y="6046"/>
                    <a:pt x="5113" y="4401"/>
                  </a:cubicBezTo>
                  <a:cubicBezTo>
                    <a:pt x="4865" y="3453"/>
                    <a:pt x="3375" y="0"/>
                    <a:pt x="19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6"/>
            <p:cNvSpPr/>
            <p:nvPr/>
          </p:nvSpPr>
          <p:spPr>
            <a:xfrm flipH="1">
              <a:off x="7378205" y="494388"/>
              <a:ext cx="273462" cy="321333"/>
            </a:xfrm>
            <a:custGeom>
              <a:avLst/>
              <a:gdLst/>
              <a:ahLst/>
              <a:cxnLst/>
              <a:rect l="l" t="t" r="r" b="b"/>
              <a:pathLst>
                <a:path w="6758" h="7941" extrusionOk="0">
                  <a:moveTo>
                    <a:pt x="6757" y="0"/>
                  </a:moveTo>
                  <a:cubicBezTo>
                    <a:pt x="4910" y="253"/>
                    <a:pt x="3164" y="1215"/>
                    <a:pt x="1974" y="2657"/>
                  </a:cubicBezTo>
                  <a:cubicBezTo>
                    <a:pt x="1088" y="3695"/>
                    <a:pt x="481" y="5011"/>
                    <a:pt x="279" y="6352"/>
                  </a:cubicBezTo>
                  <a:cubicBezTo>
                    <a:pt x="203" y="6858"/>
                    <a:pt x="0" y="7744"/>
                    <a:pt x="633" y="7921"/>
                  </a:cubicBezTo>
                  <a:cubicBezTo>
                    <a:pt x="678" y="7934"/>
                    <a:pt x="726" y="7940"/>
                    <a:pt x="777" y="7940"/>
                  </a:cubicBezTo>
                  <a:cubicBezTo>
                    <a:pt x="1327" y="7940"/>
                    <a:pt x="2181" y="7240"/>
                    <a:pt x="2506" y="6985"/>
                  </a:cubicBezTo>
                  <a:cubicBezTo>
                    <a:pt x="4682" y="5264"/>
                    <a:pt x="6226" y="2733"/>
                    <a:pt x="6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6"/>
            <p:cNvSpPr/>
            <p:nvPr/>
          </p:nvSpPr>
          <p:spPr>
            <a:xfrm flipH="1">
              <a:off x="7498022" y="803708"/>
              <a:ext cx="168577" cy="158663"/>
            </a:xfrm>
            <a:custGeom>
              <a:avLst/>
              <a:gdLst/>
              <a:ahLst/>
              <a:cxnLst/>
              <a:rect l="l" t="t" r="r" b="b"/>
              <a:pathLst>
                <a:path w="4166" h="3921" extrusionOk="0">
                  <a:moveTo>
                    <a:pt x="2070" y="1"/>
                  </a:moveTo>
                  <a:cubicBezTo>
                    <a:pt x="1027" y="1"/>
                    <a:pt x="0" y="794"/>
                    <a:pt x="65" y="2049"/>
                  </a:cubicBezTo>
                  <a:cubicBezTo>
                    <a:pt x="116" y="2859"/>
                    <a:pt x="723" y="3618"/>
                    <a:pt x="1508" y="3846"/>
                  </a:cubicBezTo>
                  <a:cubicBezTo>
                    <a:pt x="1682" y="3896"/>
                    <a:pt x="1863" y="3921"/>
                    <a:pt x="2044" y="3921"/>
                  </a:cubicBezTo>
                  <a:cubicBezTo>
                    <a:pt x="2683" y="3921"/>
                    <a:pt x="3330" y="3619"/>
                    <a:pt x="3684" y="3087"/>
                  </a:cubicBezTo>
                  <a:cubicBezTo>
                    <a:pt x="4165" y="2403"/>
                    <a:pt x="4140" y="1416"/>
                    <a:pt x="3634" y="784"/>
                  </a:cubicBezTo>
                  <a:cubicBezTo>
                    <a:pt x="3228" y="243"/>
                    <a:pt x="2647" y="1"/>
                    <a:pt x="20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6"/>
            <p:cNvSpPr/>
            <p:nvPr/>
          </p:nvSpPr>
          <p:spPr>
            <a:xfrm flipH="1">
              <a:off x="8355210" y="368458"/>
              <a:ext cx="169225" cy="159553"/>
            </a:xfrm>
            <a:custGeom>
              <a:avLst/>
              <a:gdLst/>
              <a:ahLst/>
              <a:cxnLst/>
              <a:rect l="l" t="t" r="r" b="b"/>
              <a:pathLst>
                <a:path w="4182" h="3943" extrusionOk="0">
                  <a:moveTo>
                    <a:pt x="2080" y="1"/>
                  </a:moveTo>
                  <a:cubicBezTo>
                    <a:pt x="1032" y="1"/>
                    <a:pt x="0" y="794"/>
                    <a:pt x="82" y="2049"/>
                  </a:cubicBezTo>
                  <a:cubicBezTo>
                    <a:pt x="132" y="2884"/>
                    <a:pt x="740" y="3644"/>
                    <a:pt x="1524" y="3871"/>
                  </a:cubicBezTo>
                  <a:cubicBezTo>
                    <a:pt x="1691" y="3920"/>
                    <a:pt x="1864" y="3943"/>
                    <a:pt x="2037" y="3943"/>
                  </a:cubicBezTo>
                  <a:cubicBezTo>
                    <a:pt x="2677" y="3943"/>
                    <a:pt x="3322" y="3625"/>
                    <a:pt x="3701" y="3087"/>
                  </a:cubicBezTo>
                  <a:cubicBezTo>
                    <a:pt x="4182" y="2403"/>
                    <a:pt x="4156" y="1442"/>
                    <a:pt x="3650" y="784"/>
                  </a:cubicBezTo>
                  <a:cubicBezTo>
                    <a:pt x="3245" y="243"/>
                    <a:pt x="2660" y="1"/>
                    <a:pt x="2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6"/>
            <p:cNvSpPr/>
            <p:nvPr/>
          </p:nvSpPr>
          <p:spPr>
            <a:xfrm flipH="1">
              <a:off x="7861567" y="655482"/>
              <a:ext cx="169265" cy="159311"/>
            </a:xfrm>
            <a:custGeom>
              <a:avLst/>
              <a:gdLst/>
              <a:ahLst/>
              <a:cxnLst/>
              <a:rect l="l" t="t" r="r" b="b"/>
              <a:pathLst>
                <a:path w="4183" h="3937" extrusionOk="0">
                  <a:moveTo>
                    <a:pt x="2091" y="0"/>
                  </a:moveTo>
                  <a:cubicBezTo>
                    <a:pt x="1039" y="0"/>
                    <a:pt x="0" y="799"/>
                    <a:pt x="82" y="2042"/>
                  </a:cubicBezTo>
                  <a:cubicBezTo>
                    <a:pt x="133" y="2877"/>
                    <a:pt x="740" y="3637"/>
                    <a:pt x="1525" y="3864"/>
                  </a:cubicBezTo>
                  <a:cubicBezTo>
                    <a:pt x="1692" y="3913"/>
                    <a:pt x="1865" y="3936"/>
                    <a:pt x="2040" y="3936"/>
                  </a:cubicBezTo>
                  <a:cubicBezTo>
                    <a:pt x="2686" y="3936"/>
                    <a:pt x="3343" y="3618"/>
                    <a:pt x="3701" y="3080"/>
                  </a:cubicBezTo>
                  <a:cubicBezTo>
                    <a:pt x="4182" y="2422"/>
                    <a:pt x="4157" y="1435"/>
                    <a:pt x="3651" y="777"/>
                  </a:cubicBezTo>
                  <a:cubicBezTo>
                    <a:pt x="3248" y="240"/>
                    <a:pt x="2667" y="0"/>
                    <a:pt x="20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2" name="Google Shape;502;p26"/>
          <p:cNvSpPr/>
          <p:nvPr/>
        </p:nvSpPr>
        <p:spPr>
          <a:xfrm rot="5278140">
            <a:off x="7792070" y="3666920"/>
            <a:ext cx="1932450" cy="2068526"/>
          </a:xfrm>
          <a:custGeom>
            <a:avLst/>
            <a:gdLst/>
            <a:ahLst/>
            <a:cxnLst/>
            <a:rect l="l" t="t" r="r" b="b"/>
            <a:pathLst>
              <a:path w="29425" h="31497" fill="none" extrusionOk="0">
                <a:moveTo>
                  <a:pt x="2025" y="1"/>
                </a:moveTo>
                <a:cubicBezTo>
                  <a:pt x="386" y="2724"/>
                  <a:pt x="1" y="6194"/>
                  <a:pt x="1037" y="9206"/>
                </a:cubicBezTo>
                <a:cubicBezTo>
                  <a:pt x="2073" y="12243"/>
                  <a:pt x="4483" y="14749"/>
                  <a:pt x="7447" y="15905"/>
                </a:cubicBezTo>
                <a:cubicBezTo>
                  <a:pt x="9327" y="16652"/>
                  <a:pt x="11423" y="16893"/>
                  <a:pt x="13062" y="18050"/>
                </a:cubicBezTo>
                <a:cubicBezTo>
                  <a:pt x="16315" y="20339"/>
                  <a:pt x="16460" y="25183"/>
                  <a:pt x="19086" y="28171"/>
                </a:cubicBezTo>
                <a:cubicBezTo>
                  <a:pt x="21616" y="31039"/>
                  <a:pt x="26412" y="31497"/>
                  <a:pt x="29424" y="29183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6"/>
          <p:cNvSpPr/>
          <p:nvPr/>
        </p:nvSpPr>
        <p:spPr>
          <a:xfrm rot="5278140">
            <a:off x="8350594" y="4082898"/>
            <a:ext cx="1552593" cy="1663319"/>
          </a:xfrm>
          <a:custGeom>
            <a:avLst/>
            <a:gdLst/>
            <a:ahLst/>
            <a:cxnLst/>
            <a:rect l="l" t="t" r="r" b="b"/>
            <a:pathLst>
              <a:path w="23641" h="25327" fill="none" extrusionOk="0">
                <a:moveTo>
                  <a:pt x="1615" y="0"/>
                </a:moveTo>
                <a:cubicBezTo>
                  <a:pt x="290" y="2193"/>
                  <a:pt x="1" y="4988"/>
                  <a:pt x="820" y="7398"/>
                </a:cubicBezTo>
                <a:cubicBezTo>
                  <a:pt x="1639" y="9832"/>
                  <a:pt x="3591" y="11856"/>
                  <a:pt x="5977" y="12796"/>
                </a:cubicBezTo>
                <a:cubicBezTo>
                  <a:pt x="7495" y="13374"/>
                  <a:pt x="9182" y="13567"/>
                  <a:pt x="10483" y="14507"/>
                </a:cubicBezTo>
                <a:cubicBezTo>
                  <a:pt x="13110" y="16362"/>
                  <a:pt x="13230" y="20266"/>
                  <a:pt x="15351" y="22652"/>
                </a:cubicBezTo>
                <a:cubicBezTo>
                  <a:pt x="17375" y="24965"/>
                  <a:pt x="21206" y="25327"/>
                  <a:pt x="23640" y="23447"/>
                </a:cubicBezTo>
              </a:path>
            </a:pathLst>
          </a:custGeom>
          <a:noFill/>
          <a:ln w="28575" cap="flat" cmpd="sng">
            <a:solidFill>
              <a:srgbClr val="FF847D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6"/>
          <p:cNvSpPr/>
          <p:nvPr/>
        </p:nvSpPr>
        <p:spPr>
          <a:xfrm rot="5278140">
            <a:off x="7281977" y="3241598"/>
            <a:ext cx="2252084" cy="2411934"/>
          </a:xfrm>
          <a:custGeom>
            <a:avLst/>
            <a:gdLst/>
            <a:ahLst/>
            <a:cxnLst/>
            <a:rect l="l" t="t" r="r" b="b"/>
            <a:pathLst>
              <a:path w="34292" h="36726" fill="none" extrusionOk="0">
                <a:moveTo>
                  <a:pt x="2338" y="0"/>
                </a:moveTo>
                <a:cubicBezTo>
                  <a:pt x="434" y="3181"/>
                  <a:pt x="1" y="7230"/>
                  <a:pt x="1205" y="10748"/>
                </a:cubicBezTo>
                <a:cubicBezTo>
                  <a:pt x="2386" y="14290"/>
                  <a:pt x="5206" y="17206"/>
                  <a:pt x="8676" y="18580"/>
                </a:cubicBezTo>
                <a:cubicBezTo>
                  <a:pt x="10869" y="19423"/>
                  <a:pt x="13303" y="19688"/>
                  <a:pt x="15230" y="21038"/>
                </a:cubicBezTo>
                <a:cubicBezTo>
                  <a:pt x="19014" y="23712"/>
                  <a:pt x="19206" y="29375"/>
                  <a:pt x="22267" y="32870"/>
                </a:cubicBezTo>
                <a:cubicBezTo>
                  <a:pt x="25183" y="36195"/>
                  <a:pt x="30773" y="36725"/>
                  <a:pt x="34292" y="34026"/>
                </a:cubicBezTo>
              </a:path>
            </a:pathLst>
          </a:custGeom>
          <a:noFill/>
          <a:ln w="28575" cap="flat" cmpd="sng">
            <a:solidFill>
              <a:srgbClr val="FF847D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6"/>
          <p:cNvSpPr/>
          <p:nvPr/>
        </p:nvSpPr>
        <p:spPr>
          <a:xfrm rot="10800000" flipH="1">
            <a:off x="-490510" y="3328027"/>
            <a:ext cx="3094796" cy="1943795"/>
          </a:xfrm>
          <a:custGeom>
            <a:avLst/>
            <a:gdLst/>
            <a:ahLst/>
            <a:cxnLst/>
            <a:rect l="l" t="t" r="r" b="b"/>
            <a:pathLst>
              <a:path w="28364" h="17815" extrusionOk="0">
                <a:moveTo>
                  <a:pt x="1" y="1"/>
                </a:moveTo>
                <a:lnTo>
                  <a:pt x="1" y="17086"/>
                </a:lnTo>
                <a:cubicBezTo>
                  <a:pt x="748" y="17375"/>
                  <a:pt x="1495" y="17592"/>
                  <a:pt x="2290" y="17712"/>
                </a:cubicBezTo>
                <a:cubicBezTo>
                  <a:pt x="2717" y="17781"/>
                  <a:pt x="3151" y="17815"/>
                  <a:pt x="3586" y="17815"/>
                </a:cubicBezTo>
                <a:cubicBezTo>
                  <a:pt x="5606" y="17815"/>
                  <a:pt x="7636" y="17075"/>
                  <a:pt x="8965" y="15568"/>
                </a:cubicBezTo>
                <a:cubicBezTo>
                  <a:pt x="10146" y="14242"/>
                  <a:pt x="10652" y="12459"/>
                  <a:pt x="11230" y="10772"/>
                </a:cubicBezTo>
                <a:cubicBezTo>
                  <a:pt x="11808" y="9085"/>
                  <a:pt x="12580" y="7326"/>
                  <a:pt x="14050" y="6338"/>
                </a:cubicBezTo>
                <a:cubicBezTo>
                  <a:pt x="16001" y="5013"/>
                  <a:pt x="18556" y="5326"/>
                  <a:pt x="20869" y="4965"/>
                </a:cubicBezTo>
                <a:cubicBezTo>
                  <a:pt x="23592" y="4507"/>
                  <a:pt x="26122" y="3013"/>
                  <a:pt x="27809" y="820"/>
                </a:cubicBezTo>
                <a:cubicBezTo>
                  <a:pt x="28002" y="555"/>
                  <a:pt x="28195" y="290"/>
                  <a:pt x="2836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6"/>
          <p:cNvSpPr/>
          <p:nvPr/>
        </p:nvSpPr>
        <p:spPr>
          <a:xfrm rot="4943306" flipH="1">
            <a:off x="-836715" y="3949178"/>
            <a:ext cx="2259812" cy="2305994"/>
          </a:xfrm>
          <a:custGeom>
            <a:avLst/>
            <a:gdLst/>
            <a:ahLst/>
            <a:cxnLst/>
            <a:rect l="l" t="t" r="r" b="b"/>
            <a:pathLst>
              <a:path w="15303" h="15616" fill="none" extrusionOk="0">
                <a:moveTo>
                  <a:pt x="24" y="6651"/>
                </a:moveTo>
                <a:cubicBezTo>
                  <a:pt x="0" y="5350"/>
                  <a:pt x="145" y="4024"/>
                  <a:pt x="699" y="2868"/>
                </a:cubicBezTo>
                <a:cubicBezTo>
                  <a:pt x="1253" y="1711"/>
                  <a:pt x="2241" y="723"/>
                  <a:pt x="3494" y="361"/>
                </a:cubicBezTo>
                <a:cubicBezTo>
                  <a:pt x="4723" y="0"/>
                  <a:pt x="6193" y="361"/>
                  <a:pt x="6964" y="1398"/>
                </a:cubicBezTo>
                <a:cubicBezTo>
                  <a:pt x="7977" y="2723"/>
                  <a:pt x="7736" y="4844"/>
                  <a:pt x="9037" y="5880"/>
                </a:cubicBezTo>
                <a:cubicBezTo>
                  <a:pt x="10001" y="6675"/>
                  <a:pt x="11398" y="6506"/>
                  <a:pt x="12555" y="6964"/>
                </a:cubicBezTo>
                <a:cubicBezTo>
                  <a:pt x="14459" y="7711"/>
                  <a:pt x="15302" y="10193"/>
                  <a:pt x="14579" y="12121"/>
                </a:cubicBezTo>
                <a:cubicBezTo>
                  <a:pt x="13856" y="14025"/>
                  <a:pt x="11904" y="15302"/>
                  <a:pt x="9904" y="15615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6"/>
          <p:cNvSpPr/>
          <p:nvPr/>
        </p:nvSpPr>
        <p:spPr>
          <a:xfrm flipH="1">
            <a:off x="-365775" y="-2120269"/>
            <a:ext cx="1417348" cy="3373177"/>
          </a:xfrm>
          <a:custGeom>
            <a:avLst/>
            <a:gdLst/>
            <a:ahLst/>
            <a:cxnLst/>
            <a:rect l="l" t="t" r="r" b="b"/>
            <a:pathLst>
              <a:path w="12242" h="29135" fill="none" extrusionOk="0">
                <a:moveTo>
                  <a:pt x="9591" y="290"/>
                </a:moveTo>
                <a:cubicBezTo>
                  <a:pt x="7254" y="0"/>
                  <a:pt x="4771" y="796"/>
                  <a:pt x="3061" y="2410"/>
                </a:cubicBezTo>
                <a:cubicBezTo>
                  <a:pt x="1326" y="4025"/>
                  <a:pt x="362" y="6434"/>
                  <a:pt x="506" y="8796"/>
                </a:cubicBezTo>
                <a:cubicBezTo>
                  <a:pt x="675" y="11399"/>
                  <a:pt x="2073" y="13905"/>
                  <a:pt x="1687" y="16483"/>
                </a:cubicBezTo>
                <a:cubicBezTo>
                  <a:pt x="1494" y="17712"/>
                  <a:pt x="916" y="18845"/>
                  <a:pt x="651" y="20050"/>
                </a:cubicBezTo>
                <a:cubicBezTo>
                  <a:pt x="0" y="22941"/>
                  <a:pt x="1422" y="26170"/>
                  <a:pt x="3976" y="27664"/>
                </a:cubicBezTo>
                <a:cubicBezTo>
                  <a:pt x="6555" y="29134"/>
                  <a:pt x="10049" y="28773"/>
                  <a:pt x="12242" y="26773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6"/>
          <p:cNvSpPr/>
          <p:nvPr/>
        </p:nvSpPr>
        <p:spPr>
          <a:xfrm flipH="1">
            <a:off x="-365769" y="-1457036"/>
            <a:ext cx="945243" cy="2249616"/>
          </a:xfrm>
          <a:custGeom>
            <a:avLst/>
            <a:gdLst/>
            <a:ahLst/>
            <a:cxnLst/>
            <a:rect l="l" t="t" r="r" b="b"/>
            <a:pathLst>
              <a:path w="8941" h="21279" fill="none" extrusionOk="0">
                <a:moveTo>
                  <a:pt x="7013" y="217"/>
                </a:moveTo>
                <a:cubicBezTo>
                  <a:pt x="5302" y="0"/>
                  <a:pt x="3495" y="578"/>
                  <a:pt x="2242" y="1759"/>
                </a:cubicBezTo>
                <a:cubicBezTo>
                  <a:pt x="964" y="2940"/>
                  <a:pt x="266" y="4699"/>
                  <a:pt x="386" y="6410"/>
                </a:cubicBezTo>
                <a:cubicBezTo>
                  <a:pt x="482" y="8314"/>
                  <a:pt x="1519" y="10169"/>
                  <a:pt x="1230" y="12049"/>
                </a:cubicBezTo>
                <a:cubicBezTo>
                  <a:pt x="1109" y="12940"/>
                  <a:pt x="675" y="13760"/>
                  <a:pt x="482" y="14651"/>
                </a:cubicBezTo>
                <a:cubicBezTo>
                  <a:pt x="1" y="16748"/>
                  <a:pt x="1037" y="19109"/>
                  <a:pt x="2916" y="20194"/>
                </a:cubicBezTo>
                <a:cubicBezTo>
                  <a:pt x="4796" y="21278"/>
                  <a:pt x="7350" y="21013"/>
                  <a:pt x="8941" y="19543"/>
                </a:cubicBezTo>
              </a:path>
            </a:pathLst>
          </a:custGeom>
          <a:noFill/>
          <a:ln w="28575" cap="flat" cmpd="sng">
            <a:solidFill>
              <a:schemeClr val="accent6"/>
            </a:solidFill>
            <a:prstDash val="solid"/>
            <a:miter lim="240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100"/>
              <a:buFont typeface="Bahiana"/>
              <a:buNone/>
              <a:defRPr sz="4100">
                <a:solidFill>
                  <a:schemeClr val="accent5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100"/>
              <a:buFont typeface="Bahiana"/>
              <a:buNone/>
              <a:defRPr sz="4100">
                <a:solidFill>
                  <a:schemeClr val="accent5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100"/>
              <a:buFont typeface="Bahiana"/>
              <a:buNone/>
              <a:defRPr sz="4100">
                <a:solidFill>
                  <a:schemeClr val="accent5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100"/>
              <a:buFont typeface="Bahiana"/>
              <a:buNone/>
              <a:defRPr sz="4100">
                <a:solidFill>
                  <a:schemeClr val="accent5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100"/>
              <a:buFont typeface="Bahiana"/>
              <a:buNone/>
              <a:defRPr sz="4100">
                <a:solidFill>
                  <a:schemeClr val="accent5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100"/>
              <a:buFont typeface="Bahiana"/>
              <a:buNone/>
              <a:defRPr sz="4100">
                <a:solidFill>
                  <a:schemeClr val="accent5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100"/>
              <a:buFont typeface="Bahiana"/>
              <a:buNone/>
              <a:defRPr sz="4100">
                <a:solidFill>
                  <a:schemeClr val="accent5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100"/>
              <a:buFont typeface="Bahiana"/>
              <a:buNone/>
              <a:defRPr sz="4100">
                <a:solidFill>
                  <a:schemeClr val="accent5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100"/>
              <a:buFont typeface="Bahiana"/>
              <a:buNone/>
              <a:defRPr sz="4100">
                <a:solidFill>
                  <a:schemeClr val="accent5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Char char="●"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Char char="○"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Char char="■"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Char char="●"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Char char="○"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Char char="■"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Char char="●"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Char char="○"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Roboto"/>
              <a:buChar char="■"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8" r:id="rId4"/>
    <p:sldLayoutId id="2147483660" r:id="rId5"/>
    <p:sldLayoutId id="2147483663" r:id="rId6"/>
    <p:sldLayoutId id="2147483664" r:id="rId7"/>
    <p:sldLayoutId id="2147483671" r:id="rId8"/>
    <p:sldLayoutId id="2147483672" r:id="rId9"/>
    <p:sldLayoutId id="2147483676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in/nadiaputriprabandini/" TargetMode="External"/><Relationship Id="rId4" Type="http://schemas.openxmlformats.org/officeDocument/2006/relationships/hyperlink" Target="https://github.com/nadiaprab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9"/>
          <p:cNvSpPr txBox="1">
            <a:spLocks noGrp="1"/>
          </p:cNvSpPr>
          <p:nvPr>
            <p:ph type="ctrTitle"/>
          </p:nvPr>
        </p:nvSpPr>
        <p:spPr>
          <a:xfrm>
            <a:off x="1382979" y="1345252"/>
            <a:ext cx="4086900" cy="18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>
                <a:solidFill>
                  <a:schemeClr val="dk1"/>
                </a:solidFill>
              </a:rPr>
              <a:t/>
            </a:r>
            <a:br>
              <a:rPr lang="en-US" sz="4000" dirty="0" smtClean="0">
                <a:solidFill>
                  <a:schemeClr val="dk1"/>
                </a:solidFill>
              </a:rPr>
            </a:br>
            <a:r>
              <a:rPr lang="en-US" sz="4000" dirty="0" smtClean="0">
                <a:solidFill>
                  <a:schemeClr val="dk1"/>
                </a:solidFill>
              </a:rPr>
              <a:t>“HOME CREDIT DEFAULT RISK”</a:t>
            </a:r>
            <a:br>
              <a:rPr lang="en-US" sz="4000" dirty="0" smtClean="0">
                <a:solidFill>
                  <a:schemeClr val="dk1"/>
                </a:solidFill>
              </a:rPr>
            </a:br>
            <a:r>
              <a:rPr lang="en-US" sz="4000" dirty="0" smtClean="0">
                <a:solidFill>
                  <a:schemeClr val="dk1"/>
                </a:solidFill>
              </a:rPr>
              <a:t>PROJECT BASED VIX</a:t>
            </a:r>
            <a:endParaRPr sz="4000" dirty="0">
              <a:sym typeface="Bahiana"/>
            </a:endParaRPr>
          </a:p>
        </p:txBody>
      </p:sp>
      <p:sp>
        <p:nvSpPr>
          <p:cNvPr id="518" name="Google Shape;518;p29"/>
          <p:cNvSpPr txBox="1">
            <a:spLocks noGrp="1"/>
          </p:cNvSpPr>
          <p:nvPr>
            <p:ph type="subTitle" idx="1"/>
          </p:nvPr>
        </p:nvSpPr>
        <p:spPr>
          <a:xfrm>
            <a:off x="4554886" y="1074374"/>
            <a:ext cx="4086900" cy="2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Thanks to 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2" name="Google Shape;582;p29"/>
          <p:cNvSpPr/>
          <p:nvPr/>
        </p:nvSpPr>
        <p:spPr>
          <a:xfrm>
            <a:off x="4848472" y="1414029"/>
            <a:ext cx="306050" cy="330883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9"/>
          <p:cNvSpPr/>
          <p:nvPr/>
        </p:nvSpPr>
        <p:spPr>
          <a:xfrm>
            <a:off x="1076929" y="1779852"/>
            <a:ext cx="306050" cy="330883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842" y="1300685"/>
            <a:ext cx="1505160" cy="590632"/>
          </a:xfrm>
          <a:prstGeom prst="rect">
            <a:avLst/>
          </a:prstGeom>
        </p:spPr>
      </p:pic>
      <p:sp>
        <p:nvSpPr>
          <p:cNvPr id="70" name="Google Shape;1638;p61"/>
          <p:cNvSpPr txBox="1">
            <a:spLocks/>
          </p:cNvSpPr>
          <p:nvPr/>
        </p:nvSpPr>
        <p:spPr>
          <a:xfrm>
            <a:off x="2121415" y="4211056"/>
            <a:ext cx="2624683" cy="6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000" dirty="0" smtClean="0"/>
              <a:t>GitHub:</a:t>
            </a:r>
          </a:p>
          <a:p>
            <a:pPr algn="ctr"/>
            <a:r>
              <a:rPr lang="en-US" sz="1000" dirty="0" smtClean="0">
                <a:hlinkClick r:id="rId4"/>
              </a:rPr>
              <a:t>https://github.com/nadiaprab</a:t>
            </a:r>
            <a:r>
              <a:rPr lang="en-US" sz="1000" dirty="0" smtClean="0"/>
              <a:t> </a:t>
            </a:r>
            <a:endParaRPr lang="en-US" sz="1000" dirty="0"/>
          </a:p>
        </p:txBody>
      </p:sp>
      <p:sp>
        <p:nvSpPr>
          <p:cNvPr id="71" name="Google Shape;1639;p61"/>
          <p:cNvSpPr txBox="1">
            <a:spLocks/>
          </p:cNvSpPr>
          <p:nvPr/>
        </p:nvSpPr>
        <p:spPr>
          <a:xfrm>
            <a:off x="1503035" y="3356657"/>
            <a:ext cx="3861444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smtClean="0">
                <a:latin typeface="Roboto" panose="020B0604020202020204" charset="0"/>
                <a:ea typeface="Roboto" panose="020B0604020202020204" charset="0"/>
              </a:rPr>
              <a:t>NADIA PUTRI PRABANDINI</a:t>
            </a:r>
            <a:endParaRPr lang="en-US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72" name="Google Shape;1640;p61"/>
          <p:cNvSpPr txBox="1">
            <a:spLocks/>
          </p:cNvSpPr>
          <p:nvPr/>
        </p:nvSpPr>
        <p:spPr>
          <a:xfrm>
            <a:off x="1913122" y="3743956"/>
            <a:ext cx="3179013" cy="6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000" dirty="0" smtClean="0"/>
              <a:t>Linked In: </a:t>
            </a:r>
            <a:r>
              <a:rPr lang="en-US" sz="1000" dirty="0" smtClean="0">
                <a:hlinkClick r:id="rId5"/>
              </a:rPr>
              <a:t>https://www.linkedin.com/in/nadiaputriprabandini/</a:t>
            </a:r>
            <a:endParaRPr lang="en-US" sz="1000" dirty="0" smtClean="0"/>
          </a:p>
          <a:p>
            <a:pPr algn="ctr"/>
            <a:endParaRPr lang="en-US" sz="1000" dirty="0"/>
          </a:p>
        </p:txBody>
      </p:sp>
      <p:sp>
        <p:nvSpPr>
          <p:cNvPr id="12" name="Google Shape;609;p31"/>
          <p:cNvSpPr txBox="1">
            <a:spLocks/>
          </p:cNvSpPr>
          <p:nvPr/>
        </p:nvSpPr>
        <p:spPr>
          <a:xfrm>
            <a:off x="2328107" y="3159352"/>
            <a:ext cx="22113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Roboto"/>
              <a:buNone/>
              <a:defRPr sz="17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Roboto"/>
              <a:buNone/>
              <a:defRPr sz="17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Roboto"/>
              <a:buNone/>
              <a:defRPr sz="17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Roboto"/>
              <a:buNone/>
              <a:defRPr sz="17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Roboto"/>
              <a:buNone/>
              <a:defRPr sz="17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Roboto"/>
              <a:buNone/>
              <a:defRPr sz="17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Roboto"/>
              <a:buNone/>
              <a:defRPr sz="17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Roboto"/>
              <a:buNone/>
              <a:defRPr sz="17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Roboto"/>
              <a:buNone/>
              <a:defRPr sz="17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sz="1400" dirty="0" smtClean="0">
                <a:solidFill>
                  <a:schemeClr val="dk1"/>
                </a:solidFill>
              </a:rPr>
              <a:t>Created by:</a:t>
            </a:r>
            <a:endParaRPr lang="en-US"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44"/>
          <p:cNvSpPr txBox="1">
            <a:spLocks noGrp="1"/>
          </p:cNvSpPr>
          <p:nvPr>
            <p:ph type="title"/>
          </p:nvPr>
        </p:nvSpPr>
        <p:spPr>
          <a:xfrm>
            <a:off x="713225" y="1583850"/>
            <a:ext cx="7717500" cy="19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</a:rPr>
              <a:t>T</a:t>
            </a:r>
            <a:r>
              <a:rPr lang="en" dirty="0" smtClean="0">
                <a:solidFill>
                  <a:schemeClr val="dk1"/>
                </a:solidFill>
              </a:rPr>
              <a:t>hank you</a:t>
            </a:r>
            <a:endParaRPr dirty="0"/>
          </a:p>
        </p:txBody>
      </p:sp>
      <p:sp>
        <p:nvSpPr>
          <p:cNvPr id="1113" name="Google Shape;1113;p44"/>
          <p:cNvSpPr/>
          <p:nvPr/>
        </p:nvSpPr>
        <p:spPr>
          <a:xfrm>
            <a:off x="1065250" y="2406302"/>
            <a:ext cx="306050" cy="330883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44"/>
          <p:cNvSpPr/>
          <p:nvPr/>
        </p:nvSpPr>
        <p:spPr>
          <a:xfrm>
            <a:off x="7772700" y="2406302"/>
            <a:ext cx="306050" cy="330883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/>
          <p:nvPr/>
        </p:nvSpPr>
        <p:spPr>
          <a:xfrm>
            <a:off x="4029733" y="712381"/>
            <a:ext cx="1084518" cy="959448"/>
          </a:xfrm>
          <a:custGeom>
            <a:avLst/>
            <a:gdLst/>
            <a:ahLst/>
            <a:cxnLst/>
            <a:rect l="l" t="t" r="r" b="b"/>
            <a:pathLst>
              <a:path w="20629" h="18250" extrusionOk="0">
                <a:moveTo>
                  <a:pt x="7666" y="1"/>
                </a:moveTo>
                <a:cubicBezTo>
                  <a:pt x="3746" y="1"/>
                  <a:pt x="450" y="3963"/>
                  <a:pt x="242" y="6418"/>
                </a:cubicBezTo>
                <a:cubicBezTo>
                  <a:pt x="1" y="9261"/>
                  <a:pt x="1206" y="12057"/>
                  <a:pt x="1880" y="13069"/>
                </a:cubicBezTo>
                <a:cubicBezTo>
                  <a:pt x="3881" y="15960"/>
                  <a:pt x="7182" y="18009"/>
                  <a:pt x="10676" y="18226"/>
                </a:cubicBezTo>
                <a:cubicBezTo>
                  <a:pt x="10869" y="18226"/>
                  <a:pt x="11038" y="18250"/>
                  <a:pt x="11206" y="18250"/>
                </a:cubicBezTo>
                <a:cubicBezTo>
                  <a:pt x="11226" y="18250"/>
                  <a:pt x="11246" y="18250"/>
                  <a:pt x="11265" y="18250"/>
                </a:cubicBezTo>
                <a:cubicBezTo>
                  <a:pt x="14933" y="18250"/>
                  <a:pt x="18636" y="16015"/>
                  <a:pt x="20002" y="12611"/>
                </a:cubicBezTo>
                <a:cubicBezTo>
                  <a:pt x="20484" y="11358"/>
                  <a:pt x="20628" y="9984"/>
                  <a:pt x="20460" y="8659"/>
                </a:cubicBezTo>
                <a:cubicBezTo>
                  <a:pt x="20146" y="6321"/>
                  <a:pt x="18869" y="4104"/>
                  <a:pt x="16821" y="2948"/>
                </a:cubicBezTo>
                <a:cubicBezTo>
                  <a:pt x="15206" y="2056"/>
                  <a:pt x="13303" y="1791"/>
                  <a:pt x="11592" y="1068"/>
                </a:cubicBezTo>
                <a:cubicBezTo>
                  <a:pt x="11423" y="972"/>
                  <a:pt x="11254" y="875"/>
                  <a:pt x="11086" y="803"/>
                </a:cubicBezTo>
                <a:cubicBezTo>
                  <a:pt x="10989" y="755"/>
                  <a:pt x="10893" y="731"/>
                  <a:pt x="10821" y="707"/>
                </a:cubicBezTo>
                <a:cubicBezTo>
                  <a:pt x="10411" y="538"/>
                  <a:pt x="10001" y="418"/>
                  <a:pt x="9568" y="321"/>
                </a:cubicBezTo>
                <a:cubicBezTo>
                  <a:pt x="8925" y="100"/>
                  <a:pt x="8288" y="1"/>
                  <a:pt x="7666" y="1"/>
                </a:cubicBezTo>
                <a:close/>
              </a:path>
            </a:pathLst>
          </a:custGeom>
          <a:solidFill>
            <a:schemeClr val="accent3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699" name="Google Shape;699;p33"/>
          <p:cNvSpPr txBox="1">
            <a:spLocks noGrp="1"/>
          </p:cNvSpPr>
          <p:nvPr>
            <p:ph type="title" idx="4294967295"/>
          </p:nvPr>
        </p:nvSpPr>
        <p:spPr>
          <a:xfrm>
            <a:off x="3867249" y="636450"/>
            <a:ext cx="1409400" cy="8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“</a:t>
            </a:r>
            <a:endParaRPr sz="10000">
              <a:latin typeface="Bahiana"/>
              <a:ea typeface="Bahiana"/>
              <a:cs typeface="Bahiana"/>
              <a:sym typeface="Bahiana"/>
            </a:endParaRPr>
          </a:p>
        </p:txBody>
      </p:sp>
      <p:sp>
        <p:nvSpPr>
          <p:cNvPr id="702" name="Google Shape;702;p33"/>
          <p:cNvSpPr/>
          <p:nvPr/>
        </p:nvSpPr>
        <p:spPr>
          <a:xfrm>
            <a:off x="5740013" y="3790558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3"/>
          <p:cNvSpPr/>
          <p:nvPr/>
        </p:nvSpPr>
        <p:spPr>
          <a:xfrm>
            <a:off x="3180463" y="3790558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96;p36"/>
          <p:cNvSpPr txBox="1"/>
          <p:nvPr/>
        </p:nvSpPr>
        <p:spPr>
          <a:xfrm>
            <a:off x="582250" y="3357424"/>
            <a:ext cx="19596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 smtClean="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rPr>
              <a:t>Objective</a:t>
            </a:r>
            <a:endParaRPr sz="2900" dirty="0">
              <a:solidFill>
                <a:schemeClr val="dk1"/>
              </a:solidFill>
              <a:latin typeface="Bahiana"/>
              <a:ea typeface="Bahiana"/>
              <a:cs typeface="Bahiana"/>
              <a:sym typeface="Bahiana"/>
            </a:endParaRPr>
          </a:p>
        </p:txBody>
      </p:sp>
      <p:sp>
        <p:nvSpPr>
          <p:cNvPr id="8" name="Google Shape;701;p33"/>
          <p:cNvSpPr txBox="1">
            <a:spLocks/>
          </p:cNvSpPr>
          <p:nvPr/>
        </p:nvSpPr>
        <p:spPr>
          <a:xfrm>
            <a:off x="1002249" y="3658024"/>
            <a:ext cx="7139400" cy="1191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just"/>
            <a:r>
              <a:rPr lang="en-US" sz="1200" dirty="0" err="1" smtClean="0"/>
              <a:t>Objek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</a:t>
            </a:r>
            <a:r>
              <a:rPr lang="en-US" sz="1200" dirty="0" err="1" smtClean="0"/>
              <a:t>permasalahan</a:t>
            </a:r>
            <a:r>
              <a:rPr lang="en-US" sz="1200" dirty="0" smtClean="0"/>
              <a:t> </a:t>
            </a:r>
            <a:r>
              <a:rPr lang="en-US" sz="1200" dirty="0" err="1" smtClean="0"/>
              <a:t>ini</a:t>
            </a:r>
            <a:r>
              <a:rPr lang="en-US" sz="1200" dirty="0" smtClean="0"/>
              <a:t> </a:t>
            </a:r>
            <a:r>
              <a:rPr lang="en-US" sz="1200" dirty="0" err="1" smtClean="0"/>
              <a:t>menggunakan</a:t>
            </a:r>
            <a:r>
              <a:rPr lang="en-US" sz="1200" dirty="0" smtClean="0"/>
              <a:t> data </a:t>
            </a:r>
            <a:r>
              <a:rPr lang="en-US" sz="1200" dirty="0" err="1" smtClean="0"/>
              <a:t>historis</a:t>
            </a:r>
            <a:r>
              <a:rPr lang="en-US" sz="1200" dirty="0" smtClean="0"/>
              <a:t> </a:t>
            </a:r>
            <a:r>
              <a:rPr lang="en-US" sz="1200" dirty="0" err="1" smtClean="0"/>
              <a:t>pelanggan</a:t>
            </a:r>
            <a:r>
              <a:rPr lang="en-US" sz="1200" dirty="0" smtClean="0"/>
              <a:t> Home Credit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memprediksikan</a:t>
            </a:r>
            <a:r>
              <a:rPr lang="en-US" sz="1200" dirty="0" smtClean="0"/>
              <a:t> </a:t>
            </a:r>
            <a:r>
              <a:rPr lang="en-US" sz="1200" dirty="0" err="1" smtClean="0"/>
              <a:t>pelanggan</a:t>
            </a:r>
            <a:r>
              <a:rPr lang="en-US" sz="1200" dirty="0" smtClean="0"/>
              <a:t> </a:t>
            </a:r>
            <a:r>
              <a:rPr lang="en-US" sz="1200" dirty="0" err="1" smtClean="0"/>
              <a:t>berikutnya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menggunakan</a:t>
            </a:r>
            <a:r>
              <a:rPr lang="en-US" sz="1200" dirty="0" smtClean="0"/>
              <a:t>:</a:t>
            </a:r>
          </a:p>
          <a:p>
            <a:pPr marL="0" indent="0" algn="just"/>
            <a:r>
              <a:rPr lang="en-US" sz="1200" dirty="0" smtClean="0"/>
              <a:t>1. Supervised Learning : Label target </a:t>
            </a:r>
            <a:r>
              <a:rPr lang="en-US" sz="1200" dirty="0" err="1" smtClean="0"/>
              <a:t>dalam</a:t>
            </a:r>
            <a:r>
              <a:rPr lang="en-US" sz="1200" dirty="0" smtClean="0"/>
              <a:t> data </a:t>
            </a:r>
            <a:r>
              <a:rPr lang="en-US" sz="1200" dirty="0" err="1" smtClean="0"/>
              <a:t>historis</a:t>
            </a:r>
            <a:r>
              <a:rPr lang="en-US" sz="1200" dirty="0" smtClean="0"/>
              <a:t> </a:t>
            </a:r>
            <a:r>
              <a:rPr lang="en-US" sz="1200" dirty="0" err="1" smtClean="0"/>
              <a:t>telah</a:t>
            </a:r>
            <a:r>
              <a:rPr lang="en-US" sz="1200" dirty="0" smtClean="0"/>
              <a:t> </a:t>
            </a:r>
            <a:r>
              <a:rPr lang="en-US" sz="1200" dirty="0" err="1" smtClean="0"/>
              <a:t>tersedia</a:t>
            </a:r>
            <a:endParaRPr lang="en-US" sz="1200" dirty="0" smtClean="0"/>
          </a:p>
          <a:p>
            <a:pPr marL="0" indent="0" algn="just"/>
            <a:r>
              <a:rPr lang="en-US" sz="1200" dirty="0" smtClean="0"/>
              <a:t>2. Classification : Target 0 (Good Debtor) </a:t>
            </a:r>
            <a:r>
              <a:rPr lang="en-US" sz="1200" dirty="0" err="1" smtClean="0"/>
              <a:t>dan</a:t>
            </a:r>
            <a:r>
              <a:rPr lang="en-US" sz="1200" dirty="0" smtClean="0"/>
              <a:t> target 1 (Bad Debtor)</a:t>
            </a:r>
            <a:endParaRPr lang="en-US" sz="1200" dirty="0"/>
          </a:p>
        </p:txBody>
      </p:sp>
      <p:sp>
        <p:nvSpPr>
          <p:cNvPr id="9" name="Google Shape;796;p36"/>
          <p:cNvSpPr txBox="1"/>
          <p:nvPr/>
        </p:nvSpPr>
        <p:spPr>
          <a:xfrm>
            <a:off x="566550" y="1371229"/>
            <a:ext cx="2979289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 smtClean="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rPr>
              <a:t>PROBLEM statement</a:t>
            </a:r>
            <a:endParaRPr sz="2900" dirty="0">
              <a:solidFill>
                <a:schemeClr val="dk1"/>
              </a:solidFill>
              <a:latin typeface="Bahiana"/>
              <a:ea typeface="Bahiana"/>
              <a:cs typeface="Bahiana"/>
              <a:sym typeface="Bahian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02250" y="1694410"/>
            <a:ext cx="713939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Loan prediction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adalah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masalah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kehidupan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nyata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yang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sagat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umum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dihadapi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setiap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bank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ritel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dalam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proses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aplikasinya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.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Jika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proses </a:t>
            </a:r>
            <a:r>
              <a:rPr lang="en-US" sz="1200" b="1" dirty="0" err="1">
                <a:solidFill>
                  <a:schemeClr val="accent3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persetujuan</a:t>
            </a:r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b="1" dirty="0" err="1">
                <a:solidFill>
                  <a:schemeClr val="accent3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pinjaman</a:t>
            </a:r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b="1" dirty="0" err="1">
                <a:solidFill>
                  <a:schemeClr val="accent3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dilakukan</a:t>
            </a:r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b="1" dirty="0" err="1">
                <a:solidFill>
                  <a:schemeClr val="accent3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secara</a:t>
            </a:r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b="1" dirty="0" err="1">
                <a:solidFill>
                  <a:schemeClr val="accent3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otomatis</a:t>
            </a:r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dengan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mengevaluasi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historis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data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pelanggan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sebelumnya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,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tentu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dapat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menghemat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banyak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jam </a:t>
            </a: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kerja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dan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meningkatkan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pelayanan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kepada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pelanggan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.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Namun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,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keuntungan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yang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diperoleh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perusahaan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hanya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dapat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diperoleh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 smtClean="0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jika</a:t>
            </a: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 smtClean="0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perusahaan</a:t>
            </a: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memiliki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model yang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kuat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untuk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memprediksikan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secara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akurat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pinjaman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pelanggan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mana yang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harus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disetujui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dan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mana yang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ditolak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,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untuk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meminimalkan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resiko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bayar</a:t>
            </a:r>
            <a:endParaRPr lang="en-US" sz="1200" dirty="0">
              <a:solidFill>
                <a:schemeClr val="accent5">
                  <a:lumMod val="50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42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/>
              <a:t>EXPLOAROTY DATA ANALYSIS</a:t>
            </a:r>
            <a:endParaRPr sz="3200" dirty="0"/>
          </a:p>
        </p:txBody>
      </p:sp>
      <p:grpSp>
        <p:nvGrpSpPr>
          <p:cNvPr id="3" name="Group 2"/>
          <p:cNvGrpSpPr/>
          <p:nvPr/>
        </p:nvGrpSpPr>
        <p:grpSpPr>
          <a:xfrm>
            <a:off x="9074073" y="2142441"/>
            <a:ext cx="2259000" cy="1191862"/>
            <a:chOff x="713225" y="2898388"/>
            <a:chExt cx="2259000" cy="1191862"/>
          </a:xfrm>
        </p:grpSpPr>
        <p:sp>
          <p:nvSpPr>
            <p:cNvPr id="999" name="Google Shape;999;p42"/>
            <p:cNvSpPr txBox="1"/>
            <p:nvPr/>
          </p:nvSpPr>
          <p:spPr>
            <a:xfrm>
              <a:off x="713225" y="2898388"/>
              <a:ext cx="22590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Bahiana"/>
                  <a:ea typeface="Bahiana"/>
                  <a:cs typeface="Bahiana"/>
                  <a:sym typeface="Bahiana"/>
                </a:rPr>
                <a:t>motivations</a:t>
              </a:r>
              <a:endParaRPr sz="1200" dirty="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endParaRPr>
            </a:p>
          </p:txBody>
        </p:sp>
        <p:sp>
          <p:nvSpPr>
            <p:cNvPr id="1000" name="Google Shape;1000;p42"/>
            <p:cNvSpPr txBox="1"/>
            <p:nvPr/>
          </p:nvSpPr>
          <p:spPr>
            <a:xfrm>
              <a:off x="713225" y="3298325"/>
              <a:ext cx="924300" cy="21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Jupiter </a:t>
              </a:r>
              <a:endParaRPr sz="1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1" name="Google Shape;1001;p42"/>
            <p:cNvSpPr txBox="1"/>
            <p:nvPr/>
          </p:nvSpPr>
          <p:spPr>
            <a:xfrm>
              <a:off x="713225" y="3878450"/>
              <a:ext cx="924300" cy="21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2" name="Google Shape;1002;p42"/>
            <p:cNvSpPr txBox="1"/>
            <p:nvPr/>
          </p:nvSpPr>
          <p:spPr>
            <a:xfrm>
              <a:off x="713225" y="3588388"/>
              <a:ext cx="924300" cy="21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Neptune</a:t>
              </a:r>
              <a:endParaRPr sz="1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3" name="Google Shape;1003;p42"/>
            <p:cNvSpPr/>
            <p:nvPr/>
          </p:nvSpPr>
          <p:spPr>
            <a:xfrm>
              <a:off x="1637575" y="3318125"/>
              <a:ext cx="172200" cy="1722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004" name="Google Shape;1004;p42"/>
            <p:cNvSpPr/>
            <p:nvPr/>
          </p:nvSpPr>
          <p:spPr>
            <a:xfrm>
              <a:off x="1910438" y="3318125"/>
              <a:ext cx="172200" cy="1722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005" name="Google Shape;1005;p42"/>
            <p:cNvSpPr/>
            <p:nvPr/>
          </p:nvSpPr>
          <p:spPr>
            <a:xfrm>
              <a:off x="2183300" y="3318125"/>
              <a:ext cx="172200" cy="1722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006" name="Google Shape;1006;p42"/>
            <p:cNvSpPr/>
            <p:nvPr/>
          </p:nvSpPr>
          <p:spPr>
            <a:xfrm>
              <a:off x="2456163" y="3318125"/>
              <a:ext cx="172200" cy="1722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007" name="Google Shape;1007;p42"/>
            <p:cNvSpPr/>
            <p:nvPr/>
          </p:nvSpPr>
          <p:spPr>
            <a:xfrm>
              <a:off x="2729025" y="3318125"/>
              <a:ext cx="172200" cy="1722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008" name="Google Shape;1008;p42"/>
            <p:cNvSpPr/>
            <p:nvPr/>
          </p:nvSpPr>
          <p:spPr>
            <a:xfrm>
              <a:off x="1637575" y="3898275"/>
              <a:ext cx="172200" cy="1722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009" name="Google Shape;1009;p42"/>
            <p:cNvSpPr/>
            <p:nvPr/>
          </p:nvSpPr>
          <p:spPr>
            <a:xfrm>
              <a:off x="1910438" y="3898275"/>
              <a:ext cx="172200" cy="1722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010" name="Google Shape;1010;p42"/>
            <p:cNvSpPr/>
            <p:nvPr/>
          </p:nvSpPr>
          <p:spPr>
            <a:xfrm>
              <a:off x="2183300" y="3898275"/>
              <a:ext cx="172200" cy="1722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011" name="Google Shape;1011;p42"/>
            <p:cNvSpPr/>
            <p:nvPr/>
          </p:nvSpPr>
          <p:spPr>
            <a:xfrm>
              <a:off x="2456163" y="3898275"/>
              <a:ext cx="172200" cy="1722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012" name="Google Shape;1012;p42"/>
            <p:cNvSpPr/>
            <p:nvPr/>
          </p:nvSpPr>
          <p:spPr>
            <a:xfrm>
              <a:off x="2729025" y="3898275"/>
              <a:ext cx="172200" cy="1722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013" name="Google Shape;1013;p42"/>
            <p:cNvSpPr/>
            <p:nvPr/>
          </p:nvSpPr>
          <p:spPr>
            <a:xfrm>
              <a:off x="1637575" y="3618100"/>
              <a:ext cx="172200" cy="1722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014" name="Google Shape;1014;p42"/>
            <p:cNvSpPr/>
            <p:nvPr/>
          </p:nvSpPr>
          <p:spPr>
            <a:xfrm>
              <a:off x="1910438" y="3618100"/>
              <a:ext cx="172200" cy="1722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015" name="Google Shape;1015;p42"/>
            <p:cNvSpPr/>
            <p:nvPr/>
          </p:nvSpPr>
          <p:spPr>
            <a:xfrm>
              <a:off x="2183300" y="3618100"/>
              <a:ext cx="172200" cy="1722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016" name="Google Shape;1016;p42"/>
            <p:cNvSpPr/>
            <p:nvPr/>
          </p:nvSpPr>
          <p:spPr>
            <a:xfrm>
              <a:off x="2456163" y="3618100"/>
              <a:ext cx="172200" cy="1722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017" name="Google Shape;1017;p42"/>
            <p:cNvSpPr/>
            <p:nvPr/>
          </p:nvSpPr>
          <p:spPr>
            <a:xfrm>
              <a:off x="2729025" y="3618100"/>
              <a:ext cx="172200" cy="1722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1018" name="Google Shape;1018;p42"/>
          <p:cNvSpPr/>
          <p:nvPr/>
        </p:nvSpPr>
        <p:spPr>
          <a:xfrm>
            <a:off x="2486100" y="657796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019" name="Google Shape;1019;p42"/>
          <p:cNvSpPr/>
          <p:nvPr/>
        </p:nvSpPr>
        <p:spPr>
          <a:xfrm>
            <a:off x="6434375" y="657796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5" name="Google Shape;991;p42"/>
          <p:cNvSpPr txBox="1"/>
          <p:nvPr/>
        </p:nvSpPr>
        <p:spPr>
          <a:xfrm>
            <a:off x="567022" y="1982529"/>
            <a:ext cx="3196583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Peminjam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bad debtor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adalah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terbanyak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berasal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dari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buruh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dan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sales staff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sedangkan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IT Staff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dan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HR Staff yang paling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sedikit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melakukan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pelanggaran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tagihan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100" dirty="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991;p42"/>
          <p:cNvSpPr txBox="1"/>
          <p:nvPr/>
        </p:nvSpPr>
        <p:spPr>
          <a:xfrm>
            <a:off x="713225" y="872071"/>
            <a:ext cx="7658814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100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Analisa</a:t>
            </a:r>
            <a:r>
              <a:rPr lang="en-US" sz="11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data </a:t>
            </a:r>
            <a:r>
              <a:rPr lang="en-US" sz="1100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dibagi</a:t>
            </a:r>
            <a:r>
              <a:rPr lang="en-US" sz="11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berdasarkan</a:t>
            </a:r>
            <a:r>
              <a:rPr lang="en-US" sz="11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tipe</a:t>
            </a:r>
            <a:r>
              <a:rPr lang="en-US" sz="11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data, </a:t>
            </a:r>
            <a:r>
              <a:rPr lang="en-US" sz="1100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dimana</a:t>
            </a:r>
            <a:r>
              <a:rPr lang="en-US" sz="11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b="1" dirty="0" err="1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tipe</a:t>
            </a: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data </a:t>
            </a:r>
            <a:r>
              <a:rPr lang="en-US" sz="1100" b="1" dirty="0" err="1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kategotik</a:t>
            </a: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menggunakan</a:t>
            </a:r>
            <a:r>
              <a:rPr lang="en-US" sz="11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b="1" dirty="0" err="1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pendekatan</a:t>
            </a: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b="1" dirty="0" err="1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Univatiate</a:t>
            </a: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Analysis </a:t>
            </a:r>
            <a:r>
              <a:rPr lang="en-US" sz="1100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dan</a:t>
            </a:r>
            <a:r>
              <a:rPr lang="en-US" sz="11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tipe</a:t>
            </a:r>
            <a:r>
              <a:rPr lang="en-US" sz="1100" b="1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data </a:t>
            </a:r>
            <a:r>
              <a:rPr lang="en-US" sz="1100" b="1" dirty="0" err="1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numerik</a:t>
            </a:r>
            <a:r>
              <a:rPr lang="en-US" sz="1100" b="1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berdasarkan</a:t>
            </a:r>
            <a:r>
              <a:rPr lang="en-US" sz="11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heatmap</a:t>
            </a:r>
            <a:r>
              <a:rPr lang="en-US" sz="1100" b="1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correlation</a:t>
            </a:r>
            <a:endParaRPr sz="1100" b="1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Google Shape;991;p42"/>
          <p:cNvSpPr txBox="1"/>
          <p:nvPr/>
        </p:nvSpPr>
        <p:spPr>
          <a:xfrm>
            <a:off x="580500" y="2558709"/>
            <a:ext cx="2521814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Level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pendidikan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terbayak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berasal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dari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secondary</a:t>
            </a:r>
            <a:endParaRPr sz="1100" dirty="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984;p42"/>
          <p:cNvSpPr txBox="1">
            <a:spLocks/>
          </p:cNvSpPr>
          <p:nvPr/>
        </p:nvSpPr>
        <p:spPr>
          <a:xfrm>
            <a:off x="-2766485" y="1489794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100"/>
              <a:buFont typeface="Bahiana"/>
              <a:buNone/>
              <a:defRPr sz="4100" b="0" i="0" u="none" strike="noStrike" cap="none">
                <a:solidFill>
                  <a:schemeClr val="accent5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100"/>
              <a:buFont typeface="Bahiana"/>
              <a:buNone/>
              <a:defRPr sz="4100" b="0" i="0" u="none" strike="noStrike" cap="none">
                <a:solidFill>
                  <a:schemeClr val="accent5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100"/>
              <a:buFont typeface="Bahiana"/>
              <a:buNone/>
              <a:defRPr sz="4100" b="0" i="0" u="none" strike="noStrike" cap="none">
                <a:solidFill>
                  <a:schemeClr val="accent5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100"/>
              <a:buFont typeface="Bahiana"/>
              <a:buNone/>
              <a:defRPr sz="4100" b="0" i="0" u="none" strike="noStrike" cap="none">
                <a:solidFill>
                  <a:schemeClr val="accent5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100"/>
              <a:buFont typeface="Bahiana"/>
              <a:buNone/>
              <a:defRPr sz="4100" b="0" i="0" u="none" strike="noStrike" cap="none">
                <a:solidFill>
                  <a:schemeClr val="accent5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100"/>
              <a:buFont typeface="Bahiana"/>
              <a:buNone/>
              <a:defRPr sz="4100" b="0" i="0" u="none" strike="noStrike" cap="none">
                <a:solidFill>
                  <a:schemeClr val="accent5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100"/>
              <a:buFont typeface="Bahiana"/>
              <a:buNone/>
              <a:defRPr sz="4100" b="0" i="0" u="none" strike="noStrike" cap="none">
                <a:solidFill>
                  <a:schemeClr val="accent5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100"/>
              <a:buFont typeface="Bahiana"/>
              <a:buNone/>
              <a:defRPr sz="4100" b="0" i="0" u="none" strike="noStrike" cap="none">
                <a:solidFill>
                  <a:schemeClr val="accent5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100"/>
              <a:buFont typeface="Bahiana"/>
              <a:buNone/>
              <a:defRPr sz="4100" b="0" i="0" u="none" strike="noStrike" cap="none">
                <a:solidFill>
                  <a:schemeClr val="accent5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</a:rPr>
              <a:t>A. Data </a:t>
            </a:r>
            <a:r>
              <a:rPr lang="en-US" sz="2400" dirty="0" err="1" smtClean="0">
                <a:solidFill>
                  <a:schemeClr val="tx1">
                    <a:lumMod val="75000"/>
                  </a:schemeClr>
                </a:solidFill>
              </a:rPr>
              <a:t>kategorik</a:t>
            </a: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546" y="1528133"/>
            <a:ext cx="2529805" cy="16915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214" y="3228403"/>
            <a:ext cx="2703146" cy="17144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8885" y="3228403"/>
            <a:ext cx="2579466" cy="17144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3655" y="1515884"/>
            <a:ext cx="2810970" cy="179864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66972" y="3183202"/>
            <a:ext cx="322275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100" dirty="0" err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peminjam</a:t>
            </a:r>
            <a:r>
              <a:rPr lang="en-US" sz="1100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US" sz="1100" dirty="0" err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kemungkinan</a:t>
            </a:r>
            <a:r>
              <a:rPr lang="en-US" sz="1100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tidak</a:t>
            </a:r>
            <a:r>
              <a:rPr lang="en-US" sz="1100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membayarkan</a:t>
            </a:r>
            <a:r>
              <a:rPr lang="en-US" sz="1100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tagihannya</a:t>
            </a:r>
            <a:r>
              <a:rPr lang="en-US" sz="1100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adalah</a:t>
            </a:r>
            <a:r>
              <a:rPr lang="en-US" sz="1100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peminjam</a:t>
            </a:r>
            <a:r>
              <a:rPr lang="en-US" sz="1100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US" sz="1100" dirty="0" err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sudah</a:t>
            </a:r>
            <a:r>
              <a:rPr lang="en-US" sz="1100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menikah</a:t>
            </a:r>
            <a:r>
              <a:rPr lang="en-US" sz="1100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100" dirty="0" err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sedangkan</a:t>
            </a:r>
            <a:r>
              <a:rPr lang="en-US" sz="1100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widow (</a:t>
            </a:r>
            <a:r>
              <a:rPr lang="en-US" sz="1100" dirty="0" err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janda</a:t>
            </a:r>
            <a:r>
              <a:rPr lang="en-US" sz="1100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) paling </a:t>
            </a:r>
            <a:r>
              <a:rPr lang="en-US" sz="1100" dirty="0" err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sedikit</a:t>
            </a:r>
            <a:r>
              <a:rPr lang="en-US" sz="1100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sz="1100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melakukan</a:t>
            </a:r>
            <a:r>
              <a:rPr lang="en-US" sz="1100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pelanggaran</a:t>
            </a:r>
            <a:endParaRPr lang="en-US" sz="1100" dirty="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" name="Google Shape;991;p42"/>
          <p:cNvSpPr txBox="1"/>
          <p:nvPr/>
        </p:nvSpPr>
        <p:spPr>
          <a:xfrm>
            <a:off x="567022" y="3858489"/>
            <a:ext cx="3019459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Bad debtor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didominasi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oleh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peminjam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tidak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memilki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mobil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pribadi</a:t>
            </a:r>
            <a:endParaRPr sz="1100" dirty="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047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61"/>
          <p:cNvSpPr/>
          <p:nvPr/>
        </p:nvSpPr>
        <p:spPr>
          <a:xfrm>
            <a:off x="3324413" y="657783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6" name="Google Shape;1636;p61"/>
          <p:cNvSpPr/>
          <p:nvPr/>
        </p:nvSpPr>
        <p:spPr>
          <a:xfrm>
            <a:off x="5596063" y="657783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9" name="Google Shape;1639;p61"/>
          <p:cNvSpPr txBox="1">
            <a:spLocks noGrp="1"/>
          </p:cNvSpPr>
          <p:nvPr>
            <p:ph type="subTitle" idx="3"/>
          </p:nvPr>
        </p:nvSpPr>
        <p:spPr>
          <a:xfrm>
            <a:off x="-413641" y="657783"/>
            <a:ext cx="3323761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b. Data </a:t>
            </a:r>
            <a:r>
              <a:rPr lang="en-US" sz="2400" dirty="0" err="1" smtClean="0"/>
              <a:t>numerikal</a:t>
            </a:r>
            <a:endParaRPr sz="2400" dirty="0"/>
          </a:p>
        </p:txBody>
      </p:sp>
      <p:sp>
        <p:nvSpPr>
          <p:cNvPr id="1643" name="Google Shape;1643;p61"/>
          <p:cNvSpPr/>
          <p:nvPr/>
        </p:nvSpPr>
        <p:spPr>
          <a:xfrm>
            <a:off x="4460238" y="2333274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991;p42"/>
          <p:cNvSpPr txBox="1"/>
          <p:nvPr/>
        </p:nvSpPr>
        <p:spPr>
          <a:xfrm>
            <a:off x="185125" y="960847"/>
            <a:ext cx="8135934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Analisa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data numerical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dilakukan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memilih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kolom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memiliki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nilai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kolerasi</a:t>
            </a:r>
            <a:r>
              <a:rPr lang="en-US" sz="1100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yang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cukup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tinggi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target</a:t>
            </a:r>
            <a:endParaRPr sz="1100" dirty="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290" y="1488471"/>
            <a:ext cx="5015755" cy="33878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038" y="1539576"/>
            <a:ext cx="3038899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4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42"/>
          <p:cNvSpPr txBox="1">
            <a:spLocks noGrp="1"/>
          </p:cNvSpPr>
          <p:nvPr>
            <p:ph type="title"/>
          </p:nvPr>
        </p:nvSpPr>
        <p:spPr>
          <a:xfrm>
            <a:off x="711312" y="355553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/>
              <a:t>Data</a:t>
            </a:r>
            <a:r>
              <a:rPr lang="en" sz="3200" dirty="0" smtClean="0"/>
              <a:t> </a:t>
            </a:r>
            <a:r>
              <a:rPr lang="en-US" sz="3200" dirty="0" smtClean="0"/>
              <a:t>Pre</a:t>
            </a:r>
            <a:r>
              <a:rPr lang="en" sz="3200" dirty="0" smtClean="0"/>
              <a:t>-Processing</a:t>
            </a:r>
            <a:endParaRPr sz="3200" dirty="0"/>
          </a:p>
        </p:txBody>
      </p:sp>
      <p:sp>
        <p:nvSpPr>
          <p:cNvPr id="990" name="Google Shape;990;p42"/>
          <p:cNvSpPr txBox="1"/>
          <p:nvPr/>
        </p:nvSpPr>
        <p:spPr>
          <a:xfrm>
            <a:off x="450624" y="983381"/>
            <a:ext cx="2259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rPr>
              <a:t>Dataset</a:t>
            </a:r>
            <a:endParaRPr sz="1800" dirty="0">
              <a:solidFill>
                <a:schemeClr val="dk1"/>
              </a:solidFill>
              <a:latin typeface="Bahiana"/>
              <a:ea typeface="Bahiana"/>
              <a:cs typeface="Bahiana"/>
              <a:sym typeface="Bahiana"/>
            </a:endParaRPr>
          </a:p>
        </p:txBody>
      </p:sp>
      <p:sp>
        <p:nvSpPr>
          <p:cNvPr id="991" name="Google Shape;991;p42"/>
          <p:cNvSpPr txBox="1"/>
          <p:nvPr/>
        </p:nvSpPr>
        <p:spPr>
          <a:xfrm>
            <a:off x="450624" y="1227603"/>
            <a:ext cx="4005798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application_train.csv : terdiri 307,511 Baris dan 122 Kolom (1 kolom target)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Application_test.csv: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terdiri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48,744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baris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dan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121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kolom</a:t>
            </a:r>
            <a:endParaRPr sz="1100" dirty="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8" name="Google Shape;1018;p42"/>
          <p:cNvSpPr/>
          <p:nvPr/>
        </p:nvSpPr>
        <p:spPr>
          <a:xfrm>
            <a:off x="2486100" y="491438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019" name="Google Shape;1019;p42"/>
          <p:cNvSpPr/>
          <p:nvPr/>
        </p:nvSpPr>
        <p:spPr>
          <a:xfrm>
            <a:off x="6434375" y="473819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020" name="Google Shape;1020;p42"/>
          <p:cNvSpPr/>
          <p:nvPr/>
        </p:nvSpPr>
        <p:spPr>
          <a:xfrm>
            <a:off x="4570062" y="3575269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99" y="2018221"/>
            <a:ext cx="2342252" cy="2248214"/>
          </a:xfrm>
          <a:prstGeom prst="rect">
            <a:avLst/>
          </a:prstGeom>
        </p:spPr>
      </p:pic>
      <p:sp>
        <p:nvSpPr>
          <p:cNvPr id="42" name="Google Shape;991;p42"/>
          <p:cNvSpPr txBox="1"/>
          <p:nvPr/>
        </p:nvSpPr>
        <p:spPr>
          <a:xfrm>
            <a:off x="2974377" y="2081241"/>
            <a:ext cx="1896485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Distribusi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target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pada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dataset imbalance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dimana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Label 1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sebanyak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8,1 %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Label 0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sebanyak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91,9%</a:t>
            </a:r>
            <a:endParaRPr sz="1100" dirty="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991;p42"/>
          <p:cNvSpPr txBox="1"/>
          <p:nvPr/>
        </p:nvSpPr>
        <p:spPr>
          <a:xfrm>
            <a:off x="2969394" y="2972503"/>
            <a:ext cx="1896485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Imbalance </a:t>
            </a:r>
            <a:r>
              <a:rPr lang="en-US" sz="11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adat</a:t>
            </a:r>
            <a:r>
              <a:rPr lang="en-US" sz="11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target yang </a:t>
            </a:r>
            <a:r>
              <a:rPr lang="en-US" sz="11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cukup</a:t>
            </a:r>
            <a:r>
              <a:rPr lang="en-US" sz="11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extrem</a:t>
            </a:r>
            <a:r>
              <a:rPr lang="en-US" sz="11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sehingga</a:t>
            </a:r>
            <a:r>
              <a:rPr lang="en-US" sz="11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sangat</a:t>
            </a:r>
            <a:r>
              <a:rPr lang="en-US" sz="11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sangat</a:t>
            </a:r>
            <a:r>
              <a:rPr lang="en-US" sz="11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membutuhkan</a:t>
            </a:r>
            <a:r>
              <a:rPr lang="en-US" sz="11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model learning yang </a:t>
            </a:r>
            <a:r>
              <a:rPr lang="en-US" sz="11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tepat</a:t>
            </a:r>
            <a:endParaRPr sz="1100" dirty="0">
              <a:solidFill>
                <a:schemeClr val="tx1">
                  <a:lumMod val="60000"/>
                  <a:lumOff val="4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990;p42"/>
          <p:cNvSpPr txBox="1"/>
          <p:nvPr/>
        </p:nvSpPr>
        <p:spPr>
          <a:xfrm>
            <a:off x="4845364" y="1058305"/>
            <a:ext cx="2259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rPr>
              <a:t>F</a:t>
            </a:r>
            <a:r>
              <a:rPr lang="en" sz="1800" dirty="0" smtClean="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rPr>
              <a:t>eature selection</a:t>
            </a:r>
            <a:endParaRPr sz="1800" dirty="0">
              <a:solidFill>
                <a:schemeClr val="dk1"/>
              </a:solidFill>
              <a:latin typeface="Bahiana"/>
              <a:ea typeface="Bahiana"/>
              <a:cs typeface="Bahiana"/>
              <a:sym typeface="Bahiana"/>
            </a:endParaRPr>
          </a:p>
        </p:txBody>
      </p:sp>
      <p:sp>
        <p:nvSpPr>
          <p:cNvPr id="45" name="Google Shape;991;p42"/>
          <p:cNvSpPr txBox="1"/>
          <p:nvPr/>
        </p:nvSpPr>
        <p:spPr>
          <a:xfrm>
            <a:off x="4845364" y="1164767"/>
            <a:ext cx="395155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Numerik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 Correlation Value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Memilih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kolom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numerik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diatas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 0.05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ataupun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dibawah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 -0.05</a:t>
            </a:r>
          </a:p>
        </p:txBody>
      </p:sp>
      <p:sp>
        <p:nvSpPr>
          <p:cNvPr id="46" name="Google Shape;991;p42"/>
          <p:cNvSpPr txBox="1"/>
          <p:nvPr/>
        </p:nvSpPr>
        <p:spPr>
          <a:xfrm>
            <a:off x="4865878" y="1748085"/>
            <a:ext cx="395155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Kategorik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 Univariate Analysis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Memilih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kolom</a:t>
            </a:r>
            <a:r>
              <a:rPr lang="en-US" sz="1100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kategorik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dengan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melihat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persebaran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 value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pada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masing-masing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 target yang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mmeilki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perbedaan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 yang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signifkan</a:t>
            </a:r>
            <a:endParaRPr lang="en-US" sz="1100" dirty="0" smtClean="0">
              <a:solidFill>
                <a:schemeClr val="accent5"/>
              </a:solidFill>
              <a:latin typeface="Roboto"/>
              <a:ea typeface="Roboto"/>
              <a:cs typeface="Roboto"/>
              <a:sym typeface="Wingdings" panose="05000000000000000000" pitchFamily="2" charset="2"/>
            </a:endParaRPr>
          </a:p>
        </p:txBody>
      </p:sp>
      <p:sp>
        <p:nvSpPr>
          <p:cNvPr id="47" name="Google Shape;990;p42"/>
          <p:cNvSpPr txBox="1"/>
          <p:nvPr/>
        </p:nvSpPr>
        <p:spPr>
          <a:xfrm>
            <a:off x="4865878" y="2630086"/>
            <a:ext cx="2259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rPr>
              <a:t>HANDLING MISSING VALUE</a:t>
            </a:r>
            <a:endParaRPr sz="1800" dirty="0">
              <a:solidFill>
                <a:schemeClr val="dk1"/>
              </a:solidFill>
              <a:latin typeface="Bahiana"/>
              <a:ea typeface="Bahiana"/>
              <a:cs typeface="Bahiana"/>
              <a:sym typeface="Bahiana"/>
            </a:endParaRPr>
          </a:p>
        </p:txBody>
      </p:sp>
      <p:sp>
        <p:nvSpPr>
          <p:cNvPr id="49" name="Google Shape;991;p42"/>
          <p:cNvSpPr txBox="1"/>
          <p:nvPr/>
        </p:nvSpPr>
        <p:spPr>
          <a:xfrm>
            <a:off x="4889939" y="2706277"/>
            <a:ext cx="4099057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Presentase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missing value yang </a:t>
            </a:r>
            <a:r>
              <a:rPr lang="en-US" sz="1100" b="1" dirty="0" err="1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dibawah</a:t>
            </a: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0.5% </a:t>
            </a:r>
            <a:r>
              <a:rPr lang="en-US" sz="1100" b="1" dirty="0" err="1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dilakukan</a:t>
            </a: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drop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-US" sz="1100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sedangkan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kolom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diatas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0.5% </a:t>
            </a:r>
            <a:r>
              <a:rPr lang="en-US" sz="1100" dirty="0" err="1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diimpute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rata-</a:t>
            </a:r>
            <a:r>
              <a:rPr lang="en-US" sz="1100" dirty="0" err="1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ratanya</a:t>
            </a:r>
            <a:endParaRPr lang="en-US" sz="1100" dirty="0" smtClean="0">
              <a:solidFill>
                <a:schemeClr val="accent1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990;p42"/>
          <p:cNvSpPr txBox="1"/>
          <p:nvPr/>
        </p:nvSpPr>
        <p:spPr>
          <a:xfrm>
            <a:off x="4884956" y="3349381"/>
            <a:ext cx="2259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rPr>
              <a:t>F</a:t>
            </a:r>
            <a:r>
              <a:rPr lang="en" sz="1800" dirty="0" smtClean="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rPr>
              <a:t>eature ENGINEERING</a:t>
            </a:r>
            <a:endParaRPr sz="1800" dirty="0">
              <a:solidFill>
                <a:schemeClr val="dk1"/>
              </a:solidFill>
              <a:latin typeface="Bahiana"/>
              <a:ea typeface="Bahiana"/>
              <a:cs typeface="Bahiana"/>
              <a:sym typeface="Bahiana"/>
            </a:endParaRPr>
          </a:p>
        </p:txBody>
      </p:sp>
      <p:sp>
        <p:nvSpPr>
          <p:cNvPr id="51" name="Google Shape;991;p42"/>
          <p:cNvSpPr txBox="1"/>
          <p:nvPr/>
        </p:nvSpPr>
        <p:spPr>
          <a:xfrm>
            <a:off x="4884956" y="3580727"/>
            <a:ext cx="4099057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Kategorik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: Label 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Encoding &amp; One Hot Encoding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Numerik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Minmaxscaler</a:t>
            </a:r>
            <a:endParaRPr lang="en-US" sz="1100" dirty="0" smtClean="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47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MODELLING</a:t>
            </a:r>
            <a:endParaRPr dirty="0"/>
          </a:p>
        </p:txBody>
      </p:sp>
      <p:graphicFrame>
        <p:nvGraphicFramePr>
          <p:cNvPr id="1151" name="Google Shape;1151;p47"/>
          <p:cNvGraphicFramePr/>
          <p:nvPr>
            <p:extLst>
              <p:ext uri="{D42A27DB-BD31-4B8C-83A1-F6EECF244321}">
                <p14:modId xmlns:p14="http://schemas.microsoft.com/office/powerpoint/2010/main" val="3092309278"/>
              </p:ext>
            </p:extLst>
          </p:nvPr>
        </p:nvGraphicFramePr>
        <p:xfrm>
          <a:off x="787300" y="1080394"/>
          <a:ext cx="7839720" cy="2401668"/>
        </p:xfrm>
        <a:graphic>
          <a:graphicData uri="http://schemas.openxmlformats.org/drawingml/2006/table">
            <a:tbl>
              <a:tblPr>
                <a:noFill/>
                <a:tableStyleId>{8AF89AF0-2D3A-497B-BCC7-985425BDB0E9}</a:tableStyleId>
              </a:tblPr>
              <a:tblGrid>
                <a:gridCol w="1306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620">
                  <a:extLst>
                    <a:ext uri="{9D8B030D-6E8A-4147-A177-3AD203B41FA5}">
                      <a16:colId xmlns:a16="http://schemas.microsoft.com/office/drawing/2014/main" val="2982565386"/>
                    </a:ext>
                  </a:extLst>
                </a:gridCol>
                <a:gridCol w="1306620">
                  <a:extLst>
                    <a:ext uri="{9D8B030D-6E8A-4147-A177-3AD203B41FA5}">
                      <a16:colId xmlns:a16="http://schemas.microsoft.com/office/drawing/2014/main" val="1335354954"/>
                    </a:ext>
                  </a:extLst>
                </a:gridCol>
                <a:gridCol w="1306620">
                  <a:extLst>
                    <a:ext uri="{9D8B030D-6E8A-4147-A177-3AD203B41FA5}">
                      <a16:colId xmlns:a16="http://schemas.microsoft.com/office/drawing/2014/main" val="805299019"/>
                    </a:ext>
                  </a:extLst>
                </a:gridCol>
                <a:gridCol w="1306620">
                  <a:extLst>
                    <a:ext uri="{9D8B030D-6E8A-4147-A177-3AD203B41FA5}">
                      <a16:colId xmlns:a16="http://schemas.microsoft.com/office/drawing/2014/main" val="2229908269"/>
                    </a:ext>
                  </a:extLst>
                </a:gridCol>
                <a:gridCol w="1306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35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rgbClr val="A7A7A7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E7ABB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7ABB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solidFill>
                            <a:schemeClr val="accent5"/>
                          </a:solidFill>
                          <a:latin typeface="Bahiana"/>
                          <a:ea typeface="Bahiana"/>
                          <a:cs typeface="Bahiana"/>
                          <a:sym typeface="Bahiana"/>
                        </a:rPr>
                        <a:t>RECALL (TRAIN)</a:t>
                      </a:r>
                      <a:endParaRPr sz="1800" dirty="0">
                        <a:solidFill>
                          <a:schemeClr val="accent5"/>
                        </a:solidFill>
                        <a:latin typeface="Bahiana"/>
                        <a:ea typeface="Bahiana"/>
                        <a:cs typeface="Bahiana"/>
                        <a:sym typeface="Bahiana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solidFill>
                            <a:schemeClr val="accent5"/>
                          </a:solidFill>
                          <a:latin typeface="Bahiana"/>
                          <a:ea typeface="Bahiana"/>
                          <a:cs typeface="Bahiana"/>
                          <a:sym typeface="Bahiana"/>
                        </a:rPr>
                        <a:t>RECALL</a:t>
                      </a:r>
                      <a:r>
                        <a:rPr lang="en-US" sz="1800" baseline="0" dirty="0" smtClean="0">
                          <a:solidFill>
                            <a:schemeClr val="accent5"/>
                          </a:solidFill>
                          <a:latin typeface="Bahiana"/>
                          <a:ea typeface="Bahiana"/>
                          <a:cs typeface="Bahiana"/>
                          <a:sym typeface="Bahiana"/>
                        </a:rPr>
                        <a:t> (TEST)</a:t>
                      </a:r>
                      <a:endParaRPr sz="1800" dirty="0">
                        <a:solidFill>
                          <a:schemeClr val="accent5"/>
                        </a:solidFill>
                        <a:latin typeface="Bahiana"/>
                        <a:ea typeface="Bahiana"/>
                        <a:cs typeface="Bahiana"/>
                        <a:sym typeface="Bahiana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solidFill>
                            <a:schemeClr val="accent5"/>
                          </a:solidFill>
                          <a:latin typeface="Bahiana"/>
                          <a:ea typeface="Bahiana"/>
                          <a:cs typeface="Bahiana"/>
                          <a:sym typeface="Bahiana"/>
                        </a:rPr>
                        <a:t>A</a:t>
                      </a:r>
                      <a:r>
                        <a:rPr lang="en" sz="1800" dirty="0" smtClean="0">
                          <a:solidFill>
                            <a:schemeClr val="accent5"/>
                          </a:solidFill>
                          <a:latin typeface="Bahiana"/>
                          <a:ea typeface="Bahiana"/>
                          <a:cs typeface="Bahiana"/>
                          <a:sym typeface="Bahiana"/>
                        </a:rPr>
                        <a:t>uc</a:t>
                      </a:r>
                      <a:r>
                        <a:rPr lang="en" sz="1800" baseline="0" dirty="0" smtClean="0">
                          <a:solidFill>
                            <a:schemeClr val="accent5"/>
                          </a:solidFill>
                          <a:latin typeface="Bahiana"/>
                          <a:ea typeface="Bahiana"/>
                          <a:cs typeface="Bahiana"/>
                          <a:sym typeface="Bahiana"/>
                        </a:rPr>
                        <a:t> Score (train)</a:t>
                      </a:r>
                      <a:endParaRPr sz="1800" dirty="0">
                        <a:solidFill>
                          <a:schemeClr val="accent5"/>
                        </a:solidFill>
                        <a:latin typeface="Bahiana"/>
                        <a:ea typeface="Bahiana"/>
                        <a:cs typeface="Bahiana"/>
                        <a:sym typeface="Bahiana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solidFill>
                            <a:schemeClr val="accent5"/>
                          </a:solidFill>
                          <a:latin typeface="Bahiana"/>
                          <a:ea typeface="Bahiana"/>
                          <a:cs typeface="Bahiana"/>
                          <a:sym typeface="Bahiana"/>
                        </a:rPr>
                        <a:t>A</a:t>
                      </a:r>
                      <a:r>
                        <a:rPr lang="en" sz="1800" dirty="0" smtClean="0">
                          <a:solidFill>
                            <a:schemeClr val="accent5"/>
                          </a:solidFill>
                          <a:latin typeface="Bahiana"/>
                          <a:ea typeface="Bahiana"/>
                          <a:cs typeface="Bahiana"/>
                          <a:sym typeface="Bahiana"/>
                        </a:rPr>
                        <a:t>uc</a:t>
                      </a:r>
                      <a:r>
                        <a:rPr lang="en" sz="1800" baseline="0" dirty="0" smtClean="0">
                          <a:solidFill>
                            <a:schemeClr val="accent5"/>
                          </a:solidFill>
                          <a:latin typeface="Bahiana"/>
                          <a:ea typeface="Bahiana"/>
                          <a:cs typeface="Bahiana"/>
                          <a:sym typeface="Bahiana"/>
                        </a:rPr>
                        <a:t> score (test)</a:t>
                      </a:r>
                      <a:endParaRPr sz="1800" dirty="0">
                        <a:solidFill>
                          <a:schemeClr val="accent5"/>
                        </a:solidFill>
                        <a:latin typeface="Bahiana"/>
                        <a:ea typeface="Bahiana"/>
                        <a:cs typeface="Bahiana"/>
                        <a:sym typeface="Bahiana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accent5"/>
                          </a:solidFill>
                          <a:latin typeface="Bahiana"/>
                          <a:ea typeface="Bahiana"/>
                          <a:cs typeface="Bahiana"/>
                          <a:sym typeface="Bahiana"/>
                        </a:rPr>
                        <a:t>duration</a:t>
                      </a:r>
                      <a:endParaRPr sz="1800" dirty="0">
                        <a:solidFill>
                          <a:schemeClr val="accent5"/>
                        </a:solidFill>
                        <a:latin typeface="Bahiana"/>
                        <a:ea typeface="Bahiana"/>
                        <a:cs typeface="Bahiana"/>
                        <a:sym typeface="Bahiana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11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accent5"/>
                          </a:solidFill>
                          <a:latin typeface="Bahiana"/>
                          <a:ea typeface="Bahiana"/>
                          <a:cs typeface="Bahiana"/>
                          <a:sym typeface="Bahiana"/>
                        </a:rPr>
                        <a:t>Logistic Regression</a:t>
                      </a:r>
                      <a:endParaRPr sz="1800" dirty="0">
                        <a:solidFill>
                          <a:schemeClr val="accent5"/>
                        </a:solidFill>
                        <a:latin typeface="Bahiana"/>
                        <a:ea typeface="Bahiana"/>
                        <a:cs typeface="Bahiana"/>
                        <a:sym typeface="Bahiana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smtClean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0.668</a:t>
                      </a:r>
                      <a:endParaRPr sz="1400" b="1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smtClean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0.666</a:t>
                      </a:r>
                      <a:endParaRPr sz="1400" b="1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smtClean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0.736</a:t>
                      </a:r>
                      <a:endParaRPr sz="1400" b="1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smtClean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0.736</a:t>
                      </a:r>
                      <a:endParaRPr sz="1400" b="1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0.463989 s</a:t>
                      </a:r>
                      <a:endParaRPr sz="1400" b="1" dirty="0">
                        <a:solidFill>
                          <a:schemeClr val="accent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51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accent5"/>
                          </a:solidFill>
                          <a:latin typeface="Bahiana"/>
                          <a:ea typeface="Bahiana"/>
                          <a:cs typeface="Bahiana"/>
                          <a:sym typeface="Bahiana"/>
                        </a:rPr>
                        <a:t>Gradient Boosting</a:t>
                      </a:r>
                      <a:endParaRPr sz="1800" dirty="0">
                        <a:solidFill>
                          <a:schemeClr val="accent5"/>
                        </a:solidFill>
                        <a:latin typeface="Bahiana"/>
                        <a:ea typeface="Bahiana"/>
                        <a:cs typeface="Bahiana"/>
                        <a:sym typeface="Bahiana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smtClean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0.683</a:t>
                      </a:r>
                      <a:endParaRPr sz="1400" b="1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smtClean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0.684</a:t>
                      </a:r>
                      <a:endParaRPr sz="1400" b="1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smtClean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0.755</a:t>
                      </a:r>
                      <a:endParaRPr sz="1400" b="1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smtClean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0.740</a:t>
                      </a: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7.878945 s</a:t>
                      </a:r>
                      <a:endParaRPr sz="1400" b="1" dirty="0">
                        <a:solidFill>
                          <a:schemeClr val="accent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51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solidFill>
                            <a:schemeClr val="accent5"/>
                          </a:solidFill>
                          <a:latin typeface="Bahiana"/>
                          <a:ea typeface="Bahiana"/>
                          <a:cs typeface="Bahiana"/>
                          <a:sym typeface="Bahiana"/>
                        </a:rPr>
                        <a:t>X</a:t>
                      </a:r>
                      <a:r>
                        <a:rPr lang="en" sz="1800" dirty="0" smtClean="0">
                          <a:solidFill>
                            <a:schemeClr val="accent5"/>
                          </a:solidFill>
                          <a:latin typeface="Bahiana"/>
                          <a:ea typeface="Bahiana"/>
                          <a:cs typeface="Bahiana"/>
                          <a:sym typeface="Bahiana"/>
                        </a:rPr>
                        <a:t>gb</a:t>
                      </a:r>
                      <a:r>
                        <a:rPr lang="en" sz="1800" baseline="0" dirty="0" smtClean="0">
                          <a:solidFill>
                            <a:schemeClr val="accent5"/>
                          </a:solidFill>
                          <a:latin typeface="Bahiana"/>
                          <a:ea typeface="Bahiana"/>
                          <a:cs typeface="Bahiana"/>
                          <a:sym typeface="Bahiana"/>
                        </a:rPr>
                        <a:t> Classifier</a:t>
                      </a:r>
                      <a:endParaRPr sz="1800" dirty="0">
                        <a:solidFill>
                          <a:schemeClr val="accent5"/>
                        </a:solidFill>
                        <a:latin typeface="Bahiana"/>
                        <a:ea typeface="Bahiana"/>
                        <a:cs typeface="Bahiana"/>
                        <a:sym typeface="Bahiana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smtClean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0.684</a:t>
                      </a:r>
                      <a:endParaRPr sz="1400" b="1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smtClean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0.684</a:t>
                      </a:r>
                      <a:endParaRPr sz="1400" b="1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smtClean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0.754</a:t>
                      </a:r>
                      <a:endParaRPr sz="1400" b="1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smtClean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0.741</a:t>
                      </a:r>
                      <a:endParaRPr sz="1400" b="1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2.298106 s</a:t>
                      </a:r>
                      <a:endParaRPr sz="1400" b="1" dirty="0">
                        <a:solidFill>
                          <a:schemeClr val="accent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52" name="Google Shape;1152;p47"/>
          <p:cNvSpPr/>
          <p:nvPr/>
        </p:nvSpPr>
        <p:spPr>
          <a:xfrm>
            <a:off x="2607175" y="657783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47"/>
          <p:cNvSpPr/>
          <p:nvPr/>
        </p:nvSpPr>
        <p:spPr>
          <a:xfrm>
            <a:off x="6313300" y="657796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991;p42"/>
          <p:cNvSpPr txBox="1"/>
          <p:nvPr/>
        </p:nvSpPr>
        <p:spPr>
          <a:xfrm>
            <a:off x="787300" y="3472954"/>
            <a:ext cx="6803616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Data train : </a:t>
            </a:r>
            <a:r>
              <a:rPr lang="en-US" sz="1100" b="1" dirty="0" smtClean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Data test = 70% : 30%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Data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X_train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dilakukan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fit transform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ke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dalam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normalization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Data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X_test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hanya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dilakuakn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transform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ke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dalam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normalization</a:t>
            </a:r>
            <a:endParaRPr sz="1100" dirty="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991;p42"/>
          <p:cNvSpPr txBox="1"/>
          <p:nvPr/>
        </p:nvSpPr>
        <p:spPr>
          <a:xfrm>
            <a:off x="787300" y="3911900"/>
            <a:ext cx="631454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menghindari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terjadi</a:t>
            </a:r>
            <a:r>
              <a:rPr lang="en-US" sz="1100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overfitting,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maka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dilakukan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b="1" dirty="0" err="1" smtClean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undersampling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pada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data train</a:t>
            </a:r>
            <a:endParaRPr sz="1100" dirty="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991;p42"/>
          <p:cNvSpPr txBox="1"/>
          <p:nvPr/>
        </p:nvSpPr>
        <p:spPr>
          <a:xfrm>
            <a:off x="787300" y="4273700"/>
            <a:ext cx="6803616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Model evaluation yang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dipilih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dalah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AUC Score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serta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nilai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ecall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menekan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nilai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False Negative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atau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kesalahan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dalam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memprediksikan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good debtor</a:t>
            </a:r>
            <a:endParaRPr sz="1100" dirty="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" name="Google Shape;8042;p77"/>
          <p:cNvGrpSpPr/>
          <p:nvPr/>
        </p:nvGrpSpPr>
        <p:grpSpPr>
          <a:xfrm>
            <a:off x="447941" y="3060490"/>
            <a:ext cx="339359" cy="339253"/>
            <a:chOff x="5642475" y="1435075"/>
            <a:chExt cx="481975" cy="481825"/>
          </a:xfrm>
          <a:solidFill>
            <a:schemeClr val="accent1"/>
          </a:solidFill>
        </p:grpSpPr>
        <p:sp>
          <p:nvSpPr>
            <p:cNvPr id="18" name="Google Shape;8043;p77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8044;p77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" name="Google Shape;8045;p77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5" name="Google Shape;8042;p77"/>
          <p:cNvGrpSpPr/>
          <p:nvPr/>
        </p:nvGrpSpPr>
        <p:grpSpPr>
          <a:xfrm>
            <a:off x="8627128" y="3060490"/>
            <a:ext cx="339359" cy="339253"/>
            <a:chOff x="5642475" y="1435075"/>
            <a:chExt cx="481975" cy="481825"/>
          </a:xfrm>
          <a:solidFill>
            <a:schemeClr val="accent1"/>
          </a:solidFill>
        </p:grpSpPr>
        <p:sp>
          <p:nvSpPr>
            <p:cNvPr id="26" name="Google Shape;8043;p77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" name="Google Shape;8044;p77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8045;p77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28" y="1343529"/>
            <a:ext cx="5153744" cy="1867161"/>
          </a:xfrm>
          <a:prstGeom prst="rect">
            <a:avLst/>
          </a:prstGeom>
        </p:spPr>
      </p:pic>
      <p:sp>
        <p:nvSpPr>
          <p:cNvPr id="6" name="Google Shape;775;p35"/>
          <p:cNvSpPr txBox="1">
            <a:spLocks noGrp="1"/>
          </p:cNvSpPr>
          <p:nvPr>
            <p:ph type="title"/>
          </p:nvPr>
        </p:nvSpPr>
        <p:spPr>
          <a:xfrm>
            <a:off x="-1532135" y="865329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FEATURE IMPORTANCE (xgb classifier)</a:t>
            </a:r>
            <a:endParaRPr sz="2400" dirty="0"/>
          </a:p>
        </p:txBody>
      </p:sp>
      <p:sp>
        <p:nvSpPr>
          <p:cNvPr id="7" name="Google Shape;991;p42"/>
          <p:cNvSpPr txBox="1"/>
          <p:nvPr/>
        </p:nvSpPr>
        <p:spPr>
          <a:xfrm>
            <a:off x="775928" y="3403730"/>
            <a:ext cx="631454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Berdasarkan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feature importance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dari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model XGB Classifier,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terlihat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bahwa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menjadi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feature yang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penting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dalam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mengklasifikasikan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target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adalah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EXT_SOURCE_3, EXT_SOURCE_2, HIGHER EDUCATION, INCOME TYPE_WORKING, PENSIONER.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Kelima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Feature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tersebut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dapat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dijadikan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rekomendasi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bisnis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menurunkan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tingat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default risk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pada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perusahaan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home credit</a:t>
            </a:r>
            <a:endParaRPr sz="1100" dirty="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4396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6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HASIL PREDIKSI DATASET TEST</a:t>
            </a:r>
            <a:endParaRPr dirty="0"/>
          </a:p>
        </p:txBody>
      </p:sp>
      <p:sp>
        <p:nvSpPr>
          <p:cNvPr id="795" name="Google Shape;795;p36"/>
          <p:cNvSpPr/>
          <p:nvPr/>
        </p:nvSpPr>
        <p:spPr>
          <a:xfrm>
            <a:off x="7380041" y="2485665"/>
            <a:ext cx="306050" cy="330883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2" name="Google Shape;802;p36"/>
          <p:cNvGrpSpPr/>
          <p:nvPr/>
        </p:nvGrpSpPr>
        <p:grpSpPr>
          <a:xfrm>
            <a:off x="7633076" y="3262299"/>
            <a:ext cx="1651255" cy="2053659"/>
            <a:chOff x="7633076" y="3262299"/>
            <a:chExt cx="1651255" cy="2053659"/>
          </a:xfrm>
        </p:grpSpPr>
        <p:sp>
          <p:nvSpPr>
            <p:cNvPr id="803" name="Google Shape;803;p36"/>
            <p:cNvSpPr/>
            <p:nvPr/>
          </p:nvSpPr>
          <p:spPr>
            <a:xfrm>
              <a:off x="7633076" y="3262299"/>
              <a:ext cx="1651255" cy="2053659"/>
            </a:xfrm>
            <a:custGeom>
              <a:avLst/>
              <a:gdLst/>
              <a:ahLst/>
              <a:cxnLst/>
              <a:rect l="l" t="t" r="r" b="b"/>
              <a:pathLst>
                <a:path w="21842" h="27163" extrusionOk="0">
                  <a:moveTo>
                    <a:pt x="5063" y="1"/>
                  </a:moveTo>
                  <a:lnTo>
                    <a:pt x="5063" y="1"/>
                  </a:lnTo>
                  <a:cubicBezTo>
                    <a:pt x="1545" y="2633"/>
                    <a:pt x="1" y="7441"/>
                    <a:pt x="735" y="11794"/>
                  </a:cubicBezTo>
                  <a:cubicBezTo>
                    <a:pt x="1444" y="16147"/>
                    <a:pt x="4202" y="19968"/>
                    <a:pt x="7695" y="22651"/>
                  </a:cubicBezTo>
                  <a:cubicBezTo>
                    <a:pt x="9381" y="23930"/>
                    <a:pt x="14012" y="27162"/>
                    <a:pt x="17206" y="27162"/>
                  </a:cubicBezTo>
                  <a:cubicBezTo>
                    <a:pt x="18373" y="27162"/>
                    <a:pt x="19349" y="26730"/>
                    <a:pt x="19918" y="25612"/>
                  </a:cubicBezTo>
                  <a:cubicBezTo>
                    <a:pt x="21842" y="21816"/>
                    <a:pt x="18653" y="15818"/>
                    <a:pt x="15818" y="13388"/>
                  </a:cubicBezTo>
                  <a:cubicBezTo>
                    <a:pt x="14199" y="11997"/>
                    <a:pt x="12225" y="11085"/>
                    <a:pt x="10377" y="10073"/>
                  </a:cubicBezTo>
                  <a:cubicBezTo>
                    <a:pt x="8504" y="9036"/>
                    <a:pt x="6657" y="7821"/>
                    <a:pt x="5467" y="6049"/>
                  </a:cubicBezTo>
                  <a:cubicBezTo>
                    <a:pt x="4303" y="4252"/>
                    <a:pt x="3924" y="1798"/>
                    <a:pt x="50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6"/>
            <p:cNvSpPr/>
            <p:nvPr/>
          </p:nvSpPr>
          <p:spPr>
            <a:xfrm>
              <a:off x="7793801" y="3327392"/>
              <a:ext cx="1389150" cy="1681909"/>
            </a:xfrm>
            <a:custGeom>
              <a:avLst/>
              <a:gdLst/>
              <a:ahLst/>
              <a:cxnLst/>
              <a:rect l="l" t="t" r="r" b="b"/>
              <a:pathLst>
                <a:path w="18375" h="22246" extrusionOk="0">
                  <a:moveTo>
                    <a:pt x="1950" y="0"/>
                  </a:moveTo>
                  <a:lnTo>
                    <a:pt x="1950" y="0"/>
                  </a:lnTo>
                  <a:cubicBezTo>
                    <a:pt x="1772" y="203"/>
                    <a:pt x="1570" y="380"/>
                    <a:pt x="1393" y="582"/>
                  </a:cubicBezTo>
                  <a:cubicBezTo>
                    <a:pt x="380" y="2379"/>
                    <a:pt x="1" y="4530"/>
                    <a:pt x="456" y="6504"/>
                  </a:cubicBezTo>
                  <a:cubicBezTo>
                    <a:pt x="937" y="8554"/>
                    <a:pt x="2203" y="10275"/>
                    <a:pt x="3215" y="11566"/>
                  </a:cubicBezTo>
                  <a:cubicBezTo>
                    <a:pt x="7138" y="16425"/>
                    <a:pt x="12478" y="20170"/>
                    <a:pt x="18374" y="22246"/>
                  </a:cubicBezTo>
                  <a:cubicBezTo>
                    <a:pt x="18374" y="22144"/>
                    <a:pt x="18374" y="22043"/>
                    <a:pt x="18374" y="21917"/>
                  </a:cubicBezTo>
                  <a:cubicBezTo>
                    <a:pt x="12579" y="19841"/>
                    <a:pt x="7340" y="16146"/>
                    <a:pt x="3468" y="11363"/>
                  </a:cubicBezTo>
                  <a:cubicBezTo>
                    <a:pt x="2456" y="10098"/>
                    <a:pt x="1241" y="8402"/>
                    <a:pt x="785" y="6454"/>
                  </a:cubicBezTo>
                  <a:cubicBezTo>
                    <a:pt x="330" y="4556"/>
                    <a:pt x="684" y="2455"/>
                    <a:pt x="1671" y="759"/>
                  </a:cubicBezTo>
                  <a:cubicBezTo>
                    <a:pt x="1747" y="506"/>
                    <a:pt x="1848" y="253"/>
                    <a:pt x="1950" y="0"/>
                  </a:cubicBezTo>
                  <a:close/>
                </a:path>
              </a:pathLst>
            </a:custGeom>
            <a:solidFill>
              <a:srgbClr val="FAF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7876130" y="3283392"/>
              <a:ext cx="1216858" cy="1354690"/>
            </a:xfrm>
            <a:custGeom>
              <a:avLst/>
              <a:gdLst/>
              <a:ahLst/>
              <a:cxnLst/>
              <a:rect l="l" t="t" r="r" b="b"/>
              <a:pathLst>
                <a:path w="16096" h="17918" extrusionOk="0">
                  <a:moveTo>
                    <a:pt x="1544" y="0"/>
                  </a:moveTo>
                  <a:cubicBezTo>
                    <a:pt x="1164" y="405"/>
                    <a:pt x="861" y="861"/>
                    <a:pt x="582" y="1341"/>
                  </a:cubicBezTo>
                  <a:cubicBezTo>
                    <a:pt x="0" y="3113"/>
                    <a:pt x="76" y="5188"/>
                    <a:pt x="835" y="7086"/>
                  </a:cubicBezTo>
                  <a:cubicBezTo>
                    <a:pt x="1721" y="9288"/>
                    <a:pt x="3391" y="11287"/>
                    <a:pt x="5922" y="13185"/>
                  </a:cubicBezTo>
                  <a:cubicBezTo>
                    <a:pt x="8934" y="15463"/>
                    <a:pt x="12426" y="17057"/>
                    <a:pt x="16096" y="17918"/>
                  </a:cubicBezTo>
                  <a:cubicBezTo>
                    <a:pt x="16020" y="17791"/>
                    <a:pt x="15969" y="17665"/>
                    <a:pt x="15919" y="17538"/>
                  </a:cubicBezTo>
                  <a:cubicBezTo>
                    <a:pt x="12376" y="16703"/>
                    <a:pt x="9035" y="15134"/>
                    <a:pt x="6125" y="12932"/>
                  </a:cubicBezTo>
                  <a:cubicBezTo>
                    <a:pt x="3619" y="11060"/>
                    <a:pt x="1999" y="9111"/>
                    <a:pt x="1139" y="6985"/>
                  </a:cubicBezTo>
                  <a:cubicBezTo>
                    <a:pt x="177" y="4581"/>
                    <a:pt x="329" y="1898"/>
                    <a:pt x="1544" y="0"/>
                  </a:cubicBezTo>
                  <a:close/>
                </a:path>
              </a:pathLst>
            </a:custGeom>
            <a:solidFill>
              <a:srgbClr val="FAF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7732565" y="3490011"/>
              <a:ext cx="1387260" cy="1758497"/>
            </a:xfrm>
            <a:custGeom>
              <a:avLst/>
              <a:gdLst/>
              <a:ahLst/>
              <a:cxnLst/>
              <a:rect l="l" t="t" r="r" b="b"/>
              <a:pathLst>
                <a:path w="18350" h="23259" extrusionOk="0">
                  <a:moveTo>
                    <a:pt x="1064" y="0"/>
                  </a:moveTo>
                  <a:cubicBezTo>
                    <a:pt x="836" y="355"/>
                    <a:pt x="659" y="734"/>
                    <a:pt x="482" y="1089"/>
                  </a:cubicBezTo>
                  <a:cubicBezTo>
                    <a:pt x="1" y="3619"/>
                    <a:pt x="254" y="6353"/>
                    <a:pt x="1292" y="8959"/>
                  </a:cubicBezTo>
                  <a:cubicBezTo>
                    <a:pt x="2633" y="12350"/>
                    <a:pt x="5265" y="15539"/>
                    <a:pt x="8884" y="18171"/>
                  </a:cubicBezTo>
                  <a:cubicBezTo>
                    <a:pt x="11744" y="20246"/>
                    <a:pt x="14882" y="21790"/>
                    <a:pt x="18147" y="23258"/>
                  </a:cubicBezTo>
                  <a:cubicBezTo>
                    <a:pt x="18223" y="23182"/>
                    <a:pt x="18273" y="23106"/>
                    <a:pt x="18349" y="23005"/>
                  </a:cubicBezTo>
                  <a:cubicBezTo>
                    <a:pt x="15084" y="21537"/>
                    <a:pt x="11921" y="19993"/>
                    <a:pt x="9086" y="17918"/>
                  </a:cubicBezTo>
                  <a:cubicBezTo>
                    <a:pt x="5493" y="15311"/>
                    <a:pt x="2911" y="12173"/>
                    <a:pt x="1595" y="8833"/>
                  </a:cubicBezTo>
                  <a:cubicBezTo>
                    <a:pt x="406" y="5897"/>
                    <a:pt x="254" y="2734"/>
                    <a:pt x="1064" y="0"/>
                  </a:cubicBezTo>
                  <a:close/>
                </a:path>
              </a:pathLst>
            </a:custGeom>
            <a:solidFill>
              <a:srgbClr val="FAF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7" name="Google Shape;807;p36"/>
          <p:cNvSpPr/>
          <p:nvPr/>
        </p:nvSpPr>
        <p:spPr>
          <a:xfrm>
            <a:off x="6307210" y="1155184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6"/>
          <p:cNvSpPr/>
          <p:nvPr/>
        </p:nvSpPr>
        <p:spPr>
          <a:xfrm>
            <a:off x="5862869" y="3903444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78" y="1302963"/>
            <a:ext cx="3826484" cy="2532833"/>
          </a:xfrm>
          <a:prstGeom prst="rect">
            <a:avLst/>
          </a:prstGeom>
        </p:spPr>
      </p:pic>
      <p:sp>
        <p:nvSpPr>
          <p:cNvPr id="30" name="Google Shape;991;p42"/>
          <p:cNvSpPr txBox="1"/>
          <p:nvPr/>
        </p:nvSpPr>
        <p:spPr>
          <a:xfrm>
            <a:off x="4949120" y="2364585"/>
            <a:ext cx="3481606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Berdasarkan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hasil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prediksi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target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pada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dataset Test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diperoleh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bahwa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sekitar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59,44%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terindikasikan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sebagai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BAD Debtor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sedangkan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40,56%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terindikasikan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sebagain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GOOD DEBTOR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100" dirty="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Pelanggan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ditargetkan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sebagai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BAD DEBTOR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cukup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tinggi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maka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dari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itu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penggunakan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model machine learning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perlu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dilakukan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menghindari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peningkatan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resiko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gagal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bayar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bersiko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terhadap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keuntungan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perusahaan</a:t>
            </a:r>
            <a:r>
              <a:rPr lang="en-US" sz="11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100" dirty="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0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dirty="0" smtClean="0"/>
              <a:t>REKOMENDAI BISNIS</a:t>
            </a:r>
            <a:endParaRPr sz="4100" dirty="0"/>
          </a:p>
        </p:txBody>
      </p:sp>
      <p:sp>
        <p:nvSpPr>
          <p:cNvPr id="590" name="Google Shape;590;p30"/>
          <p:cNvSpPr/>
          <p:nvPr/>
        </p:nvSpPr>
        <p:spPr>
          <a:xfrm>
            <a:off x="6583663" y="657783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30"/>
          <p:cNvSpPr/>
          <p:nvPr/>
        </p:nvSpPr>
        <p:spPr>
          <a:xfrm>
            <a:off x="2336813" y="657783"/>
            <a:ext cx="223524" cy="241668"/>
          </a:xfrm>
          <a:custGeom>
            <a:avLst/>
            <a:gdLst/>
            <a:ahLst/>
            <a:cxnLst/>
            <a:rect l="l" t="t" r="r" b="b"/>
            <a:pathLst>
              <a:path w="1997" h="2159" extrusionOk="0">
                <a:moveTo>
                  <a:pt x="978" y="0"/>
                </a:moveTo>
                <a:cubicBezTo>
                  <a:pt x="978" y="0"/>
                  <a:pt x="896" y="693"/>
                  <a:pt x="795" y="856"/>
                </a:cubicBezTo>
                <a:cubicBezTo>
                  <a:pt x="672" y="1039"/>
                  <a:pt x="0" y="1059"/>
                  <a:pt x="0" y="1059"/>
                </a:cubicBezTo>
                <a:cubicBezTo>
                  <a:pt x="0" y="1059"/>
                  <a:pt x="571" y="1181"/>
                  <a:pt x="754" y="1283"/>
                </a:cubicBezTo>
                <a:cubicBezTo>
                  <a:pt x="937" y="1385"/>
                  <a:pt x="1019" y="2159"/>
                  <a:pt x="1019" y="2159"/>
                </a:cubicBezTo>
                <a:cubicBezTo>
                  <a:pt x="1019" y="1955"/>
                  <a:pt x="1161" y="1426"/>
                  <a:pt x="1263" y="1304"/>
                </a:cubicBezTo>
                <a:cubicBezTo>
                  <a:pt x="1406" y="1120"/>
                  <a:pt x="1996" y="1080"/>
                  <a:pt x="1996" y="1080"/>
                </a:cubicBezTo>
                <a:cubicBezTo>
                  <a:pt x="1996" y="1080"/>
                  <a:pt x="1345" y="1018"/>
                  <a:pt x="1202" y="815"/>
                </a:cubicBezTo>
                <a:cubicBezTo>
                  <a:pt x="1100" y="631"/>
                  <a:pt x="978" y="0"/>
                  <a:pt x="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701;p33"/>
          <p:cNvSpPr txBox="1">
            <a:spLocks noGrp="1"/>
          </p:cNvSpPr>
          <p:nvPr>
            <p:ph type="body" idx="1"/>
          </p:nvPr>
        </p:nvSpPr>
        <p:spPr>
          <a:xfrm>
            <a:off x="713225" y="1510349"/>
            <a:ext cx="7718425" cy="28279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-US" sz="1100" dirty="0" err="1" smtClean="0"/>
              <a:t>Berdasarkan</a:t>
            </a:r>
            <a:r>
              <a:rPr lang="en-US" sz="1100" dirty="0" smtClean="0"/>
              <a:t> </a:t>
            </a:r>
            <a:r>
              <a:rPr lang="en-US" sz="1100" dirty="0" err="1" smtClean="0"/>
              <a:t>hasil</a:t>
            </a:r>
            <a:r>
              <a:rPr lang="en-US" sz="1100" dirty="0" smtClean="0"/>
              <a:t> proses </a:t>
            </a:r>
            <a:r>
              <a:rPr lang="en-US" sz="1100" dirty="0" err="1" smtClean="0"/>
              <a:t>analisa</a:t>
            </a:r>
            <a:r>
              <a:rPr lang="en-US" sz="1100" dirty="0" smtClean="0"/>
              <a:t> model machine learning yang </a:t>
            </a:r>
            <a:r>
              <a:rPr lang="en-US" sz="1100" dirty="0" err="1" smtClean="0"/>
              <a:t>telah</a:t>
            </a:r>
            <a:r>
              <a:rPr lang="en-US" sz="1100" dirty="0" smtClean="0"/>
              <a:t> </a:t>
            </a:r>
            <a:r>
              <a:rPr lang="en-US" sz="1100" dirty="0" err="1" smtClean="0"/>
              <a:t>dilakukan</a:t>
            </a:r>
            <a:r>
              <a:rPr lang="en-US" sz="1100" dirty="0" smtClean="0"/>
              <a:t> </a:t>
            </a:r>
            <a:r>
              <a:rPr lang="en-US" sz="1100" dirty="0" err="1" smtClean="0"/>
              <a:t>maka</a:t>
            </a:r>
            <a:r>
              <a:rPr lang="en-US" sz="1100" dirty="0" smtClean="0"/>
              <a:t> model </a:t>
            </a:r>
            <a:r>
              <a:rPr lang="en-US" sz="1100" dirty="0" err="1" smtClean="0"/>
              <a:t>terbaik</a:t>
            </a:r>
            <a:r>
              <a:rPr lang="en-US" sz="1100" dirty="0" smtClean="0"/>
              <a:t> yang </a:t>
            </a:r>
            <a:r>
              <a:rPr lang="en-US" sz="1100" dirty="0" err="1" smtClean="0"/>
              <a:t>dapat</a:t>
            </a:r>
            <a:r>
              <a:rPr lang="en-US" sz="1100" dirty="0" smtClean="0"/>
              <a:t> </a:t>
            </a:r>
            <a:r>
              <a:rPr lang="en-US" sz="1100" dirty="0" err="1" smtClean="0"/>
              <a:t>memprediksikan</a:t>
            </a:r>
            <a:r>
              <a:rPr lang="en-US" sz="1100" dirty="0" smtClean="0"/>
              <a:t> </a:t>
            </a:r>
            <a:r>
              <a:rPr lang="en-US" sz="1100" dirty="0" err="1" smtClean="0"/>
              <a:t>pelanggan</a:t>
            </a:r>
            <a:r>
              <a:rPr lang="en-US" sz="1100" dirty="0" smtClean="0"/>
              <a:t> </a:t>
            </a:r>
            <a:r>
              <a:rPr lang="en-US" sz="1100" dirty="0" err="1" smtClean="0"/>
              <a:t>adalah</a:t>
            </a:r>
            <a:r>
              <a:rPr lang="en-US" sz="1100" dirty="0" smtClean="0"/>
              <a:t> XGB Classifier. Model </a:t>
            </a:r>
            <a:r>
              <a:rPr lang="en-US" sz="1100" dirty="0" err="1" smtClean="0"/>
              <a:t>tersebut</a:t>
            </a:r>
            <a:r>
              <a:rPr lang="en-US" sz="1100" dirty="0" smtClean="0"/>
              <a:t> </a:t>
            </a:r>
            <a:r>
              <a:rPr lang="en-US" sz="1100" dirty="0" err="1" smtClean="0"/>
              <a:t>merupakan</a:t>
            </a:r>
            <a:r>
              <a:rPr lang="en-US" sz="1100" dirty="0" smtClean="0"/>
              <a:t> model yang best fit </a:t>
            </a:r>
            <a:r>
              <a:rPr lang="en-US" sz="1100" dirty="0" err="1" smtClean="0"/>
              <a:t>dengan</a:t>
            </a:r>
            <a:r>
              <a:rPr lang="en-US" sz="1100" dirty="0" smtClean="0"/>
              <a:t> </a:t>
            </a:r>
            <a:r>
              <a:rPr lang="en-US" sz="1100" dirty="0" err="1" smtClean="0"/>
              <a:t>perbandingan</a:t>
            </a:r>
            <a:r>
              <a:rPr lang="en-US" sz="1100" dirty="0" smtClean="0"/>
              <a:t> AUC Score Test = 0.741 </a:t>
            </a:r>
            <a:r>
              <a:rPr lang="en-US" sz="1100" dirty="0" err="1" smtClean="0"/>
              <a:t>dan</a:t>
            </a:r>
            <a:r>
              <a:rPr lang="en-US" sz="1100" dirty="0" smtClean="0"/>
              <a:t> AUC Score Test = 0.754 </a:t>
            </a:r>
            <a:r>
              <a:rPr lang="en-US" sz="1100" dirty="0" err="1" smtClean="0"/>
              <a:t>dengan</a:t>
            </a:r>
            <a:r>
              <a:rPr lang="en-US" sz="1100" dirty="0" smtClean="0"/>
              <a:t> </a:t>
            </a:r>
            <a:r>
              <a:rPr lang="en-US" sz="1100" dirty="0" err="1" smtClean="0"/>
              <a:t>nilai</a:t>
            </a:r>
            <a:r>
              <a:rPr lang="en-US" sz="1100" dirty="0" smtClean="0"/>
              <a:t> recall </a:t>
            </a:r>
            <a:r>
              <a:rPr lang="en-US" sz="1100" dirty="0" err="1" smtClean="0"/>
              <a:t>dari</a:t>
            </a:r>
            <a:r>
              <a:rPr lang="en-US" sz="1100" dirty="0" smtClean="0"/>
              <a:t> test-train </a:t>
            </a:r>
            <a:r>
              <a:rPr lang="en-US" sz="1100" dirty="0" err="1" smtClean="0"/>
              <a:t>sebesar</a:t>
            </a:r>
            <a:r>
              <a:rPr lang="en-US" sz="1100" dirty="0" smtClean="0"/>
              <a:t> 0.68.</a:t>
            </a:r>
          </a:p>
          <a:p>
            <a:pPr marL="0" lvl="0" indent="0" algn="just">
              <a:buNone/>
            </a:pPr>
            <a:endParaRPr lang="en-US" sz="1100" dirty="0"/>
          </a:p>
          <a:p>
            <a:pPr marL="0" lvl="0" indent="0" algn="just">
              <a:buNone/>
            </a:pPr>
            <a:r>
              <a:rPr lang="en-US" sz="1100" dirty="0" smtClean="0"/>
              <a:t>Hal </a:t>
            </a:r>
            <a:r>
              <a:rPr lang="en-US" sz="1100" dirty="0" err="1" smtClean="0"/>
              <a:t>terpenting</a:t>
            </a:r>
            <a:r>
              <a:rPr lang="en-US" sz="1100" dirty="0" smtClean="0"/>
              <a:t> yang </a:t>
            </a:r>
            <a:r>
              <a:rPr lang="en-US" sz="1100" dirty="0" err="1" smtClean="0"/>
              <a:t>menjadi</a:t>
            </a:r>
            <a:r>
              <a:rPr lang="en-US" sz="1100" dirty="0" smtClean="0"/>
              <a:t> </a:t>
            </a:r>
            <a:r>
              <a:rPr lang="en-US" sz="1100" dirty="0" err="1" smtClean="0"/>
              <a:t>untuk</a:t>
            </a:r>
            <a:r>
              <a:rPr lang="en-US" sz="1100" dirty="0" smtClean="0"/>
              <a:t> </a:t>
            </a:r>
            <a:r>
              <a:rPr lang="en-US" sz="1100" dirty="0" err="1" smtClean="0"/>
              <a:t>menyeleksikan</a:t>
            </a:r>
            <a:r>
              <a:rPr lang="en-US" sz="1100" dirty="0" smtClean="0"/>
              <a:t> </a:t>
            </a:r>
            <a:r>
              <a:rPr lang="en-US" sz="1100" dirty="0" err="1" smtClean="0"/>
              <a:t>pelanggan</a:t>
            </a:r>
            <a:r>
              <a:rPr lang="en-US" sz="1100" dirty="0" smtClean="0"/>
              <a:t> </a:t>
            </a:r>
            <a:r>
              <a:rPr lang="en-US" sz="1100" dirty="0" err="1" smtClean="0"/>
              <a:t>dapat</a:t>
            </a:r>
            <a:r>
              <a:rPr lang="en-US" sz="1100" dirty="0" smtClean="0"/>
              <a:t> </a:t>
            </a:r>
            <a:r>
              <a:rPr lang="en-US" sz="1100" dirty="0" err="1" smtClean="0"/>
              <a:t>dilihat</a:t>
            </a:r>
            <a:r>
              <a:rPr lang="en-US" sz="1100" dirty="0" smtClean="0"/>
              <a:t> </a:t>
            </a:r>
            <a:r>
              <a:rPr lang="en-US" sz="1100" dirty="0" err="1" smtClean="0"/>
              <a:t>dari</a:t>
            </a:r>
            <a:r>
              <a:rPr lang="en-US" sz="1100" dirty="0" smtClean="0"/>
              <a:t> feature </a:t>
            </a:r>
            <a:r>
              <a:rPr lang="en-US" sz="1100" dirty="0" err="1" smtClean="0"/>
              <a:t>importancenya</a:t>
            </a:r>
            <a:r>
              <a:rPr lang="en-US" sz="1100" dirty="0" smtClean="0"/>
              <a:t>, </a:t>
            </a:r>
            <a:r>
              <a:rPr lang="en-US" sz="1100" dirty="0" err="1" smtClean="0"/>
              <a:t>dimana</a:t>
            </a:r>
            <a:r>
              <a:rPr lang="en-US" sz="1100" dirty="0" smtClean="0"/>
              <a:t> level </a:t>
            </a:r>
            <a:r>
              <a:rPr lang="en-US" sz="1100" dirty="0" err="1" smtClean="0"/>
              <a:t>pendidikan</a:t>
            </a:r>
            <a:r>
              <a:rPr lang="en-US" sz="1100" dirty="0" smtClean="0"/>
              <a:t> </a:t>
            </a:r>
            <a:r>
              <a:rPr lang="en-US" sz="1100" dirty="0" err="1" smtClean="0"/>
              <a:t>serta</a:t>
            </a:r>
            <a:r>
              <a:rPr lang="en-US" sz="1100" dirty="0" smtClean="0"/>
              <a:t> status </a:t>
            </a:r>
            <a:r>
              <a:rPr lang="en-US" sz="1100" dirty="0" err="1" smtClean="0"/>
              <a:t>pekerjaan</a:t>
            </a:r>
            <a:r>
              <a:rPr lang="en-US" sz="1100" dirty="0" smtClean="0"/>
              <a:t> </a:t>
            </a:r>
            <a:r>
              <a:rPr lang="en-US" sz="1100" dirty="0" err="1" smtClean="0"/>
              <a:t>mempengaruhi</a:t>
            </a:r>
            <a:r>
              <a:rPr lang="en-US" sz="1100" dirty="0" smtClean="0"/>
              <a:t> </a:t>
            </a:r>
            <a:r>
              <a:rPr lang="en-US" sz="1100" dirty="0" err="1" smtClean="0"/>
              <a:t>perilaku</a:t>
            </a:r>
            <a:r>
              <a:rPr lang="en-US" sz="1100" dirty="0" smtClean="0"/>
              <a:t> </a:t>
            </a:r>
            <a:r>
              <a:rPr lang="en-US" sz="1100" dirty="0" err="1" smtClean="0"/>
              <a:t>pelanggan</a:t>
            </a:r>
            <a:r>
              <a:rPr lang="en-US" sz="1100" dirty="0" smtClean="0"/>
              <a:t> </a:t>
            </a:r>
            <a:r>
              <a:rPr lang="en-US" sz="1100" dirty="0" err="1" smtClean="0"/>
              <a:t>apakah</a:t>
            </a:r>
            <a:r>
              <a:rPr lang="en-US" sz="1100" dirty="0" smtClean="0"/>
              <a:t> </a:t>
            </a:r>
            <a:r>
              <a:rPr lang="en-US" sz="1100" dirty="0" err="1" smtClean="0"/>
              <a:t>seorang</a:t>
            </a:r>
            <a:r>
              <a:rPr lang="en-US" sz="1100" dirty="0" smtClean="0"/>
              <a:t> GOOD/BAD DEBTOR. </a:t>
            </a:r>
            <a:r>
              <a:rPr lang="en-US" sz="1100" dirty="0" err="1" smtClean="0"/>
              <a:t>Pelanggan</a:t>
            </a:r>
            <a:r>
              <a:rPr lang="en-US" sz="1100" dirty="0" smtClean="0"/>
              <a:t> </a:t>
            </a:r>
            <a:r>
              <a:rPr lang="en-US" sz="1100" dirty="0" err="1" smtClean="0"/>
              <a:t>dengan</a:t>
            </a:r>
            <a:r>
              <a:rPr lang="en-US" sz="1100" dirty="0" smtClean="0"/>
              <a:t> </a:t>
            </a:r>
            <a:r>
              <a:rPr lang="en-US" sz="1100" dirty="0" err="1" smtClean="0"/>
              <a:t>potensi</a:t>
            </a:r>
            <a:r>
              <a:rPr lang="en-US" sz="1100" dirty="0" smtClean="0"/>
              <a:t> </a:t>
            </a:r>
            <a:r>
              <a:rPr lang="en-US" sz="1100" dirty="0" err="1" smtClean="0"/>
              <a:t>tertinggi</a:t>
            </a:r>
            <a:r>
              <a:rPr lang="en-US" sz="1100" dirty="0" smtClean="0"/>
              <a:t> </a:t>
            </a:r>
            <a:r>
              <a:rPr lang="en-US" sz="1100" dirty="0" err="1" smtClean="0"/>
              <a:t>terjadi</a:t>
            </a:r>
            <a:r>
              <a:rPr lang="en-US" sz="1100" dirty="0" smtClean="0"/>
              <a:t> </a:t>
            </a:r>
            <a:r>
              <a:rPr lang="en-US" sz="1100" dirty="0" err="1" smtClean="0"/>
              <a:t>pada</a:t>
            </a:r>
            <a:r>
              <a:rPr lang="en-US" sz="1100" dirty="0" smtClean="0"/>
              <a:t> </a:t>
            </a:r>
            <a:r>
              <a:rPr lang="en-US" sz="1100" dirty="0" err="1" smtClean="0"/>
              <a:t>pelanggan</a:t>
            </a:r>
            <a:r>
              <a:rPr lang="en-US" sz="1100" dirty="0" smtClean="0"/>
              <a:t> yang level Higher Education </a:t>
            </a:r>
            <a:r>
              <a:rPr lang="en-US" sz="1100" dirty="0" err="1" smtClean="0"/>
              <a:t>dan</a:t>
            </a:r>
            <a:r>
              <a:rPr lang="en-US" sz="1100" dirty="0" smtClean="0"/>
              <a:t> Pensioner. </a:t>
            </a:r>
            <a:r>
              <a:rPr lang="en-US" sz="1100" dirty="0" err="1" smtClean="0"/>
              <a:t>Maka</a:t>
            </a:r>
            <a:r>
              <a:rPr lang="en-US" sz="1100" dirty="0" smtClean="0"/>
              <a:t> </a:t>
            </a:r>
            <a:r>
              <a:rPr lang="en-US" sz="1100" dirty="0" err="1" smtClean="0"/>
              <a:t>dari</a:t>
            </a:r>
            <a:r>
              <a:rPr lang="en-US" sz="1100" dirty="0" smtClean="0"/>
              <a:t> </a:t>
            </a:r>
            <a:r>
              <a:rPr lang="en-US" sz="1100" dirty="0" err="1" smtClean="0"/>
              <a:t>itu</a:t>
            </a:r>
            <a:r>
              <a:rPr lang="en-US" sz="1100" dirty="0" smtClean="0"/>
              <a:t> </a:t>
            </a:r>
            <a:r>
              <a:rPr lang="en-US" sz="1100" dirty="0" err="1" smtClean="0"/>
              <a:t>perlu</a:t>
            </a:r>
            <a:r>
              <a:rPr lang="en-US" sz="1100" dirty="0" smtClean="0"/>
              <a:t> </a:t>
            </a:r>
            <a:r>
              <a:rPr lang="en-US" sz="1100" dirty="0" err="1" smtClean="0"/>
              <a:t>dilakukan</a:t>
            </a:r>
            <a:r>
              <a:rPr lang="en-US" sz="1100" dirty="0"/>
              <a:t> </a:t>
            </a:r>
            <a:r>
              <a:rPr lang="en-US" sz="1100" dirty="0" err="1" smtClean="0"/>
              <a:t>analisa</a:t>
            </a:r>
            <a:r>
              <a:rPr lang="en-US" sz="1100" dirty="0" smtClean="0"/>
              <a:t> </a:t>
            </a:r>
            <a:r>
              <a:rPr lang="en-US" sz="1100" dirty="0" err="1" smtClean="0"/>
              <a:t>lebih</a:t>
            </a:r>
            <a:r>
              <a:rPr lang="en-US" sz="1100" dirty="0" smtClean="0"/>
              <a:t> </a:t>
            </a:r>
            <a:r>
              <a:rPr lang="en-US" sz="1100" dirty="0" err="1" smtClean="0"/>
              <a:t>untuk</a:t>
            </a:r>
            <a:r>
              <a:rPr lang="en-US" sz="1100" dirty="0" smtClean="0"/>
              <a:t> </a:t>
            </a:r>
            <a:r>
              <a:rPr lang="en-US" sz="1100" dirty="0" err="1" smtClean="0"/>
              <a:t>mengetahui</a:t>
            </a:r>
            <a:r>
              <a:rPr lang="en-US" sz="1100" dirty="0" smtClean="0"/>
              <a:t> </a:t>
            </a:r>
            <a:r>
              <a:rPr lang="en-US" sz="1100" dirty="0" err="1" smtClean="0"/>
              <a:t>nilai</a:t>
            </a:r>
            <a:r>
              <a:rPr lang="en-US" sz="1100" dirty="0" smtClean="0"/>
              <a:t> threshold </a:t>
            </a:r>
            <a:r>
              <a:rPr lang="en-US" sz="1100" dirty="0" err="1" smtClean="0"/>
              <a:t>jumlah</a:t>
            </a:r>
            <a:r>
              <a:rPr lang="en-US" sz="1100" dirty="0" smtClean="0"/>
              <a:t> </a:t>
            </a:r>
            <a:r>
              <a:rPr lang="en-US" sz="1100" dirty="0" err="1" smtClean="0"/>
              <a:t>tagihan</a:t>
            </a:r>
            <a:r>
              <a:rPr lang="en-US" sz="1100" dirty="0" smtClean="0"/>
              <a:t> (loans) yang </a:t>
            </a:r>
            <a:r>
              <a:rPr lang="en-US" sz="1100" dirty="0" err="1" smtClean="0"/>
              <a:t>tepat</a:t>
            </a:r>
            <a:r>
              <a:rPr lang="en-US" sz="1100" dirty="0" smtClean="0"/>
              <a:t> </a:t>
            </a:r>
            <a:r>
              <a:rPr lang="en-US" sz="1100" dirty="0" err="1" smtClean="0"/>
              <a:t>untuk</a:t>
            </a:r>
            <a:r>
              <a:rPr lang="en-US" sz="1100" dirty="0" smtClean="0"/>
              <a:t> </a:t>
            </a:r>
            <a:r>
              <a:rPr lang="en-US" sz="1100" dirty="0" err="1" smtClean="0"/>
              <a:t>kategori</a:t>
            </a:r>
            <a:r>
              <a:rPr lang="en-US" sz="1100" dirty="0" smtClean="0"/>
              <a:t> </a:t>
            </a:r>
            <a:r>
              <a:rPr lang="en-US" sz="1100" dirty="0" err="1" smtClean="0"/>
              <a:t>pelanggan</a:t>
            </a:r>
            <a:r>
              <a:rPr lang="en-US" sz="1100" dirty="0" smtClean="0"/>
              <a:t> yang High Education </a:t>
            </a:r>
            <a:r>
              <a:rPr lang="en-US" sz="1100" dirty="0" err="1" smtClean="0"/>
              <a:t>atau</a:t>
            </a:r>
            <a:r>
              <a:rPr lang="en-US" sz="1100" dirty="0" smtClean="0"/>
              <a:t> Pensioner. Hal </a:t>
            </a:r>
            <a:r>
              <a:rPr lang="en-US" sz="1100" dirty="0" err="1" smtClean="0"/>
              <a:t>ini</a:t>
            </a:r>
            <a:r>
              <a:rPr lang="en-US" sz="1100" dirty="0" smtClean="0"/>
              <a:t> </a:t>
            </a:r>
            <a:r>
              <a:rPr lang="en-US" sz="1100" dirty="0" err="1" smtClean="0"/>
              <a:t>untuk</a:t>
            </a:r>
            <a:r>
              <a:rPr lang="en-US" sz="1100" dirty="0" smtClean="0"/>
              <a:t> </a:t>
            </a:r>
            <a:r>
              <a:rPr lang="en-US" sz="1100" dirty="0" err="1" smtClean="0"/>
              <a:t>menjangkau</a:t>
            </a:r>
            <a:r>
              <a:rPr lang="en-US" sz="1100" dirty="0" smtClean="0"/>
              <a:t> </a:t>
            </a:r>
            <a:r>
              <a:rPr lang="en-US" sz="1100" dirty="0" err="1" smtClean="0"/>
              <a:t>lebih</a:t>
            </a:r>
            <a:r>
              <a:rPr lang="en-US" sz="1100" dirty="0" smtClean="0"/>
              <a:t> </a:t>
            </a:r>
            <a:r>
              <a:rPr lang="en-US" sz="1100" dirty="0" err="1" smtClean="0"/>
              <a:t>banyak</a:t>
            </a:r>
            <a:r>
              <a:rPr lang="en-US" sz="1100" dirty="0"/>
              <a:t> </a:t>
            </a:r>
            <a:r>
              <a:rPr lang="en-US" sz="1100" dirty="0" smtClean="0"/>
              <a:t>GOOD DEBTOR </a:t>
            </a:r>
            <a:r>
              <a:rPr lang="en-US" sz="1100" dirty="0" err="1" smtClean="0"/>
              <a:t>kedepannya</a:t>
            </a:r>
            <a:r>
              <a:rPr lang="en-US" sz="1100" dirty="0" smtClean="0"/>
              <a:t>.</a:t>
            </a:r>
          </a:p>
          <a:p>
            <a:pPr marL="0" lvl="0" indent="0" algn="just">
              <a:buNone/>
            </a:pPr>
            <a:endParaRPr lang="en-US" sz="1100" dirty="0"/>
          </a:p>
          <a:p>
            <a:pPr marL="0" lvl="0" indent="0" algn="just">
              <a:buNone/>
            </a:pPr>
            <a:r>
              <a:rPr lang="en-US" sz="1100" dirty="0" err="1" smtClean="0"/>
              <a:t>Pengaplikasian</a:t>
            </a:r>
            <a:r>
              <a:rPr lang="en-US" sz="1100" dirty="0" smtClean="0"/>
              <a:t> model machine learning </a:t>
            </a:r>
            <a:r>
              <a:rPr lang="en-US" sz="1100" dirty="0" err="1" smtClean="0"/>
              <a:t>pada</a:t>
            </a:r>
            <a:r>
              <a:rPr lang="en-US" sz="1100" dirty="0" smtClean="0"/>
              <a:t> dataset test yang </a:t>
            </a:r>
            <a:r>
              <a:rPr lang="en-US" sz="1100" dirty="0" err="1" smtClean="0"/>
              <a:t>telah</a:t>
            </a:r>
            <a:r>
              <a:rPr lang="en-US" sz="1100" dirty="0" smtClean="0"/>
              <a:t> </a:t>
            </a:r>
            <a:r>
              <a:rPr lang="en-US" sz="1100" dirty="0" err="1" smtClean="0"/>
              <a:t>disediakan</a:t>
            </a:r>
            <a:r>
              <a:rPr lang="en-US" sz="1100" dirty="0" smtClean="0"/>
              <a:t>, </a:t>
            </a:r>
            <a:r>
              <a:rPr lang="en-US" sz="1100" dirty="0" err="1" smtClean="0"/>
              <a:t>diperoleh</a:t>
            </a:r>
            <a:r>
              <a:rPr lang="en-US" sz="1100" dirty="0" smtClean="0"/>
              <a:t> 59,44% </a:t>
            </a:r>
            <a:r>
              <a:rPr lang="en-US" sz="1100" dirty="0" err="1" smtClean="0"/>
              <a:t>terindikasikan</a:t>
            </a:r>
            <a:r>
              <a:rPr lang="en-US" sz="1100" dirty="0"/>
              <a:t> </a:t>
            </a:r>
            <a:r>
              <a:rPr lang="en-US" sz="1100" dirty="0" err="1" smtClean="0"/>
              <a:t>pelanggan</a:t>
            </a:r>
            <a:r>
              <a:rPr lang="en-US" sz="1100" dirty="0" smtClean="0"/>
              <a:t> </a:t>
            </a:r>
            <a:r>
              <a:rPr lang="en-US" sz="1100" dirty="0" err="1" smtClean="0"/>
              <a:t>dengan</a:t>
            </a:r>
            <a:r>
              <a:rPr lang="en-US" sz="1100" dirty="0" smtClean="0"/>
              <a:t> </a:t>
            </a:r>
            <a:r>
              <a:rPr lang="en-US" sz="1100" dirty="0" err="1" smtClean="0"/>
              <a:t>resiko</a:t>
            </a:r>
            <a:r>
              <a:rPr lang="en-US" sz="1100" dirty="0" smtClean="0"/>
              <a:t> </a:t>
            </a:r>
            <a:r>
              <a:rPr lang="en-US" sz="1100" dirty="0" err="1" smtClean="0"/>
              <a:t>gagal</a:t>
            </a:r>
            <a:r>
              <a:rPr lang="en-US" sz="1100" dirty="0" smtClean="0"/>
              <a:t> </a:t>
            </a:r>
            <a:r>
              <a:rPr lang="en-US" sz="1100" dirty="0" err="1" smtClean="0"/>
              <a:t>bayar</a:t>
            </a:r>
            <a:r>
              <a:rPr lang="en-US" sz="1100" dirty="0" smtClean="0"/>
              <a:t> yang </a:t>
            </a:r>
            <a:r>
              <a:rPr lang="en-US" sz="1100" dirty="0" err="1" smtClean="0"/>
              <a:t>cukup</a:t>
            </a:r>
            <a:r>
              <a:rPr lang="en-US" sz="1100" dirty="0" smtClean="0"/>
              <a:t> </a:t>
            </a:r>
            <a:r>
              <a:rPr lang="en-US" sz="1100" dirty="0" err="1" smtClean="0"/>
              <a:t>tinggi</a:t>
            </a:r>
            <a:r>
              <a:rPr lang="en-US" sz="1100" dirty="0" smtClean="0"/>
              <a:t>. </a:t>
            </a:r>
            <a:r>
              <a:rPr lang="en-US" sz="1100" dirty="0" err="1" smtClean="0"/>
              <a:t>Maka</a:t>
            </a:r>
            <a:r>
              <a:rPr lang="en-US" sz="1100" dirty="0" smtClean="0"/>
              <a:t>, </a:t>
            </a:r>
            <a:r>
              <a:rPr lang="en-US" sz="1100" dirty="0" err="1" smtClean="0"/>
              <a:t>dengan</a:t>
            </a:r>
            <a:r>
              <a:rPr lang="en-US" sz="1100" dirty="0" smtClean="0"/>
              <a:t> </a:t>
            </a:r>
            <a:r>
              <a:rPr lang="en-US" sz="1100" dirty="0" err="1" smtClean="0"/>
              <a:t>menggunakan</a:t>
            </a:r>
            <a:r>
              <a:rPr lang="en-US" sz="1100" dirty="0" smtClean="0"/>
              <a:t> model machine learning XGB Classifier </a:t>
            </a:r>
            <a:r>
              <a:rPr lang="en-US" sz="1100" dirty="0" err="1" smtClean="0"/>
              <a:t>ini</a:t>
            </a:r>
            <a:r>
              <a:rPr lang="en-US" sz="1100" dirty="0" smtClean="0"/>
              <a:t> </a:t>
            </a:r>
            <a:r>
              <a:rPr lang="en-US" sz="1100" dirty="0" err="1" smtClean="0"/>
              <a:t>dapat</a:t>
            </a:r>
            <a:r>
              <a:rPr lang="en-US" sz="1100" dirty="0" smtClean="0"/>
              <a:t> </a:t>
            </a:r>
            <a:r>
              <a:rPr lang="en-US" sz="1100" dirty="0" err="1" smtClean="0"/>
              <a:t>kita</a:t>
            </a:r>
            <a:r>
              <a:rPr lang="en-US" sz="1100" dirty="0" smtClean="0"/>
              <a:t> </a:t>
            </a:r>
            <a:r>
              <a:rPr lang="en-US" sz="1100" dirty="0" err="1" smtClean="0"/>
              <a:t>mengetahui</a:t>
            </a:r>
            <a:r>
              <a:rPr lang="en-US" sz="1100" dirty="0" smtClean="0"/>
              <a:t> </a:t>
            </a:r>
            <a:r>
              <a:rPr lang="en-US" sz="1100" dirty="0" err="1" smtClean="0"/>
              <a:t>pelanggan</a:t>
            </a:r>
            <a:r>
              <a:rPr lang="en-US" sz="1100" dirty="0" smtClean="0"/>
              <a:t> yang </a:t>
            </a:r>
            <a:r>
              <a:rPr lang="en-US" sz="1100" dirty="0" err="1" smtClean="0"/>
              <a:t>diprediksikan</a:t>
            </a:r>
            <a:r>
              <a:rPr lang="en-US" sz="1100" dirty="0" smtClean="0"/>
              <a:t> target 0 </a:t>
            </a:r>
            <a:r>
              <a:rPr lang="en-US" sz="1100" dirty="0" err="1" smtClean="0"/>
              <a:t>dengan</a:t>
            </a:r>
            <a:r>
              <a:rPr lang="en-US" sz="1100" dirty="0" smtClean="0"/>
              <a:t> </a:t>
            </a:r>
            <a:r>
              <a:rPr lang="en-US" sz="1100" dirty="0" err="1" smtClean="0"/>
              <a:t>mudah</a:t>
            </a:r>
            <a:r>
              <a:rPr lang="en-US" sz="1100" dirty="0" smtClean="0"/>
              <a:t>.</a:t>
            </a:r>
            <a:endParaRPr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mping Marketing Plan by Slidesgo">
  <a:themeElements>
    <a:clrScheme name="Simple Light">
      <a:dk1>
        <a:srgbClr val="5D3552"/>
      </a:dk1>
      <a:lt1>
        <a:srgbClr val="FBF4F0"/>
      </a:lt1>
      <a:dk2>
        <a:srgbClr val="95B0FF"/>
      </a:dk2>
      <a:lt2>
        <a:srgbClr val="FFBA6E"/>
      </a:lt2>
      <a:accent1>
        <a:srgbClr val="FF686F"/>
      </a:accent1>
      <a:accent2>
        <a:srgbClr val="FFFFFF"/>
      </a:accent2>
      <a:accent3>
        <a:srgbClr val="90D3D0"/>
      </a:accent3>
      <a:accent4>
        <a:srgbClr val="FFC99C"/>
      </a:accent4>
      <a:accent5>
        <a:srgbClr val="293B56"/>
      </a:accent5>
      <a:accent6>
        <a:srgbClr val="FE847F"/>
      </a:accent6>
      <a:hlink>
        <a:srgbClr val="293B5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781</Words>
  <Application>Microsoft Office PowerPoint</Application>
  <PresentationFormat>On-screen Show (16:9)</PresentationFormat>
  <Paragraphs>89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Wingdings</vt:lpstr>
      <vt:lpstr>Rubik</vt:lpstr>
      <vt:lpstr>Roboto</vt:lpstr>
      <vt:lpstr>Bahiana</vt:lpstr>
      <vt:lpstr>Arial</vt:lpstr>
      <vt:lpstr>Camping Marketing Plan by Slidesgo</vt:lpstr>
      <vt:lpstr> “HOME CREDIT DEFAULT RISK” PROJECT BASED VIX</vt:lpstr>
      <vt:lpstr>“</vt:lpstr>
      <vt:lpstr>EXPLOAROTY DATA ANALYSIS</vt:lpstr>
      <vt:lpstr>PowerPoint Presentation</vt:lpstr>
      <vt:lpstr>Data Pre-Processing</vt:lpstr>
      <vt:lpstr>MODELLING</vt:lpstr>
      <vt:lpstr>FEATURE IMPORTANCE (xgb classifier)</vt:lpstr>
      <vt:lpstr>HASIL PREDIKSI DATASET TEST</vt:lpstr>
      <vt:lpstr>REKOMENDAI BISNIS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Credit</dc:title>
  <dc:creator>user</dc:creator>
  <cp:lastModifiedBy>Windows User</cp:lastModifiedBy>
  <cp:revision>39</cp:revision>
  <dcterms:modified xsi:type="dcterms:W3CDTF">2022-08-28T15:13:18Z</dcterms:modified>
</cp:coreProperties>
</file>